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3"/>
  </p:notesMasterIdLst>
  <p:sldIdLst>
    <p:sldId id="8541" r:id="rId2"/>
    <p:sldId id="9407" r:id="rId3"/>
    <p:sldId id="9409" r:id="rId4"/>
    <p:sldId id="9410" r:id="rId5"/>
    <p:sldId id="9435" r:id="rId6"/>
    <p:sldId id="9466" r:id="rId7"/>
    <p:sldId id="9436" r:id="rId8"/>
    <p:sldId id="9437" r:id="rId9"/>
    <p:sldId id="9438" r:id="rId10"/>
    <p:sldId id="9413" r:id="rId11"/>
    <p:sldId id="9439" r:id="rId12"/>
    <p:sldId id="9414" r:id="rId13"/>
    <p:sldId id="9440" r:id="rId14"/>
    <p:sldId id="9416" r:id="rId15"/>
    <p:sldId id="9441" r:id="rId16"/>
    <p:sldId id="9445" r:id="rId17"/>
    <p:sldId id="9467" r:id="rId18"/>
    <p:sldId id="9417" r:id="rId19"/>
    <p:sldId id="9446" r:id="rId20"/>
    <p:sldId id="9468" r:id="rId21"/>
    <p:sldId id="9448" r:id="rId22"/>
    <p:sldId id="9420" r:id="rId23"/>
    <p:sldId id="9430" r:id="rId24"/>
    <p:sldId id="9429" r:id="rId25"/>
    <p:sldId id="9431" r:id="rId26"/>
    <p:sldId id="9450" r:id="rId27"/>
    <p:sldId id="9469" r:id="rId28"/>
    <p:sldId id="9471" r:id="rId29"/>
    <p:sldId id="9473" r:id="rId30"/>
    <p:sldId id="9455" r:id="rId31"/>
    <p:sldId id="9456" r:id="rId32"/>
    <p:sldId id="9457" r:id="rId33"/>
    <p:sldId id="9459" r:id="rId34"/>
    <p:sldId id="9460" r:id="rId35"/>
    <p:sldId id="9461" r:id="rId36"/>
    <p:sldId id="9462" r:id="rId37"/>
    <p:sldId id="9463" r:id="rId38"/>
    <p:sldId id="9464" r:id="rId39"/>
    <p:sldId id="9465" r:id="rId40"/>
    <p:sldId id="9470" r:id="rId41"/>
    <p:sldId id="9272" r:id="rId4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516D8C-CAA8-7E42-9691-C47E66708E5D}" v="577" dt="2023-02-09T23:35:17.47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089" autoAdjust="0"/>
    <p:restoredTop sz="68398" autoAdjust="0"/>
  </p:normalViewPr>
  <p:slideViewPr>
    <p:cSldViewPr snapToGrid="0">
      <p:cViewPr varScale="1">
        <p:scale>
          <a:sx n="57" d="100"/>
          <a:sy n="57" d="100"/>
        </p:scale>
        <p:origin x="436" y="40"/>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rioC" userId="b790f688-0c99-421d-ad08-5e0c6e6e58c5" providerId="ADAL" clId="{FE516D8C-CAA8-7E42-9691-C47E66708E5D}"/>
    <pc:docChg chg="undo custSel addSld delSld modSld sldOrd">
      <pc:chgData name="HilarioC" userId="b790f688-0c99-421d-ad08-5e0c6e6e58c5" providerId="ADAL" clId="{FE516D8C-CAA8-7E42-9691-C47E66708E5D}" dt="2023-02-09T23:38:32.129" v="1289" actId="20577"/>
      <pc:docMkLst>
        <pc:docMk/>
      </pc:docMkLst>
      <pc:sldChg chg="addSp delSp modSp del mod delAnim modAnim">
        <pc:chgData name="HilarioC" userId="b790f688-0c99-421d-ad08-5e0c6e6e58c5" providerId="ADAL" clId="{FE516D8C-CAA8-7E42-9691-C47E66708E5D}" dt="2023-02-09T22:19:56.330" v="788" actId="2696"/>
        <pc:sldMkLst>
          <pc:docMk/>
          <pc:sldMk cId="323433183" sldId="9403"/>
        </pc:sldMkLst>
        <pc:spChg chg="add del mod">
          <ac:chgData name="HilarioC" userId="b790f688-0c99-421d-ad08-5e0c6e6e58c5" providerId="ADAL" clId="{FE516D8C-CAA8-7E42-9691-C47E66708E5D}" dt="2023-02-09T22:19:30.684" v="783" actId="478"/>
          <ac:spMkLst>
            <pc:docMk/>
            <pc:sldMk cId="323433183" sldId="9403"/>
            <ac:spMk id="2" creationId="{344F397B-8BEA-832A-01CE-9CD170AA5E54}"/>
          </ac:spMkLst>
        </pc:spChg>
        <pc:spChg chg="add del mod">
          <ac:chgData name="HilarioC" userId="b790f688-0c99-421d-ad08-5e0c6e6e58c5" providerId="ADAL" clId="{FE516D8C-CAA8-7E42-9691-C47E66708E5D}" dt="2023-02-09T22:19:27.436" v="782" actId="478"/>
          <ac:spMkLst>
            <pc:docMk/>
            <pc:sldMk cId="323433183" sldId="9403"/>
            <ac:spMk id="3" creationId="{CDE13611-A303-54E7-B83F-F5D60191EE26}"/>
          </ac:spMkLst>
        </pc:spChg>
        <pc:spChg chg="mod">
          <ac:chgData name="HilarioC" userId="b790f688-0c99-421d-ad08-5e0c6e6e58c5" providerId="ADAL" clId="{FE516D8C-CAA8-7E42-9691-C47E66708E5D}" dt="2023-02-09T20:23:37.104" v="31" actId="20577"/>
          <ac:spMkLst>
            <pc:docMk/>
            <pc:sldMk cId="323433183" sldId="9403"/>
            <ac:spMk id="4" creationId="{7ABCC5D5-B277-E57F-4C78-B0660A8E5412}"/>
          </ac:spMkLst>
        </pc:spChg>
        <pc:spChg chg="del mod">
          <ac:chgData name="HilarioC" userId="b790f688-0c99-421d-ad08-5e0c6e6e58c5" providerId="ADAL" clId="{FE516D8C-CAA8-7E42-9691-C47E66708E5D}" dt="2023-02-09T22:19:27.436" v="782" actId="478"/>
          <ac:spMkLst>
            <pc:docMk/>
            <pc:sldMk cId="323433183" sldId="9403"/>
            <ac:spMk id="19458" creationId="{00000000-0000-0000-0000-000000000000}"/>
          </ac:spMkLst>
        </pc:spChg>
      </pc:sldChg>
      <pc:sldChg chg="modSp modAnim modNotesTx">
        <pc:chgData name="HilarioC" userId="b790f688-0c99-421d-ad08-5e0c6e6e58c5" providerId="ADAL" clId="{FE516D8C-CAA8-7E42-9691-C47E66708E5D}" dt="2023-02-09T23:11:52.287" v="1196" actId="15"/>
        <pc:sldMkLst>
          <pc:docMk/>
          <pc:sldMk cId="1732689447" sldId="9407"/>
        </pc:sldMkLst>
        <pc:spChg chg="mod">
          <ac:chgData name="HilarioC" userId="b790f688-0c99-421d-ad08-5e0c6e6e58c5" providerId="ADAL" clId="{FE516D8C-CAA8-7E42-9691-C47E66708E5D}" dt="2023-02-09T21:38:32.104" v="561" actId="20577"/>
          <ac:spMkLst>
            <pc:docMk/>
            <pc:sldMk cId="1732689447" sldId="9407"/>
            <ac:spMk id="3" creationId="{42A04411-120A-859E-E384-56A62BBA0521}"/>
          </ac:spMkLst>
        </pc:spChg>
        <pc:spChg chg="mod">
          <ac:chgData name="HilarioC" userId="b790f688-0c99-421d-ad08-5e0c6e6e58c5" providerId="ADAL" clId="{FE516D8C-CAA8-7E42-9691-C47E66708E5D}" dt="2023-02-09T23:08:59.401" v="1188" actId="313"/>
          <ac:spMkLst>
            <pc:docMk/>
            <pc:sldMk cId="1732689447" sldId="9407"/>
            <ac:spMk id="19458" creationId="{00000000-0000-0000-0000-000000000000}"/>
          </ac:spMkLst>
        </pc:spChg>
      </pc:sldChg>
      <pc:sldChg chg="modSp mod modNotesTx">
        <pc:chgData name="HilarioC" userId="b790f688-0c99-421d-ad08-5e0c6e6e58c5" providerId="ADAL" clId="{FE516D8C-CAA8-7E42-9691-C47E66708E5D}" dt="2023-02-09T23:13:41.969" v="1211" actId="20577"/>
        <pc:sldMkLst>
          <pc:docMk/>
          <pc:sldMk cId="357515441" sldId="9409"/>
        </pc:sldMkLst>
        <pc:spChg chg="mod">
          <ac:chgData name="HilarioC" userId="b790f688-0c99-421d-ad08-5e0c6e6e58c5" providerId="ADAL" clId="{FE516D8C-CAA8-7E42-9691-C47E66708E5D}" dt="2023-02-09T23:01:15.570" v="1160" actId="57"/>
          <ac:spMkLst>
            <pc:docMk/>
            <pc:sldMk cId="357515441" sldId="9409"/>
            <ac:spMk id="19458" creationId="{00000000-0000-0000-0000-000000000000}"/>
          </ac:spMkLst>
        </pc:spChg>
      </pc:sldChg>
      <pc:sldChg chg="modSp">
        <pc:chgData name="HilarioC" userId="b790f688-0c99-421d-ad08-5e0c6e6e58c5" providerId="ADAL" clId="{FE516D8C-CAA8-7E42-9691-C47E66708E5D}" dt="2023-02-09T23:01:59.816" v="1163" actId="57"/>
        <pc:sldMkLst>
          <pc:docMk/>
          <pc:sldMk cId="1582281982" sldId="9413"/>
        </pc:sldMkLst>
        <pc:spChg chg="mod">
          <ac:chgData name="HilarioC" userId="b790f688-0c99-421d-ad08-5e0c6e6e58c5" providerId="ADAL" clId="{FE516D8C-CAA8-7E42-9691-C47E66708E5D}" dt="2023-02-09T23:01:59.816" v="1163" actId="57"/>
          <ac:spMkLst>
            <pc:docMk/>
            <pc:sldMk cId="1582281982" sldId="9413"/>
            <ac:spMk id="19458" creationId="{00000000-0000-0000-0000-000000000000}"/>
          </ac:spMkLst>
        </pc:spChg>
      </pc:sldChg>
      <pc:sldChg chg="modNotesTx">
        <pc:chgData name="HilarioC" userId="b790f688-0c99-421d-ad08-5e0c6e6e58c5" providerId="ADAL" clId="{FE516D8C-CAA8-7E42-9691-C47E66708E5D}" dt="2023-02-09T22:30:56.497" v="972"/>
        <pc:sldMkLst>
          <pc:docMk/>
          <pc:sldMk cId="1935217393" sldId="9414"/>
        </pc:sldMkLst>
      </pc:sldChg>
      <pc:sldChg chg="modAnim">
        <pc:chgData name="HilarioC" userId="b790f688-0c99-421d-ad08-5e0c6e6e58c5" providerId="ADAL" clId="{FE516D8C-CAA8-7E42-9691-C47E66708E5D}" dt="2023-02-09T21:53:03.691" v="690"/>
        <pc:sldMkLst>
          <pc:docMk/>
          <pc:sldMk cId="1753129459" sldId="9416"/>
        </pc:sldMkLst>
      </pc:sldChg>
      <pc:sldChg chg="addSp modSp mod modAnim modNotesTx">
        <pc:chgData name="HilarioC" userId="b790f688-0c99-421d-ad08-5e0c6e6e58c5" providerId="ADAL" clId="{FE516D8C-CAA8-7E42-9691-C47E66708E5D}" dt="2023-02-09T22:39:05.907" v="1006" actId="113"/>
        <pc:sldMkLst>
          <pc:docMk/>
          <pc:sldMk cId="3060007802" sldId="9417"/>
        </pc:sldMkLst>
        <pc:spChg chg="add mod">
          <ac:chgData name="HilarioC" userId="b790f688-0c99-421d-ad08-5e0c6e6e58c5" providerId="ADAL" clId="{FE516D8C-CAA8-7E42-9691-C47E66708E5D}" dt="2023-02-09T21:47:12.270" v="583" actId="14100"/>
          <ac:spMkLst>
            <pc:docMk/>
            <pc:sldMk cId="3060007802" sldId="9417"/>
            <ac:spMk id="2" creationId="{43D1D62B-49D2-A244-97FB-9AD19D87E68F}"/>
          </ac:spMkLst>
        </pc:spChg>
        <pc:spChg chg="add mod">
          <ac:chgData name="HilarioC" userId="b790f688-0c99-421d-ad08-5e0c6e6e58c5" providerId="ADAL" clId="{FE516D8C-CAA8-7E42-9691-C47E66708E5D}" dt="2023-02-09T21:47:08.835" v="582" actId="313"/>
          <ac:spMkLst>
            <pc:docMk/>
            <pc:sldMk cId="3060007802" sldId="9417"/>
            <ac:spMk id="3" creationId="{11D3433A-8F1C-30C4-7617-1CF594450C82}"/>
          </ac:spMkLst>
        </pc:spChg>
        <pc:spChg chg="mod">
          <ac:chgData name="HilarioC" userId="b790f688-0c99-421d-ad08-5e0c6e6e58c5" providerId="ADAL" clId="{FE516D8C-CAA8-7E42-9691-C47E66708E5D}" dt="2023-02-09T21:57:27.472" v="775" actId="20577"/>
          <ac:spMkLst>
            <pc:docMk/>
            <pc:sldMk cId="3060007802" sldId="9417"/>
            <ac:spMk id="19458" creationId="{00000000-0000-0000-0000-000000000000}"/>
          </ac:spMkLst>
        </pc:spChg>
      </pc:sldChg>
      <pc:sldChg chg="modSp modAnim modNotesTx">
        <pc:chgData name="HilarioC" userId="b790f688-0c99-421d-ad08-5e0c6e6e58c5" providerId="ADAL" clId="{FE516D8C-CAA8-7E42-9691-C47E66708E5D}" dt="2023-02-09T23:23:03.964" v="1226" actId="20577"/>
        <pc:sldMkLst>
          <pc:docMk/>
          <pc:sldMk cId="2473327957" sldId="9420"/>
        </pc:sldMkLst>
        <pc:spChg chg="mod">
          <ac:chgData name="HilarioC" userId="b790f688-0c99-421d-ad08-5e0c6e6e58c5" providerId="ADAL" clId="{FE516D8C-CAA8-7E42-9691-C47E66708E5D}" dt="2023-02-09T21:36:00.105" v="516" actId="20577"/>
          <ac:spMkLst>
            <pc:docMk/>
            <pc:sldMk cId="2473327957" sldId="9420"/>
            <ac:spMk id="19458" creationId="{00000000-0000-0000-0000-000000000000}"/>
          </ac:spMkLst>
        </pc:spChg>
      </pc:sldChg>
      <pc:sldChg chg="modSp add del mod">
        <pc:chgData name="HilarioC" userId="b790f688-0c99-421d-ad08-5e0c6e6e58c5" providerId="ADAL" clId="{FE516D8C-CAA8-7E42-9691-C47E66708E5D}" dt="2023-02-09T21:36:41.616" v="553" actId="2696"/>
        <pc:sldMkLst>
          <pc:docMk/>
          <pc:sldMk cId="3381532516" sldId="9421"/>
        </pc:sldMkLst>
        <pc:spChg chg="mod">
          <ac:chgData name="HilarioC" userId="b790f688-0c99-421d-ad08-5e0c6e6e58c5" providerId="ADAL" clId="{FE516D8C-CAA8-7E42-9691-C47E66708E5D}" dt="2023-02-09T21:36:12.876" v="550" actId="1036"/>
          <ac:spMkLst>
            <pc:docMk/>
            <pc:sldMk cId="3381532516" sldId="9421"/>
            <ac:spMk id="2" creationId="{B55DCF3F-44B3-64CA-0758-9E6A68FC6B6E}"/>
          </ac:spMkLst>
        </pc:spChg>
        <pc:spChg chg="mod">
          <ac:chgData name="HilarioC" userId="b790f688-0c99-421d-ad08-5e0c6e6e58c5" providerId="ADAL" clId="{FE516D8C-CAA8-7E42-9691-C47E66708E5D}" dt="2023-02-09T21:36:12.876" v="550" actId="1036"/>
          <ac:spMkLst>
            <pc:docMk/>
            <pc:sldMk cId="3381532516" sldId="9421"/>
            <ac:spMk id="3" creationId="{4817C84D-6345-A5B1-9E39-2CCFBDC54FFF}"/>
          </ac:spMkLst>
        </pc:spChg>
        <pc:spChg chg="mod">
          <ac:chgData name="HilarioC" userId="b790f688-0c99-421d-ad08-5e0c6e6e58c5" providerId="ADAL" clId="{FE516D8C-CAA8-7E42-9691-C47E66708E5D}" dt="2023-02-09T21:36:05.766" v="517" actId="20577"/>
          <ac:spMkLst>
            <pc:docMk/>
            <pc:sldMk cId="3381532516" sldId="9421"/>
            <ac:spMk id="19458" creationId="{00000000-0000-0000-0000-000000000000}"/>
          </ac:spMkLst>
        </pc:spChg>
      </pc:sldChg>
      <pc:sldChg chg="del">
        <pc:chgData name="HilarioC" userId="b790f688-0c99-421d-ad08-5e0c6e6e58c5" providerId="ADAL" clId="{FE516D8C-CAA8-7E42-9691-C47E66708E5D}" dt="2023-02-09T21:36:49.581" v="555" actId="2696"/>
        <pc:sldMkLst>
          <pc:docMk/>
          <pc:sldMk cId="2695381998" sldId="9422"/>
        </pc:sldMkLst>
      </pc:sldChg>
      <pc:sldChg chg="modSp modAnim">
        <pc:chgData name="HilarioC" userId="b790f688-0c99-421d-ad08-5e0c6e6e58c5" providerId="ADAL" clId="{FE516D8C-CAA8-7E42-9691-C47E66708E5D}" dt="2023-02-09T23:04:06.801" v="1178" actId="313"/>
        <pc:sldMkLst>
          <pc:docMk/>
          <pc:sldMk cId="29702440" sldId="9430"/>
        </pc:sldMkLst>
        <pc:spChg chg="mod">
          <ac:chgData name="HilarioC" userId="b790f688-0c99-421d-ad08-5e0c6e6e58c5" providerId="ADAL" clId="{FE516D8C-CAA8-7E42-9691-C47E66708E5D}" dt="2023-02-09T23:04:06.801" v="1178" actId="313"/>
          <ac:spMkLst>
            <pc:docMk/>
            <pc:sldMk cId="29702440" sldId="9430"/>
            <ac:spMk id="19458" creationId="{00000000-0000-0000-0000-000000000000}"/>
          </ac:spMkLst>
        </pc:spChg>
      </pc:sldChg>
      <pc:sldChg chg="del">
        <pc:chgData name="HilarioC" userId="b790f688-0c99-421d-ad08-5e0c6e6e58c5" providerId="ADAL" clId="{FE516D8C-CAA8-7E42-9691-C47E66708E5D}" dt="2023-02-09T21:50:06.160" v="642" actId="2696"/>
        <pc:sldMkLst>
          <pc:docMk/>
          <pc:sldMk cId="1897398628" sldId="9432"/>
        </pc:sldMkLst>
      </pc:sldChg>
      <pc:sldChg chg="addSp modSp mod modAnim modNotesTx">
        <pc:chgData name="HilarioC" userId="b790f688-0c99-421d-ad08-5e0c6e6e58c5" providerId="ADAL" clId="{FE516D8C-CAA8-7E42-9691-C47E66708E5D}" dt="2023-02-09T22:26:46.606" v="900" actId="113"/>
        <pc:sldMkLst>
          <pc:docMk/>
          <pc:sldMk cId="1940223980" sldId="9435"/>
        </pc:sldMkLst>
        <pc:spChg chg="mod">
          <ac:chgData name="HilarioC" userId="b790f688-0c99-421d-ad08-5e0c6e6e58c5" providerId="ADAL" clId="{FE516D8C-CAA8-7E42-9691-C47E66708E5D}" dt="2023-02-09T21:29:34.476" v="477" actId="207"/>
          <ac:spMkLst>
            <pc:docMk/>
            <pc:sldMk cId="1940223980" sldId="9435"/>
            <ac:spMk id="19458" creationId="{00000000-0000-0000-0000-000000000000}"/>
          </ac:spMkLst>
        </pc:spChg>
        <pc:picChg chg="add mod">
          <ac:chgData name="HilarioC" userId="b790f688-0c99-421d-ad08-5e0c6e6e58c5" providerId="ADAL" clId="{FE516D8C-CAA8-7E42-9691-C47E66708E5D}" dt="2023-02-09T21:29:56.304" v="478"/>
          <ac:picMkLst>
            <pc:docMk/>
            <pc:sldMk cId="1940223980" sldId="9435"/>
            <ac:picMk id="2" creationId="{E94C3B4C-9654-71EF-6C91-E5CE9F6105E6}"/>
          </ac:picMkLst>
        </pc:picChg>
        <pc:picChg chg="add mod">
          <ac:chgData name="HilarioC" userId="b790f688-0c99-421d-ad08-5e0c6e6e58c5" providerId="ADAL" clId="{FE516D8C-CAA8-7E42-9691-C47E66708E5D}" dt="2023-02-09T21:29:56.304" v="478"/>
          <ac:picMkLst>
            <pc:docMk/>
            <pc:sldMk cId="1940223980" sldId="9435"/>
            <ac:picMk id="3" creationId="{65587248-8225-9885-B24F-A09A794FE7C2}"/>
          </ac:picMkLst>
        </pc:picChg>
      </pc:sldChg>
      <pc:sldChg chg="addSp delSp modSp mod delAnim modAnim modNotesTx">
        <pc:chgData name="HilarioC" userId="b790f688-0c99-421d-ad08-5e0c6e6e58c5" providerId="ADAL" clId="{FE516D8C-CAA8-7E42-9691-C47E66708E5D}" dt="2023-02-09T23:15:24.773" v="1219" actId="20577"/>
        <pc:sldMkLst>
          <pc:docMk/>
          <pc:sldMk cId="1445472595" sldId="9436"/>
        </pc:sldMkLst>
        <pc:spChg chg="del mod">
          <ac:chgData name="HilarioC" userId="b790f688-0c99-421d-ad08-5e0c6e6e58c5" providerId="ADAL" clId="{FE516D8C-CAA8-7E42-9691-C47E66708E5D}" dt="2023-02-09T21:51:44.003" v="681" actId="21"/>
          <ac:spMkLst>
            <pc:docMk/>
            <pc:sldMk cId="1445472595" sldId="9436"/>
            <ac:spMk id="2" creationId="{988CDBE2-494C-86BA-672B-9D8D7DDF7083}"/>
          </ac:spMkLst>
        </pc:spChg>
        <pc:spChg chg="del mod">
          <ac:chgData name="HilarioC" userId="b790f688-0c99-421d-ad08-5e0c6e6e58c5" providerId="ADAL" clId="{FE516D8C-CAA8-7E42-9691-C47E66708E5D}" dt="2023-02-09T21:51:44.003" v="681" actId="21"/>
          <ac:spMkLst>
            <pc:docMk/>
            <pc:sldMk cId="1445472595" sldId="9436"/>
            <ac:spMk id="3" creationId="{BDDA75D9-BF12-B116-5932-279297A23E0F}"/>
          </ac:spMkLst>
        </pc:spChg>
        <pc:spChg chg="add mod">
          <ac:chgData name="HilarioC" userId="b790f688-0c99-421d-ad08-5e0c6e6e58c5" providerId="ADAL" clId="{FE516D8C-CAA8-7E42-9691-C47E66708E5D}" dt="2023-02-09T21:51:53.391" v="686"/>
          <ac:spMkLst>
            <pc:docMk/>
            <pc:sldMk cId="1445472595" sldId="9436"/>
            <ac:spMk id="6" creationId="{6D06195D-9AD4-5E2C-226C-CD96204123F7}"/>
          </ac:spMkLst>
        </pc:spChg>
        <pc:spChg chg="add mod">
          <ac:chgData name="HilarioC" userId="b790f688-0c99-421d-ad08-5e0c6e6e58c5" providerId="ADAL" clId="{FE516D8C-CAA8-7E42-9691-C47E66708E5D}" dt="2023-02-09T21:51:53.391" v="686"/>
          <ac:spMkLst>
            <pc:docMk/>
            <pc:sldMk cId="1445472595" sldId="9436"/>
            <ac:spMk id="7" creationId="{61458BF5-8A4F-3B03-A704-E8C907CB5A1D}"/>
          </ac:spMkLst>
        </pc:spChg>
      </pc:sldChg>
      <pc:sldChg chg="modNotesTx">
        <pc:chgData name="HilarioC" userId="b790f688-0c99-421d-ad08-5e0c6e6e58c5" providerId="ADAL" clId="{FE516D8C-CAA8-7E42-9691-C47E66708E5D}" dt="2023-02-09T22:29:50.266" v="959"/>
        <pc:sldMkLst>
          <pc:docMk/>
          <pc:sldMk cId="3508138312" sldId="9437"/>
        </pc:sldMkLst>
      </pc:sldChg>
      <pc:sldChg chg="modNotesTx">
        <pc:chgData name="HilarioC" userId="b790f688-0c99-421d-ad08-5e0c6e6e58c5" providerId="ADAL" clId="{FE516D8C-CAA8-7E42-9691-C47E66708E5D}" dt="2023-02-09T22:30:30.400" v="968" actId="113"/>
        <pc:sldMkLst>
          <pc:docMk/>
          <pc:sldMk cId="3648669798" sldId="9438"/>
        </pc:sldMkLst>
      </pc:sldChg>
      <pc:sldChg chg="modSp mod modNotesTx">
        <pc:chgData name="HilarioC" userId="b790f688-0c99-421d-ad08-5e0c6e6e58c5" providerId="ADAL" clId="{FE516D8C-CAA8-7E42-9691-C47E66708E5D}" dt="2023-02-09T23:02:09.803" v="1166" actId="57"/>
        <pc:sldMkLst>
          <pc:docMk/>
          <pc:sldMk cId="644010697" sldId="9439"/>
        </pc:sldMkLst>
        <pc:spChg chg="mod">
          <ac:chgData name="HilarioC" userId="b790f688-0c99-421d-ad08-5e0c6e6e58c5" providerId="ADAL" clId="{FE516D8C-CAA8-7E42-9691-C47E66708E5D}" dt="2023-02-09T23:02:09.803" v="1166" actId="57"/>
          <ac:spMkLst>
            <pc:docMk/>
            <pc:sldMk cId="644010697" sldId="9439"/>
            <ac:spMk id="19458" creationId="{00000000-0000-0000-0000-000000000000}"/>
          </ac:spMkLst>
        </pc:spChg>
      </pc:sldChg>
      <pc:sldChg chg="delSp mod delAnim modNotesTx">
        <pc:chgData name="HilarioC" userId="b790f688-0c99-421d-ad08-5e0c6e6e58c5" providerId="ADAL" clId="{FE516D8C-CAA8-7E42-9691-C47E66708E5D}" dt="2023-02-09T22:31:01.335" v="974" actId="113"/>
        <pc:sldMkLst>
          <pc:docMk/>
          <pc:sldMk cId="1936955538" sldId="9440"/>
        </pc:sldMkLst>
        <pc:spChg chg="del">
          <ac:chgData name="HilarioC" userId="b790f688-0c99-421d-ad08-5e0c6e6e58c5" providerId="ADAL" clId="{FE516D8C-CAA8-7E42-9691-C47E66708E5D}" dt="2023-02-09T20:22:53.304" v="0" actId="478"/>
          <ac:spMkLst>
            <pc:docMk/>
            <pc:sldMk cId="1936955538" sldId="9440"/>
            <ac:spMk id="2" creationId="{7B53207B-A128-3FD1-350B-8802A3A41DFD}"/>
          </ac:spMkLst>
        </pc:spChg>
        <pc:spChg chg="del">
          <ac:chgData name="HilarioC" userId="b790f688-0c99-421d-ad08-5e0c6e6e58c5" providerId="ADAL" clId="{FE516D8C-CAA8-7E42-9691-C47E66708E5D}" dt="2023-02-09T20:22:53.304" v="0" actId="478"/>
          <ac:spMkLst>
            <pc:docMk/>
            <pc:sldMk cId="1936955538" sldId="9440"/>
            <ac:spMk id="3" creationId="{8B2EBCFC-5AD0-195C-5D57-48A888DD829F}"/>
          </ac:spMkLst>
        </pc:spChg>
      </pc:sldChg>
      <pc:sldChg chg="addSp delSp modSp mod addAnim delAnim modNotesTx">
        <pc:chgData name="HilarioC" userId="b790f688-0c99-421d-ad08-5e0c6e6e58c5" providerId="ADAL" clId="{FE516D8C-CAA8-7E42-9691-C47E66708E5D}" dt="2023-02-09T22:31:16.329" v="976" actId="113"/>
        <pc:sldMkLst>
          <pc:docMk/>
          <pc:sldMk cId="3023431813" sldId="9441"/>
        </pc:sldMkLst>
        <pc:spChg chg="add del">
          <ac:chgData name="HilarioC" userId="b790f688-0c99-421d-ad08-5e0c6e6e58c5" providerId="ADAL" clId="{FE516D8C-CAA8-7E42-9691-C47E66708E5D}" dt="2023-02-09T20:28:49.535" v="161" actId="478"/>
          <ac:spMkLst>
            <pc:docMk/>
            <pc:sldMk cId="3023431813" sldId="9441"/>
            <ac:spMk id="2" creationId="{C7D98B4C-DF92-420C-A4D3-2C88414D4CB3}"/>
          </ac:spMkLst>
        </pc:spChg>
        <pc:spChg chg="add del">
          <ac:chgData name="HilarioC" userId="b790f688-0c99-421d-ad08-5e0c6e6e58c5" providerId="ADAL" clId="{FE516D8C-CAA8-7E42-9691-C47E66708E5D}" dt="2023-02-09T20:28:49.535" v="161" actId="478"/>
          <ac:spMkLst>
            <pc:docMk/>
            <pc:sldMk cId="3023431813" sldId="9441"/>
            <ac:spMk id="3" creationId="{ACE9F714-1B6A-E6F4-96DC-7BF8098916C6}"/>
          </ac:spMkLst>
        </pc:spChg>
        <pc:spChg chg="mod">
          <ac:chgData name="HilarioC" userId="b790f688-0c99-421d-ad08-5e0c6e6e58c5" providerId="ADAL" clId="{FE516D8C-CAA8-7E42-9691-C47E66708E5D}" dt="2023-02-09T21:31:56.274" v="481" actId="207"/>
          <ac:spMkLst>
            <pc:docMk/>
            <pc:sldMk cId="3023431813" sldId="9441"/>
            <ac:spMk id="19458" creationId="{00000000-0000-0000-0000-000000000000}"/>
          </ac:spMkLst>
        </pc:spChg>
      </pc:sldChg>
      <pc:sldChg chg="del">
        <pc:chgData name="HilarioC" userId="b790f688-0c99-421d-ad08-5e0c6e6e58c5" providerId="ADAL" clId="{FE516D8C-CAA8-7E42-9691-C47E66708E5D}" dt="2023-02-09T20:28:52.466" v="162" actId="2696"/>
        <pc:sldMkLst>
          <pc:docMk/>
          <pc:sldMk cId="1829981767" sldId="9442"/>
        </pc:sldMkLst>
      </pc:sldChg>
      <pc:sldChg chg="del">
        <pc:chgData name="HilarioC" userId="b790f688-0c99-421d-ad08-5e0c6e6e58c5" providerId="ADAL" clId="{FE516D8C-CAA8-7E42-9691-C47E66708E5D}" dt="2023-02-09T20:28:56.063" v="163" actId="2696"/>
        <pc:sldMkLst>
          <pc:docMk/>
          <pc:sldMk cId="4115018058" sldId="9443"/>
        </pc:sldMkLst>
      </pc:sldChg>
      <pc:sldChg chg="delSp modSp del mod delAnim">
        <pc:chgData name="HilarioC" userId="b790f688-0c99-421d-ad08-5e0c6e6e58c5" providerId="ADAL" clId="{FE516D8C-CAA8-7E42-9691-C47E66708E5D}" dt="2023-02-09T21:32:17.830" v="484" actId="2696"/>
        <pc:sldMkLst>
          <pc:docMk/>
          <pc:sldMk cId="1765296510" sldId="9444"/>
        </pc:sldMkLst>
        <pc:spChg chg="del">
          <ac:chgData name="HilarioC" userId="b790f688-0c99-421d-ad08-5e0c6e6e58c5" providerId="ADAL" clId="{FE516D8C-CAA8-7E42-9691-C47E66708E5D}" dt="2023-02-09T20:27:48.048" v="115" actId="478"/>
          <ac:spMkLst>
            <pc:docMk/>
            <pc:sldMk cId="1765296510" sldId="9444"/>
            <ac:spMk id="4" creationId="{129780C3-34C2-13B9-8B48-5D615DA8B27C}"/>
          </ac:spMkLst>
        </pc:spChg>
        <pc:spChg chg="del">
          <ac:chgData name="HilarioC" userId="b790f688-0c99-421d-ad08-5e0c6e6e58c5" providerId="ADAL" clId="{FE516D8C-CAA8-7E42-9691-C47E66708E5D}" dt="2023-02-09T20:27:48.048" v="115" actId="478"/>
          <ac:spMkLst>
            <pc:docMk/>
            <pc:sldMk cId="1765296510" sldId="9444"/>
            <ac:spMk id="5" creationId="{E8E7968A-EFFD-A6BD-A943-8F97A94C16AA}"/>
          </ac:spMkLst>
        </pc:spChg>
        <pc:spChg chg="mod">
          <ac:chgData name="HilarioC" userId="b790f688-0c99-421d-ad08-5e0c6e6e58c5" providerId="ADAL" clId="{FE516D8C-CAA8-7E42-9691-C47E66708E5D}" dt="2023-02-09T21:31:24.753" v="479" actId="207"/>
          <ac:spMkLst>
            <pc:docMk/>
            <pc:sldMk cId="1765296510" sldId="9444"/>
            <ac:spMk id="19458" creationId="{00000000-0000-0000-0000-000000000000}"/>
          </ac:spMkLst>
        </pc:spChg>
      </pc:sldChg>
      <pc:sldChg chg="modSp add del mod modAnim">
        <pc:chgData name="HilarioC" userId="b790f688-0c99-421d-ad08-5e0c6e6e58c5" providerId="ADAL" clId="{FE516D8C-CAA8-7E42-9691-C47E66708E5D}" dt="2023-02-09T21:43:28.801" v="564"/>
        <pc:sldMkLst>
          <pc:docMk/>
          <pc:sldMk cId="1181011313" sldId="9445"/>
        </pc:sldMkLst>
        <pc:spChg chg="mod">
          <ac:chgData name="HilarioC" userId="b790f688-0c99-421d-ad08-5e0c6e6e58c5" providerId="ADAL" clId="{FE516D8C-CAA8-7E42-9691-C47E66708E5D}" dt="2023-02-09T21:33:04.642" v="498" actId="20577"/>
          <ac:spMkLst>
            <pc:docMk/>
            <pc:sldMk cId="1181011313" sldId="9445"/>
            <ac:spMk id="5" creationId="{E8E7968A-EFFD-A6BD-A943-8F97A94C16AA}"/>
          </ac:spMkLst>
        </pc:spChg>
        <pc:spChg chg="mod">
          <ac:chgData name="HilarioC" userId="b790f688-0c99-421d-ad08-5e0c6e6e58c5" providerId="ADAL" clId="{FE516D8C-CAA8-7E42-9691-C47E66708E5D}" dt="2023-02-09T21:32:22.221" v="485" actId="207"/>
          <ac:spMkLst>
            <pc:docMk/>
            <pc:sldMk cId="1181011313" sldId="9445"/>
            <ac:spMk id="19458" creationId="{00000000-0000-0000-0000-000000000000}"/>
          </ac:spMkLst>
        </pc:spChg>
      </pc:sldChg>
      <pc:sldChg chg="modSp mod modNotesTx">
        <pc:chgData name="HilarioC" userId="b790f688-0c99-421d-ad08-5e0c6e6e58c5" providerId="ADAL" clId="{FE516D8C-CAA8-7E42-9691-C47E66708E5D}" dt="2023-02-09T22:38:59.216" v="1005" actId="113"/>
        <pc:sldMkLst>
          <pc:docMk/>
          <pc:sldMk cId="2750372162" sldId="9446"/>
        </pc:sldMkLst>
        <pc:spChg chg="mod">
          <ac:chgData name="HilarioC" userId="b790f688-0c99-421d-ad08-5e0c6e6e58c5" providerId="ADAL" clId="{FE516D8C-CAA8-7E42-9691-C47E66708E5D}" dt="2023-02-09T21:57:31.339" v="776" actId="20577"/>
          <ac:spMkLst>
            <pc:docMk/>
            <pc:sldMk cId="2750372162" sldId="9446"/>
            <ac:spMk id="19458" creationId="{00000000-0000-0000-0000-000000000000}"/>
          </ac:spMkLst>
        </pc:spChg>
      </pc:sldChg>
      <pc:sldChg chg="modSp del mod">
        <pc:chgData name="HilarioC" userId="b790f688-0c99-421d-ad08-5e0c6e6e58c5" providerId="ADAL" clId="{FE516D8C-CAA8-7E42-9691-C47E66708E5D}" dt="2023-02-09T21:35:35.007" v="512" actId="2696"/>
        <pc:sldMkLst>
          <pc:docMk/>
          <pc:sldMk cId="2168458356" sldId="9447"/>
        </pc:sldMkLst>
        <pc:spChg chg="mod">
          <ac:chgData name="HilarioC" userId="b790f688-0c99-421d-ad08-5e0c6e6e58c5" providerId="ADAL" clId="{FE516D8C-CAA8-7E42-9691-C47E66708E5D}" dt="2023-02-09T21:34:15.539" v="508"/>
          <ac:spMkLst>
            <pc:docMk/>
            <pc:sldMk cId="2168458356" sldId="9447"/>
            <ac:spMk id="19458" creationId="{00000000-0000-0000-0000-000000000000}"/>
          </ac:spMkLst>
        </pc:spChg>
      </pc:sldChg>
      <pc:sldChg chg="modSp mod modNotesTx">
        <pc:chgData name="HilarioC" userId="b790f688-0c99-421d-ad08-5e0c6e6e58c5" providerId="ADAL" clId="{FE516D8C-CAA8-7E42-9691-C47E66708E5D}" dt="2023-02-09T23:03:40.318" v="1176" actId="207"/>
        <pc:sldMkLst>
          <pc:docMk/>
          <pc:sldMk cId="3308753924" sldId="9448"/>
        </pc:sldMkLst>
        <pc:spChg chg="mod">
          <ac:chgData name="HilarioC" userId="b790f688-0c99-421d-ad08-5e0c6e6e58c5" providerId="ADAL" clId="{FE516D8C-CAA8-7E42-9691-C47E66708E5D}" dt="2023-02-09T21:53:55.192" v="694" actId="20577"/>
          <ac:spMkLst>
            <pc:docMk/>
            <pc:sldMk cId="3308753924" sldId="9448"/>
            <ac:spMk id="3" creationId="{9B48AEA5-F1E2-BEBA-FF6A-5E957B0EE240}"/>
          </ac:spMkLst>
        </pc:spChg>
        <pc:spChg chg="mod">
          <ac:chgData name="HilarioC" userId="b790f688-0c99-421d-ad08-5e0c6e6e58c5" providerId="ADAL" clId="{FE516D8C-CAA8-7E42-9691-C47E66708E5D}" dt="2023-02-09T23:03:40.318" v="1176" actId="207"/>
          <ac:spMkLst>
            <pc:docMk/>
            <pc:sldMk cId="3308753924" sldId="9448"/>
            <ac:spMk id="19458" creationId="{00000000-0000-0000-0000-000000000000}"/>
          </ac:spMkLst>
        </pc:spChg>
      </pc:sldChg>
      <pc:sldChg chg="del">
        <pc:chgData name="HilarioC" userId="b790f688-0c99-421d-ad08-5e0c6e6e58c5" providerId="ADAL" clId="{FE516D8C-CAA8-7E42-9691-C47E66708E5D}" dt="2023-02-09T21:36:46.801" v="554" actId="2696"/>
        <pc:sldMkLst>
          <pc:docMk/>
          <pc:sldMk cId="667855948" sldId="9449"/>
        </pc:sldMkLst>
      </pc:sldChg>
      <pc:sldChg chg="modNotesTx">
        <pc:chgData name="HilarioC" userId="b790f688-0c99-421d-ad08-5e0c6e6e58c5" providerId="ADAL" clId="{FE516D8C-CAA8-7E42-9691-C47E66708E5D}" dt="2023-02-09T22:41:03.520" v="1009" actId="113"/>
        <pc:sldMkLst>
          <pc:docMk/>
          <pc:sldMk cId="1401328775" sldId="9450"/>
        </pc:sldMkLst>
      </pc:sldChg>
      <pc:sldChg chg="delSp del mod delAnim">
        <pc:chgData name="HilarioC" userId="b790f688-0c99-421d-ad08-5e0c6e6e58c5" providerId="ADAL" clId="{FE516D8C-CAA8-7E42-9691-C47E66708E5D}" dt="2023-02-09T21:50:07.891" v="643" actId="2696"/>
        <pc:sldMkLst>
          <pc:docMk/>
          <pc:sldMk cId="2482461448" sldId="9451"/>
        </pc:sldMkLst>
        <pc:spChg chg="del">
          <ac:chgData name="HilarioC" userId="b790f688-0c99-421d-ad08-5e0c6e6e58c5" providerId="ADAL" clId="{FE516D8C-CAA8-7E42-9691-C47E66708E5D}" dt="2023-02-09T21:37:15.809" v="556" actId="478"/>
          <ac:spMkLst>
            <pc:docMk/>
            <pc:sldMk cId="2482461448" sldId="9451"/>
            <ac:spMk id="2" creationId="{7FC2B64B-8943-E3E2-C553-3EB544610825}"/>
          </ac:spMkLst>
        </pc:spChg>
        <pc:spChg chg="del">
          <ac:chgData name="HilarioC" userId="b790f688-0c99-421d-ad08-5e0c6e6e58c5" providerId="ADAL" clId="{FE516D8C-CAA8-7E42-9691-C47E66708E5D}" dt="2023-02-09T21:37:15.809" v="556" actId="478"/>
          <ac:spMkLst>
            <pc:docMk/>
            <pc:sldMk cId="2482461448" sldId="9451"/>
            <ac:spMk id="3" creationId="{BC74B105-BA04-4DD0-4DDF-AE2C875C7A6F}"/>
          </ac:spMkLst>
        </pc:spChg>
      </pc:sldChg>
      <pc:sldChg chg="delSp del mod delAnim">
        <pc:chgData name="HilarioC" userId="b790f688-0c99-421d-ad08-5e0c6e6e58c5" providerId="ADAL" clId="{FE516D8C-CAA8-7E42-9691-C47E66708E5D}" dt="2023-02-09T21:50:09.542" v="644" actId="2696"/>
        <pc:sldMkLst>
          <pc:docMk/>
          <pc:sldMk cId="4138707859" sldId="9452"/>
        </pc:sldMkLst>
        <pc:spChg chg="del">
          <ac:chgData name="HilarioC" userId="b790f688-0c99-421d-ad08-5e0c6e6e58c5" providerId="ADAL" clId="{FE516D8C-CAA8-7E42-9691-C47E66708E5D}" dt="2023-02-09T21:37:50.088" v="557" actId="478"/>
          <ac:spMkLst>
            <pc:docMk/>
            <pc:sldMk cId="4138707859" sldId="9452"/>
            <ac:spMk id="2" creationId="{CD75EEEC-3AF0-7C45-8807-9A599FBDD96B}"/>
          </ac:spMkLst>
        </pc:spChg>
        <pc:spChg chg="del">
          <ac:chgData name="HilarioC" userId="b790f688-0c99-421d-ad08-5e0c6e6e58c5" providerId="ADAL" clId="{FE516D8C-CAA8-7E42-9691-C47E66708E5D}" dt="2023-02-09T21:37:50.088" v="557" actId="478"/>
          <ac:spMkLst>
            <pc:docMk/>
            <pc:sldMk cId="4138707859" sldId="9452"/>
            <ac:spMk id="3" creationId="{0ACC6453-EACD-1CF0-5218-6F58B6F55F54}"/>
          </ac:spMkLst>
        </pc:spChg>
      </pc:sldChg>
      <pc:sldChg chg="del">
        <pc:chgData name="HilarioC" userId="b790f688-0c99-421d-ad08-5e0c6e6e58c5" providerId="ADAL" clId="{FE516D8C-CAA8-7E42-9691-C47E66708E5D}" dt="2023-02-09T21:37:55.640" v="558" actId="2696"/>
        <pc:sldMkLst>
          <pc:docMk/>
          <pc:sldMk cId="1463078798" sldId="9454"/>
        </pc:sldMkLst>
      </pc:sldChg>
      <pc:sldChg chg="modSp add mod modAnim">
        <pc:chgData name="HilarioC" userId="b790f688-0c99-421d-ad08-5e0c6e6e58c5" providerId="ADAL" clId="{FE516D8C-CAA8-7E42-9691-C47E66708E5D}" dt="2023-02-09T21:54:39.461" v="699"/>
        <pc:sldMkLst>
          <pc:docMk/>
          <pc:sldMk cId="3699066579" sldId="9455"/>
        </pc:sldMkLst>
        <pc:spChg chg="mod">
          <ac:chgData name="HilarioC" userId="b790f688-0c99-421d-ad08-5e0c6e6e58c5" providerId="ADAL" clId="{FE516D8C-CAA8-7E42-9691-C47E66708E5D}" dt="2023-02-09T20:26:20.090" v="77" actId="20577"/>
          <ac:spMkLst>
            <pc:docMk/>
            <pc:sldMk cId="3699066579" sldId="9455"/>
            <ac:spMk id="3" creationId="{CDE13611-A303-54E7-B83F-F5D60191EE26}"/>
          </ac:spMkLst>
        </pc:spChg>
      </pc:sldChg>
      <pc:sldChg chg="modSp add modAnim modNotesTx">
        <pc:chgData name="HilarioC" userId="b790f688-0c99-421d-ad08-5e0c6e6e58c5" providerId="ADAL" clId="{FE516D8C-CAA8-7E42-9691-C47E66708E5D}" dt="2023-02-09T22:44:31.711" v="1053" actId="113"/>
        <pc:sldMkLst>
          <pc:docMk/>
          <pc:sldMk cId="220031990" sldId="9456"/>
        </pc:sldMkLst>
        <pc:spChg chg="mod">
          <ac:chgData name="HilarioC" userId="b790f688-0c99-421d-ad08-5e0c6e6e58c5" providerId="ADAL" clId="{FE516D8C-CAA8-7E42-9691-C47E66708E5D}" dt="2023-02-09T22:22:32.370" v="872" actId="20577"/>
          <ac:spMkLst>
            <pc:docMk/>
            <pc:sldMk cId="220031990" sldId="9456"/>
            <ac:spMk id="3" creationId="{CDE13611-A303-54E7-B83F-F5D60191EE26}"/>
          </ac:spMkLst>
        </pc:spChg>
      </pc:sldChg>
      <pc:sldChg chg="addSp delSp modSp add mod delAnim modAnim modNotesTx">
        <pc:chgData name="HilarioC" userId="b790f688-0c99-421d-ad08-5e0c6e6e58c5" providerId="ADAL" clId="{FE516D8C-CAA8-7E42-9691-C47E66708E5D}" dt="2023-02-09T23:35:56.609" v="1257"/>
        <pc:sldMkLst>
          <pc:docMk/>
          <pc:sldMk cId="1407889509" sldId="9457"/>
        </pc:sldMkLst>
        <pc:spChg chg="del">
          <ac:chgData name="HilarioC" userId="b790f688-0c99-421d-ad08-5e0c6e6e58c5" providerId="ADAL" clId="{FE516D8C-CAA8-7E42-9691-C47E66708E5D}" dt="2023-02-09T20:26:56.807" v="85" actId="478"/>
          <ac:spMkLst>
            <pc:docMk/>
            <pc:sldMk cId="1407889509" sldId="9457"/>
            <ac:spMk id="2" creationId="{344F397B-8BEA-832A-01CE-9CD170AA5E54}"/>
          </ac:spMkLst>
        </pc:spChg>
        <pc:spChg chg="del">
          <ac:chgData name="HilarioC" userId="b790f688-0c99-421d-ad08-5e0c6e6e58c5" providerId="ADAL" clId="{FE516D8C-CAA8-7E42-9691-C47E66708E5D}" dt="2023-02-09T20:26:56.807" v="85" actId="478"/>
          <ac:spMkLst>
            <pc:docMk/>
            <pc:sldMk cId="1407889509" sldId="9457"/>
            <ac:spMk id="3" creationId="{CDE13611-A303-54E7-B83F-F5D60191EE26}"/>
          </ac:spMkLst>
        </pc:spChg>
        <pc:spChg chg="add mod">
          <ac:chgData name="HilarioC" userId="b790f688-0c99-421d-ad08-5e0c6e6e58c5" providerId="ADAL" clId="{FE516D8C-CAA8-7E42-9691-C47E66708E5D}" dt="2023-02-09T20:27:56.085" v="155" actId="1036"/>
          <ac:spMkLst>
            <pc:docMk/>
            <pc:sldMk cId="1407889509" sldId="9457"/>
            <ac:spMk id="5" creationId="{40771084-DFAC-9007-1761-705927EAB98F}"/>
          </ac:spMkLst>
        </pc:spChg>
        <pc:spChg chg="add mod">
          <ac:chgData name="HilarioC" userId="b790f688-0c99-421d-ad08-5e0c6e6e58c5" providerId="ADAL" clId="{FE516D8C-CAA8-7E42-9691-C47E66708E5D}" dt="2023-02-09T21:55:07.356" v="711" actId="20577"/>
          <ac:spMkLst>
            <pc:docMk/>
            <pc:sldMk cId="1407889509" sldId="9457"/>
            <ac:spMk id="6" creationId="{C838CA40-4923-E712-9900-EA1913CB13AA}"/>
          </ac:spMkLst>
        </pc:spChg>
        <pc:spChg chg="mod">
          <ac:chgData name="HilarioC" userId="b790f688-0c99-421d-ad08-5e0c6e6e58c5" providerId="ADAL" clId="{FE516D8C-CAA8-7E42-9691-C47E66708E5D}" dt="2023-02-09T20:27:26.129" v="114"/>
          <ac:spMkLst>
            <pc:docMk/>
            <pc:sldMk cId="1407889509" sldId="9457"/>
            <ac:spMk id="19458" creationId="{00000000-0000-0000-0000-000000000000}"/>
          </ac:spMkLst>
        </pc:spChg>
      </pc:sldChg>
      <pc:sldChg chg="modSp add del modAnim modNotesTx">
        <pc:chgData name="HilarioC" userId="b790f688-0c99-421d-ad08-5e0c6e6e58c5" providerId="ADAL" clId="{FE516D8C-CAA8-7E42-9691-C47E66708E5D}" dt="2023-02-09T23:36:03.978" v="1258" actId="2696"/>
        <pc:sldMkLst>
          <pc:docMk/>
          <pc:sldMk cId="2874362372" sldId="9458"/>
        </pc:sldMkLst>
        <pc:spChg chg="mod">
          <ac:chgData name="HilarioC" userId="b790f688-0c99-421d-ad08-5e0c6e6e58c5" providerId="ADAL" clId="{FE516D8C-CAA8-7E42-9691-C47E66708E5D}" dt="2023-02-09T21:55:14.499" v="717" actId="20577"/>
          <ac:spMkLst>
            <pc:docMk/>
            <pc:sldMk cId="2874362372" sldId="9458"/>
            <ac:spMk id="6" creationId="{C838CA40-4923-E712-9900-EA1913CB13AA}"/>
          </ac:spMkLst>
        </pc:spChg>
      </pc:sldChg>
      <pc:sldChg chg="modSp add modAnim">
        <pc:chgData name="HilarioC" userId="b790f688-0c99-421d-ad08-5e0c6e6e58c5" providerId="ADAL" clId="{FE516D8C-CAA8-7E42-9691-C47E66708E5D}" dt="2023-02-09T21:55:28.017" v="723"/>
        <pc:sldMkLst>
          <pc:docMk/>
          <pc:sldMk cId="3226805613" sldId="9459"/>
        </pc:sldMkLst>
        <pc:spChg chg="mod">
          <ac:chgData name="HilarioC" userId="b790f688-0c99-421d-ad08-5e0c6e6e58c5" providerId="ADAL" clId="{FE516D8C-CAA8-7E42-9691-C47E66708E5D}" dt="2023-02-09T21:55:23.679" v="721" actId="20577"/>
          <ac:spMkLst>
            <pc:docMk/>
            <pc:sldMk cId="3226805613" sldId="9459"/>
            <ac:spMk id="6" creationId="{C838CA40-4923-E712-9900-EA1913CB13AA}"/>
          </ac:spMkLst>
        </pc:spChg>
      </pc:sldChg>
      <pc:sldChg chg="addSp delSp modSp add mod delAnim modAnim modNotesTx">
        <pc:chgData name="HilarioC" userId="b790f688-0c99-421d-ad08-5e0c6e6e58c5" providerId="ADAL" clId="{FE516D8C-CAA8-7E42-9691-C47E66708E5D}" dt="2023-02-09T22:47:33.767" v="1103" actId="15"/>
        <pc:sldMkLst>
          <pc:docMk/>
          <pc:sldMk cId="1636357966" sldId="9460"/>
        </pc:sldMkLst>
        <pc:spChg chg="add mod">
          <ac:chgData name="HilarioC" userId="b790f688-0c99-421d-ad08-5e0c6e6e58c5" providerId="ADAL" clId="{FE516D8C-CAA8-7E42-9691-C47E66708E5D}" dt="2023-02-09T21:20:53.449" v="220" actId="1036"/>
          <ac:spMkLst>
            <pc:docMk/>
            <pc:sldMk cId="1636357966" sldId="9460"/>
            <ac:spMk id="2" creationId="{BE1BAF4E-087F-98F7-B40A-35204EDC5F97}"/>
          </ac:spMkLst>
        </pc:spChg>
        <pc:spChg chg="add mod">
          <ac:chgData name="HilarioC" userId="b790f688-0c99-421d-ad08-5e0c6e6e58c5" providerId="ADAL" clId="{FE516D8C-CAA8-7E42-9691-C47E66708E5D}" dt="2023-02-09T21:21:08.310" v="225" actId="20577"/>
          <ac:spMkLst>
            <pc:docMk/>
            <pc:sldMk cId="1636357966" sldId="9460"/>
            <ac:spMk id="3" creationId="{D6381B75-DB31-150B-7315-01BA934EBA51}"/>
          </ac:spMkLst>
        </pc:spChg>
        <pc:spChg chg="del">
          <ac:chgData name="HilarioC" userId="b790f688-0c99-421d-ad08-5e0c6e6e58c5" providerId="ADAL" clId="{FE516D8C-CAA8-7E42-9691-C47E66708E5D}" dt="2023-02-09T20:29:50.591" v="167" actId="478"/>
          <ac:spMkLst>
            <pc:docMk/>
            <pc:sldMk cId="1636357966" sldId="9460"/>
            <ac:spMk id="5" creationId="{40771084-DFAC-9007-1761-705927EAB98F}"/>
          </ac:spMkLst>
        </pc:spChg>
        <pc:spChg chg="del">
          <ac:chgData name="HilarioC" userId="b790f688-0c99-421d-ad08-5e0c6e6e58c5" providerId="ADAL" clId="{FE516D8C-CAA8-7E42-9691-C47E66708E5D}" dt="2023-02-09T20:29:50.591" v="167" actId="478"/>
          <ac:spMkLst>
            <pc:docMk/>
            <pc:sldMk cId="1636357966" sldId="9460"/>
            <ac:spMk id="6" creationId="{C838CA40-4923-E712-9900-EA1913CB13AA}"/>
          </ac:spMkLst>
        </pc:spChg>
        <pc:spChg chg="mod">
          <ac:chgData name="HilarioC" userId="b790f688-0c99-421d-ad08-5e0c6e6e58c5" providerId="ADAL" clId="{FE516D8C-CAA8-7E42-9691-C47E66708E5D}" dt="2023-02-09T20:30:07.430" v="175"/>
          <ac:spMkLst>
            <pc:docMk/>
            <pc:sldMk cId="1636357966" sldId="9460"/>
            <ac:spMk id="19458" creationId="{00000000-0000-0000-0000-000000000000}"/>
          </ac:spMkLst>
        </pc:spChg>
      </pc:sldChg>
      <pc:sldChg chg="addSp delSp modSp add mod delAnim modAnim modNotesTx">
        <pc:chgData name="HilarioC" userId="b790f688-0c99-421d-ad08-5e0c6e6e58c5" providerId="ADAL" clId="{FE516D8C-CAA8-7E42-9691-C47E66708E5D}" dt="2023-02-09T23:38:32.129" v="1289" actId="20577"/>
        <pc:sldMkLst>
          <pc:docMk/>
          <pc:sldMk cId="1198828242" sldId="9461"/>
        </pc:sldMkLst>
        <pc:spChg chg="del">
          <ac:chgData name="HilarioC" userId="b790f688-0c99-421d-ad08-5e0c6e6e58c5" providerId="ADAL" clId="{FE516D8C-CAA8-7E42-9691-C47E66708E5D}" dt="2023-02-09T21:22:09.254" v="234" actId="478"/>
          <ac:spMkLst>
            <pc:docMk/>
            <pc:sldMk cId="1198828242" sldId="9461"/>
            <ac:spMk id="2" creationId="{BE1BAF4E-087F-98F7-B40A-35204EDC5F97}"/>
          </ac:spMkLst>
        </pc:spChg>
        <pc:spChg chg="del">
          <ac:chgData name="HilarioC" userId="b790f688-0c99-421d-ad08-5e0c6e6e58c5" providerId="ADAL" clId="{FE516D8C-CAA8-7E42-9691-C47E66708E5D}" dt="2023-02-09T21:22:09.254" v="234" actId="478"/>
          <ac:spMkLst>
            <pc:docMk/>
            <pc:sldMk cId="1198828242" sldId="9461"/>
            <ac:spMk id="3" creationId="{D6381B75-DB31-150B-7315-01BA934EBA51}"/>
          </ac:spMkLst>
        </pc:spChg>
        <pc:spChg chg="add mod">
          <ac:chgData name="HilarioC" userId="b790f688-0c99-421d-ad08-5e0c6e6e58c5" providerId="ADAL" clId="{FE516D8C-CAA8-7E42-9691-C47E66708E5D}" dt="2023-02-09T21:22:51.162" v="275" actId="14100"/>
          <ac:spMkLst>
            <pc:docMk/>
            <pc:sldMk cId="1198828242" sldId="9461"/>
            <ac:spMk id="5" creationId="{4CC6F4FF-7F2E-FAE5-DAD9-0BBC49889E07}"/>
          </ac:spMkLst>
        </pc:spChg>
        <pc:spChg chg="add mod">
          <ac:chgData name="HilarioC" userId="b790f688-0c99-421d-ad08-5e0c6e6e58c5" providerId="ADAL" clId="{FE516D8C-CAA8-7E42-9691-C47E66708E5D}" dt="2023-02-09T21:22:56.916" v="280" actId="1035"/>
          <ac:spMkLst>
            <pc:docMk/>
            <pc:sldMk cId="1198828242" sldId="9461"/>
            <ac:spMk id="6" creationId="{55972160-695D-9114-EA0C-EC7720E19B28}"/>
          </ac:spMkLst>
        </pc:spChg>
        <pc:spChg chg="mod">
          <ac:chgData name="HilarioC" userId="b790f688-0c99-421d-ad08-5e0c6e6e58c5" providerId="ADAL" clId="{FE516D8C-CAA8-7E42-9691-C47E66708E5D}" dt="2023-02-09T21:22:14.619" v="235" actId="20577"/>
          <ac:spMkLst>
            <pc:docMk/>
            <pc:sldMk cId="1198828242" sldId="9461"/>
            <ac:spMk id="19458" creationId="{00000000-0000-0000-0000-000000000000}"/>
          </ac:spMkLst>
        </pc:spChg>
      </pc:sldChg>
      <pc:sldChg chg="modSp add modAnim">
        <pc:chgData name="HilarioC" userId="b790f688-0c99-421d-ad08-5e0c6e6e58c5" providerId="ADAL" clId="{FE516D8C-CAA8-7E42-9691-C47E66708E5D}" dt="2023-02-09T21:55:57.020" v="727"/>
        <pc:sldMkLst>
          <pc:docMk/>
          <pc:sldMk cId="3011107711" sldId="9462"/>
        </pc:sldMkLst>
        <pc:spChg chg="mod">
          <ac:chgData name="HilarioC" userId="b790f688-0c99-421d-ad08-5e0c6e6e58c5" providerId="ADAL" clId="{FE516D8C-CAA8-7E42-9691-C47E66708E5D}" dt="2023-02-09T21:23:43.249" v="286" actId="20577"/>
          <ac:spMkLst>
            <pc:docMk/>
            <pc:sldMk cId="3011107711" sldId="9462"/>
            <ac:spMk id="6" creationId="{55972160-695D-9114-EA0C-EC7720E19B28}"/>
          </ac:spMkLst>
        </pc:spChg>
      </pc:sldChg>
      <pc:sldChg chg="addSp delSp modSp add mod delAnim modAnim modNotesTx">
        <pc:chgData name="HilarioC" userId="b790f688-0c99-421d-ad08-5e0c6e6e58c5" providerId="ADAL" clId="{FE516D8C-CAA8-7E42-9691-C47E66708E5D}" dt="2023-02-09T22:49:47.289" v="1128" actId="113"/>
        <pc:sldMkLst>
          <pc:docMk/>
          <pc:sldMk cId="65765495" sldId="9463"/>
        </pc:sldMkLst>
        <pc:spChg chg="add mod">
          <ac:chgData name="HilarioC" userId="b790f688-0c99-421d-ad08-5e0c6e6e58c5" providerId="ADAL" clId="{FE516D8C-CAA8-7E42-9691-C47E66708E5D}" dt="2023-02-09T21:25:05.743" v="329" actId="1038"/>
          <ac:spMkLst>
            <pc:docMk/>
            <pc:sldMk cId="65765495" sldId="9463"/>
            <ac:spMk id="2" creationId="{A3538C17-7C3F-CD60-CB56-B30BE0EF2F0F}"/>
          </ac:spMkLst>
        </pc:spChg>
        <pc:spChg chg="add mod">
          <ac:chgData name="HilarioC" userId="b790f688-0c99-421d-ad08-5e0c6e6e58c5" providerId="ADAL" clId="{FE516D8C-CAA8-7E42-9691-C47E66708E5D}" dt="2023-02-09T21:25:05.743" v="329" actId="1038"/>
          <ac:spMkLst>
            <pc:docMk/>
            <pc:sldMk cId="65765495" sldId="9463"/>
            <ac:spMk id="3" creationId="{ADA3E1A9-C148-2E47-9880-3C2F49729FB6}"/>
          </ac:spMkLst>
        </pc:spChg>
        <pc:spChg chg="del mod">
          <ac:chgData name="HilarioC" userId="b790f688-0c99-421d-ad08-5e0c6e6e58c5" providerId="ADAL" clId="{FE516D8C-CAA8-7E42-9691-C47E66708E5D}" dt="2023-02-09T21:24:01.610" v="299" actId="478"/>
          <ac:spMkLst>
            <pc:docMk/>
            <pc:sldMk cId="65765495" sldId="9463"/>
            <ac:spMk id="5" creationId="{4CC6F4FF-7F2E-FAE5-DAD9-0BBC49889E07}"/>
          </ac:spMkLst>
        </pc:spChg>
        <pc:spChg chg="del mod">
          <ac:chgData name="HilarioC" userId="b790f688-0c99-421d-ad08-5e0c6e6e58c5" providerId="ADAL" clId="{FE516D8C-CAA8-7E42-9691-C47E66708E5D}" dt="2023-02-09T21:24:01.610" v="299" actId="478"/>
          <ac:spMkLst>
            <pc:docMk/>
            <pc:sldMk cId="65765495" sldId="9463"/>
            <ac:spMk id="6" creationId="{55972160-695D-9114-EA0C-EC7720E19B28}"/>
          </ac:spMkLst>
        </pc:spChg>
        <pc:spChg chg="add mod">
          <ac:chgData name="HilarioC" userId="b790f688-0c99-421d-ad08-5e0c6e6e58c5" providerId="ADAL" clId="{FE516D8C-CAA8-7E42-9691-C47E66708E5D}" dt="2023-02-09T21:25:45.027" v="388" actId="1038"/>
          <ac:spMkLst>
            <pc:docMk/>
            <pc:sldMk cId="65765495" sldId="9463"/>
            <ac:spMk id="7" creationId="{FBA572EC-1FD6-2758-5A50-D96913D1D40F}"/>
          </ac:spMkLst>
        </pc:spChg>
        <pc:spChg chg="add mod">
          <ac:chgData name="HilarioC" userId="b790f688-0c99-421d-ad08-5e0c6e6e58c5" providerId="ADAL" clId="{FE516D8C-CAA8-7E42-9691-C47E66708E5D}" dt="2023-02-09T21:56:07.577" v="728" actId="20577"/>
          <ac:spMkLst>
            <pc:docMk/>
            <pc:sldMk cId="65765495" sldId="9463"/>
            <ac:spMk id="8" creationId="{9CCA7874-E379-ED56-A2CF-076FA5901450}"/>
          </ac:spMkLst>
        </pc:spChg>
        <pc:spChg chg="mod">
          <ac:chgData name="HilarioC" userId="b790f688-0c99-421d-ad08-5e0c6e6e58c5" providerId="ADAL" clId="{FE516D8C-CAA8-7E42-9691-C47E66708E5D}" dt="2023-02-09T21:24:10.055" v="303"/>
          <ac:spMkLst>
            <pc:docMk/>
            <pc:sldMk cId="65765495" sldId="9463"/>
            <ac:spMk id="19458" creationId="{00000000-0000-0000-0000-000000000000}"/>
          </ac:spMkLst>
        </pc:spChg>
      </pc:sldChg>
      <pc:sldChg chg="delSp modSp add mod delAnim modAnim modNotesTx">
        <pc:chgData name="HilarioC" userId="b790f688-0c99-421d-ad08-5e0c6e6e58c5" providerId="ADAL" clId="{FE516D8C-CAA8-7E42-9691-C47E66708E5D}" dt="2023-02-09T22:50:27.453" v="1147" actId="20577"/>
        <pc:sldMkLst>
          <pc:docMk/>
          <pc:sldMk cId="3683832865" sldId="9464"/>
        </pc:sldMkLst>
        <pc:spChg chg="mod">
          <ac:chgData name="HilarioC" userId="b790f688-0c99-421d-ad08-5e0c6e6e58c5" providerId="ADAL" clId="{FE516D8C-CAA8-7E42-9691-C47E66708E5D}" dt="2023-02-09T21:27:38.900" v="446" actId="1035"/>
          <ac:spMkLst>
            <pc:docMk/>
            <pc:sldMk cId="3683832865" sldId="9464"/>
            <ac:spMk id="2" creationId="{A3538C17-7C3F-CD60-CB56-B30BE0EF2F0F}"/>
          </ac:spMkLst>
        </pc:spChg>
        <pc:spChg chg="mod">
          <ac:chgData name="HilarioC" userId="b790f688-0c99-421d-ad08-5e0c6e6e58c5" providerId="ADAL" clId="{FE516D8C-CAA8-7E42-9691-C47E66708E5D}" dt="2023-02-09T21:27:38.900" v="446" actId="1035"/>
          <ac:spMkLst>
            <pc:docMk/>
            <pc:sldMk cId="3683832865" sldId="9464"/>
            <ac:spMk id="3" creationId="{ADA3E1A9-C148-2E47-9880-3C2F49729FB6}"/>
          </ac:spMkLst>
        </pc:spChg>
        <pc:spChg chg="del">
          <ac:chgData name="HilarioC" userId="b790f688-0c99-421d-ad08-5e0c6e6e58c5" providerId="ADAL" clId="{FE516D8C-CAA8-7E42-9691-C47E66708E5D}" dt="2023-02-09T21:26:26.869" v="395" actId="478"/>
          <ac:spMkLst>
            <pc:docMk/>
            <pc:sldMk cId="3683832865" sldId="9464"/>
            <ac:spMk id="7" creationId="{FBA572EC-1FD6-2758-5A50-D96913D1D40F}"/>
          </ac:spMkLst>
        </pc:spChg>
        <pc:spChg chg="del">
          <ac:chgData name="HilarioC" userId="b790f688-0c99-421d-ad08-5e0c6e6e58c5" providerId="ADAL" clId="{FE516D8C-CAA8-7E42-9691-C47E66708E5D}" dt="2023-02-09T21:26:26.869" v="395" actId="478"/>
          <ac:spMkLst>
            <pc:docMk/>
            <pc:sldMk cId="3683832865" sldId="9464"/>
            <ac:spMk id="8" creationId="{9CCA7874-E379-ED56-A2CF-076FA5901450}"/>
          </ac:spMkLst>
        </pc:spChg>
        <pc:spChg chg="mod">
          <ac:chgData name="HilarioC" userId="b790f688-0c99-421d-ad08-5e0c6e6e58c5" providerId="ADAL" clId="{FE516D8C-CAA8-7E42-9691-C47E66708E5D}" dt="2023-02-09T21:27:27.131" v="404" actId="20577"/>
          <ac:spMkLst>
            <pc:docMk/>
            <pc:sldMk cId="3683832865" sldId="9464"/>
            <ac:spMk id="19458" creationId="{00000000-0000-0000-0000-000000000000}"/>
          </ac:spMkLst>
        </pc:spChg>
      </pc:sldChg>
      <pc:sldChg chg="addSp delSp modSp add mod delAnim modAnim modNotesTx">
        <pc:chgData name="HilarioC" userId="b790f688-0c99-421d-ad08-5e0c6e6e58c5" providerId="ADAL" clId="{FE516D8C-CAA8-7E42-9691-C47E66708E5D}" dt="2023-02-09T22:51:05.475" v="1154" actId="113"/>
        <pc:sldMkLst>
          <pc:docMk/>
          <pc:sldMk cId="2922161160" sldId="9465"/>
        </pc:sldMkLst>
        <pc:spChg chg="del">
          <ac:chgData name="HilarioC" userId="b790f688-0c99-421d-ad08-5e0c6e6e58c5" providerId="ADAL" clId="{FE516D8C-CAA8-7E42-9691-C47E66708E5D}" dt="2023-02-09T21:28:02.803" v="451" actId="478"/>
          <ac:spMkLst>
            <pc:docMk/>
            <pc:sldMk cId="2922161160" sldId="9465"/>
            <ac:spMk id="2" creationId="{A3538C17-7C3F-CD60-CB56-B30BE0EF2F0F}"/>
          </ac:spMkLst>
        </pc:spChg>
        <pc:spChg chg="del">
          <ac:chgData name="HilarioC" userId="b790f688-0c99-421d-ad08-5e0c6e6e58c5" providerId="ADAL" clId="{FE516D8C-CAA8-7E42-9691-C47E66708E5D}" dt="2023-02-09T21:28:02.803" v="451" actId="478"/>
          <ac:spMkLst>
            <pc:docMk/>
            <pc:sldMk cId="2922161160" sldId="9465"/>
            <ac:spMk id="3" creationId="{ADA3E1A9-C148-2E47-9880-3C2F49729FB6}"/>
          </ac:spMkLst>
        </pc:spChg>
        <pc:spChg chg="add mod">
          <ac:chgData name="HilarioC" userId="b790f688-0c99-421d-ad08-5e0c6e6e58c5" providerId="ADAL" clId="{FE516D8C-CAA8-7E42-9691-C47E66708E5D}" dt="2023-02-09T21:28:12.807" v="453" actId="1036"/>
          <ac:spMkLst>
            <pc:docMk/>
            <pc:sldMk cId="2922161160" sldId="9465"/>
            <ac:spMk id="5" creationId="{2B43FD0C-702A-89E4-83DB-6049AA1D481D}"/>
          </ac:spMkLst>
        </pc:spChg>
        <pc:spChg chg="add mod">
          <ac:chgData name="HilarioC" userId="b790f688-0c99-421d-ad08-5e0c6e6e58c5" providerId="ADAL" clId="{FE516D8C-CAA8-7E42-9691-C47E66708E5D}" dt="2023-02-09T21:28:36.861" v="474" actId="313"/>
          <ac:spMkLst>
            <pc:docMk/>
            <pc:sldMk cId="2922161160" sldId="9465"/>
            <ac:spMk id="6" creationId="{9CC274E8-0490-4CD3-6BB8-3F064C0B3CD2}"/>
          </ac:spMkLst>
        </pc:spChg>
        <pc:spChg chg="mod">
          <ac:chgData name="HilarioC" userId="b790f688-0c99-421d-ad08-5e0c6e6e58c5" providerId="ADAL" clId="{FE516D8C-CAA8-7E42-9691-C47E66708E5D}" dt="2023-02-09T21:28:00.437" v="450" actId="20577"/>
          <ac:spMkLst>
            <pc:docMk/>
            <pc:sldMk cId="2922161160" sldId="9465"/>
            <ac:spMk id="19458" creationId="{00000000-0000-0000-0000-000000000000}"/>
          </ac:spMkLst>
        </pc:spChg>
      </pc:sldChg>
      <pc:sldChg chg="add modNotesTx">
        <pc:chgData name="HilarioC" userId="b790f688-0c99-421d-ad08-5e0c6e6e58c5" providerId="ADAL" clId="{FE516D8C-CAA8-7E42-9691-C47E66708E5D}" dt="2023-02-09T22:26:55.833" v="902" actId="113"/>
        <pc:sldMkLst>
          <pc:docMk/>
          <pc:sldMk cId="1833853528" sldId="9466"/>
        </pc:sldMkLst>
      </pc:sldChg>
      <pc:sldChg chg="modSp add mod modNotesTx">
        <pc:chgData name="HilarioC" userId="b790f688-0c99-421d-ad08-5e0c6e6e58c5" providerId="ADAL" clId="{FE516D8C-CAA8-7E42-9691-C47E66708E5D}" dt="2023-02-09T22:36:55.310" v="978" actId="113"/>
        <pc:sldMkLst>
          <pc:docMk/>
          <pc:sldMk cId="3701280554" sldId="9467"/>
        </pc:sldMkLst>
        <pc:spChg chg="mod">
          <ac:chgData name="HilarioC" userId="b790f688-0c99-421d-ad08-5e0c6e6e58c5" providerId="ADAL" clId="{FE516D8C-CAA8-7E42-9691-C47E66708E5D}" dt="2023-02-09T21:53:17.968" v="691" actId="20577"/>
          <ac:spMkLst>
            <pc:docMk/>
            <pc:sldMk cId="3701280554" sldId="9467"/>
            <ac:spMk id="5" creationId="{E8E7968A-EFFD-A6BD-A943-8F97A94C16AA}"/>
          </ac:spMkLst>
        </pc:spChg>
      </pc:sldChg>
      <pc:sldChg chg="addSp delSp modSp add mod delAnim modAnim modNotesTx">
        <pc:chgData name="HilarioC" userId="b790f688-0c99-421d-ad08-5e0c6e6e58c5" providerId="ADAL" clId="{FE516D8C-CAA8-7E42-9691-C47E66708E5D}" dt="2023-02-09T23:02:59.171" v="1173"/>
        <pc:sldMkLst>
          <pc:docMk/>
          <pc:sldMk cId="1539343894" sldId="9468"/>
        </pc:sldMkLst>
        <pc:spChg chg="add del mod">
          <ac:chgData name="HilarioC" userId="b790f688-0c99-421d-ad08-5e0c6e6e58c5" providerId="ADAL" clId="{FE516D8C-CAA8-7E42-9691-C47E66708E5D}" dt="2023-02-09T23:02:50.210" v="1167" actId="21"/>
          <ac:spMkLst>
            <pc:docMk/>
            <pc:sldMk cId="1539343894" sldId="9468"/>
            <ac:spMk id="2" creationId="{A76C368B-A334-E037-339B-1257230E403B}"/>
          </ac:spMkLst>
        </pc:spChg>
        <pc:spChg chg="add del mod">
          <ac:chgData name="HilarioC" userId="b790f688-0c99-421d-ad08-5e0c6e6e58c5" providerId="ADAL" clId="{FE516D8C-CAA8-7E42-9691-C47E66708E5D}" dt="2023-02-09T23:02:50.210" v="1167" actId="21"/>
          <ac:spMkLst>
            <pc:docMk/>
            <pc:sldMk cId="1539343894" sldId="9468"/>
            <ac:spMk id="3" creationId="{F3D22859-A401-B2B4-D7B6-79DF6EE389C5}"/>
          </ac:spMkLst>
        </pc:spChg>
        <pc:spChg chg="add mod">
          <ac:chgData name="HilarioC" userId="b790f688-0c99-421d-ad08-5e0c6e6e58c5" providerId="ADAL" clId="{FE516D8C-CAA8-7E42-9691-C47E66708E5D}" dt="2023-02-09T23:02:59.171" v="1173"/>
          <ac:spMkLst>
            <pc:docMk/>
            <pc:sldMk cId="1539343894" sldId="9468"/>
            <ac:spMk id="4" creationId="{1E015858-07D5-F442-3CFF-44C30E400945}"/>
          </ac:spMkLst>
        </pc:spChg>
        <pc:spChg chg="add mod">
          <ac:chgData name="HilarioC" userId="b790f688-0c99-421d-ad08-5e0c6e6e58c5" providerId="ADAL" clId="{FE516D8C-CAA8-7E42-9691-C47E66708E5D}" dt="2023-02-09T23:02:59.171" v="1173"/>
          <ac:spMkLst>
            <pc:docMk/>
            <pc:sldMk cId="1539343894" sldId="9468"/>
            <ac:spMk id="5" creationId="{F4C1B52E-1B0D-4453-F7A6-7F50C3474D9D}"/>
          </ac:spMkLst>
        </pc:spChg>
        <pc:spChg chg="mod">
          <ac:chgData name="HilarioC" userId="b790f688-0c99-421d-ad08-5e0c6e6e58c5" providerId="ADAL" clId="{FE516D8C-CAA8-7E42-9691-C47E66708E5D}" dt="2023-02-09T23:02:55.355" v="1172" actId="20577"/>
          <ac:spMkLst>
            <pc:docMk/>
            <pc:sldMk cId="1539343894" sldId="9468"/>
            <ac:spMk id="19458" creationId="{00000000-0000-0000-0000-000000000000}"/>
          </ac:spMkLst>
        </pc:spChg>
      </pc:sldChg>
      <pc:sldChg chg="modSp add mod modAnim modNotesTx">
        <pc:chgData name="HilarioC" userId="b790f688-0c99-421d-ad08-5e0c6e6e58c5" providerId="ADAL" clId="{FE516D8C-CAA8-7E42-9691-C47E66708E5D}" dt="2023-02-09T22:42:29.579" v="1028" actId="20577"/>
        <pc:sldMkLst>
          <pc:docMk/>
          <pc:sldMk cId="666543132" sldId="9469"/>
        </pc:sldMkLst>
        <pc:spChg chg="mod">
          <ac:chgData name="HilarioC" userId="b790f688-0c99-421d-ad08-5e0c6e6e58c5" providerId="ADAL" clId="{FE516D8C-CAA8-7E42-9691-C47E66708E5D}" dt="2023-02-09T21:49:43.579" v="639" actId="207"/>
          <ac:spMkLst>
            <pc:docMk/>
            <pc:sldMk cId="666543132" sldId="9469"/>
            <ac:spMk id="19458" creationId="{00000000-0000-0000-0000-000000000000}"/>
          </ac:spMkLst>
        </pc:spChg>
      </pc:sldChg>
      <pc:sldChg chg="add del">
        <pc:chgData name="HilarioC" userId="b790f688-0c99-421d-ad08-5e0c6e6e58c5" providerId="ADAL" clId="{FE516D8C-CAA8-7E42-9691-C47E66708E5D}" dt="2023-02-09T21:51:27.300" v="666" actId="2890"/>
        <pc:sldMkLst>
          <pc:docMk/>
          <pc:sldMk cId="2036430222" sldId="9470"/>
        </pc:sldMkLst>
      </pc:sldChg>
      <pc:sldChg chg="delSp modSp add mod delAnim modAnim">
        <pc:chgData name="HilarioC" userId="b790f688-0c99-421d-ad08-5e0c6e6e58c5" providerId="ADAL" clId="{FE516D8C-CAA8-7E42-9691-C47E66708E5D}" dt="2023-02-09T23:05:07.393" v="1180"/>
        <pc:sldMkLst>
          <pc:docMk/>
          <pc:sldMk cId="3220210259" sldId="9470"/>
        </pc:sldMkLst>
        <pc:spChg chg="mod">
          <ac:chgData name="HilarioC" userId="b790f688-0c99-421d-ad08-5e0c6e6e58c5" providerId="ADAL" clId="{FE516D8C-CAA8-7E42-9691-C47E66708E5D}" dt="2023-02-09T21:56:33.454" v="740" actId="20577"/>
          <ac:spMkLst>
            <pc:docMk/>
            <pc:sldMk cId="3220210259" sldId="9470"/>
            <ac:spMk id="4" creationId="{7ABCC5D5-B277-E57F-4C78-B0660A8E5412}"/>
          </ac:spMkLst>
        </pc:spChg>
        <pc:spChg chg="del">
          <ac:chgData name="HilarioC" userId="b790f688-0c99-421d-ad08-5e0c6e6e58c5" providerId="ADAL" clId="{FE516D8C-CAA8-7E42-9691-C47E66708E5D}" dt="2023-02-09T21:57:05.422" v="774" actId="478"/>
          <ac:spMkLst>
            <pc:docMk/>
            <pc:sldMk cId="3220210259" sldId="9470"/>
            <ac:spMk id="5" creationId="{2B43FD0C-702A-89E4-83DB-6049AA1D481D}"/>
          </ac:spMkLst>
        </pc:spChg>
        <pc:spChg chg="del">
          <ac:chgData name="HilarioC" userId="b790f688-0c99-421d-ad08-5e0c6e6e58c5" providerId="ADAL" clId="{FE516D8C-CAA8-7E42-9691-C47E66708E5D}" dt="2023-02-09T21:57:05.422" v="774" actId="478"/>
          <ac:spMkLst>
            <pc:docMk/>
            <pc:sldMk cId="3220210259" sldId="9470"/>
            <ac:spMk id="6" creationId="{9CC274E8-0490-4CD3-6BB8-3F064C0B3CD2}"/>
          </ac:spMkLst>
        </pc:spChg>
        <pc:spChg chg="mod">
          <ac:chgData name="HilarioC" userId="b790f688-0c99-421d-ad08-5e0c6e6e58c5" providerId="ADAL" clId="{FE516D8C-CAA8-7E42-9691-C47E66708E5D}" dt="2023-02-09T22:23:05.029" v="874" actId="20577"/>
          <ac:spMkLst>
            <pc:docMk/>
            <pc:sldMk cId="3220210259" sldId="9470"/>
            <ac:spMk id="19458" creationId="{00000000-0000-0000-0000-000000000000}"/>
          </ac:spMkLst>
        </pc:spChg>
      </pc:sldChg>
      <pc:sldChg chg="modSp add modNotesTx">
        <pc:chgData name="HilarioC" userId="b790f688-0c99-421d-ad08-5e0c6e6e58c5" providerId="ADAL" clId="{FE516D8C-CAA8-7E42-9691-C47E66708E5D}" dt="2023-02-09T23:28:01.379" v="1250" actId="20577"/>
        <pc:sldMkLst>
          <pc:docMk/>
          <pc:sldMk cId="1122290631" sldId="9471"/>
        </pc:sldMkLst>
        <pc:spChg chg="mod">
          <ac:chgData name="HilarioC" userId="b790f688-0c99-421d-ad08-5e0c6e6e58c5" providerId="ADAL" clId="{FE516D8C-CAA8-7E42-9691-C47E66708E5D}" dt="2023-02-09T22:22:17.732" v="870" actId="122"/>
          <ac:spMkLst>
            <pc:docMk/>
            <pc:sldMk cId="1122290631" sldId="9471"/>
            <ac:spMk id="3" creationId="{CDE13611-A303-54E7-B83F-F5D60191EE26}"/>
          </ac:spMkLst>
        </pc:spChg>
      </pc:sldChg>
      <pc:sldChg chg="addSp delSp modSp add mod ord setBg modNotesTx">
        <pc:chgData name="HilarioC" userId="b790f688-0c99-421d-ad08-5e0c6e6e58c5" providerId="ADAL" clId="{FE516D8C-CAA8-7E42-9691-C47E66708E5D}" dt="2023-02-09T22:44:19.703" v="1051" actId="20577"/>
        <pc:sldMkLst>
          <pc:docMk/>
          <pc:sldMk cId="2031507253" sldId="9472"/>
        </pc:sldMkLst>
        <pc:spChg chg="del">
          <ac:chgData name="HilarioC" userId="b790f688-0c99-421d-ad08-5e0c6e6e58c5" providerId="ADAL" clId="{FE516D8C-CAA8-7E42-9691-C47E66708E5D}" dt="2023-02-09T22:19:38.687" v="785" actId="478"/>
          <ac:spMkLst>
            <pc:docMk/>
            <pc:sldMk cId="2031507253" sldId="9472"/>
            <ac:spMk id="4" creationId="{7ABCC5D5-B277-E57F-4C78-B0660A8E5412}"/>
          </ac:spMkLst>
        </pc:spChg>
        <pc:spChg chg="add">
          <ac:chgData name="HilarioC" userId="b790f688-0c99-421d-ad08-5e0c6e6e58c5" providerId="ADAL" clId="{FE516D8C-CAA8-7E42-9691-C47E66708E5D}" dt="2023-02-09T22:19:44.157" v="787" actId="26606"/>
          <ac:spMkLst>
            <pc:docMk/>
            <pc:sldMk cId="2031507253" sldId="9472"/>
            <ac:spMk id="1031" creationId="{42A4FC2C-047E-45A5-965D-8E1E3BF09BC6}"/>
          </ac:spMkLst>
        </pc:spChg>
        <pc:picChg chg="add mod">
          <ac:chgData name="HilarioC" userId="b790f688-0c99-421d-ad08-5e0c6e6e58c5" providerId="ADAL" clId="{FE516D8C-CAA8-7E42-9691-C47E66708E5D}" dt="2023-02-09T22:19:44.157" v="787" actId="26606"/>
          <ac:picMkLst>
            <pc:docMk/>
            <pc:sldMk cId="2031507253" sldId="9472"/>
            <ac:picMk id="1026" creationId="{EF209400-4E94-1479-8E2D-7BDEEB386D1B}"/>
          </ac:picMkLst>
        </pc:picChg>
      </pc:sldChg>
      <pc:sldChg chg="add modAnim">
        <pc:chgData name="HilarioC" userId="b790f688-0c99-421d-ad08-5e0c6e6e58c5" providerId="ADAL" clId="{FE516D8C-CAA8-7E42-9691-C47E66708E5D}" dt="2023-02-09T22:22:21.346" v="871"/>
        <pc:sldMkLst>
          <pc:docMk/>
          <pc:sldMk cId="1465933065" sldId="94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56147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66167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62240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18984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3048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10379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16593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303560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504222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45499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5242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476944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043357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891142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572443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740756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366689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138675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74499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348374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5828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671469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382146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167697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169487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678981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321880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032341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671964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789774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759242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18363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114615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35507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85311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77866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91196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9421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marR="0" lvl="0" indent="-171450">
              <a:spcBef>
                <a:spcPts val="0"/>
              </a:spcBef>
              <a:spcAft>
                <a:spcPts val="0"/>
              </a:spcAft>
              <a:buSzPts val="1200"/>
              <a:buFont typeface="Arial" panose="020B0604020202020204" pitchFamily="34" charset="0"/>
              <a:buChar char="•"/>
              <a:tabLst>
                <a:tab pos="1371600" algn="l"/>
              </a:tabLs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5823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3/29/2023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3/29/2023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3/29/2023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3/29/2023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3/29/2023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3/29/2023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3/29/2023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3/29/2023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3/29/2023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3/29/2023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3/29/2023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3/29/2023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“Tell the whole community of Israel that on the tenth day of this month each man is to take a lamb for his family, one for each household.</a:t>
            </a:r>
            <a:r>
              <a:rPr lang="en-US" sz="3800" dirty="0">
                <a:solidFill>
                  <a:schemeClr val="bg1"/>
                </a:solidFill>
                <a:effectLst/>
                <a:latin typeface="Calibri Light" panose="020F0302020204030204" pitchFamily="34" charset="0"/>
                <a:cs typeface="Calibri Light" panose="020F0302020204030204" pitchFamily="34" charset="0"/>
              </a:rPr>
              <a:t> </a:t>
            </a:r>
          </a:p>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If any household is too small for a whole lamb, they must share one with their nearest neighbor, having taken into account the number of people there are. You are to determine the amount of lamb needed in accordance with what each person will eat.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582281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“Tell the whole community of Israel that on the tenth day of this month each man is to take a lamb for his family, one for each household.</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a:p>
            <a:pPr marL="577850" indent="-566738">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If any household is too small for a whole lamb, they must share one with their nearest neighbor, having taken into account the number of people there are. You are to determine the amount of lamb needed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in accordance with what each person will eat</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44010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animals you choose must be year-old males without defect, and you may take them from the sheep or the goats.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3521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 animals you choose must be year-old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males without defect</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and you may take them from the sheep or the goats.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36955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animals you choose must be year-old males without defect, and you may take them from the sheep or the goats. </a:t>
            </a:r>
          </a:p>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6 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Take care of them until the fourteenth day of the month, when all the members of the community of Israel must slaughter them at twilight. </a:t>
            </a:r>
          </a:p>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7 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they are to take some of the blood and smear it on the sides and tops of the doorframes of the houses where they eat the lambs.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5312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 animals you choose must be year-old males without defect, and you may take them from the sheep or the goats. </a:t>
            </a:r>
          </a:p>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6 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Take care of them until the fourteenth day of the month, when all the members of the community of Israel</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must slaughter them at twilight</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t>
            </a:r>
          </a:p>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7 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Then they are to take some of the blood and smear it on the sides and tops of the doorframes of the houses where they eat the lambs.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23431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 animals you choose must be year-old males without defect, and you may take them from the sheep or the goats. </a:t>
            </a:r>
          </a:p>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6 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Take care of them until the fourteenth day of the month, when all the members of the community of Israel must slaughter them at twilight. </a:t>
            </a:r>
          </a:p>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7 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Then they are to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take some of the blood and smear it on the sides and tops of the doorframes of the houses where they eat the lambs</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129780C3-34C2-13B9-8B48-5D615DA8B27C}"/>
              </a:ext>
            </a:extLst>
          </p:cNvPr>
          <p:cNvSpPr>
            <a:spLocks noChangeArrowheads="1"/>
          </p:cNvSpPr>
          <p:nvPr/>
        </p:nvSpPr>
        <p:spPr bwMode="auto">
          <a:xfrm>
            <a:off x="349770" y="1892845"/>
            <a:ext cx="11530014" cy="25103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8E7968A-EFFD-A6BD-A943-8F97A94C16AA}"/>
              </a:ext>
            </a:extLst>
          </p:cNvPr>
          <p:cNvSpPr txBox="1">
            <a:spLocks noChangeArrowheads="1"/>
          </p:cNvSpPr>
          <p:nvPr/>
        </p:nvSpPr>
        <p:spPr bwMode="auto">
          <a:xfrm>
            <a:off x="373416" y="2091114"/>
            <a:ext cx="11506368" cy="2086725"/>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Drain the blood into a basin. Then take a bundle of hyssop branches and dip it into the blood. Brush the hyssop across the top and sides of the doorframes of your houses. And no one may go out through the door until morning (v22). </a:t>
            </a:r>
          </a:p>
        </p:txBody>
      </p:sp>
    </p:spTree>
    <p:extLst>
      <p:ext uri="{BB962C8B-B14F-4D97-AF65-F5344CB8AC3E}">
        <p14:creationId xmlns:p14="http://schemas.microsoft.com/office/powerpoint/2010/main" val="1181011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 animals you choose must be year-old males without defect, and you may take them from the sheep or the goats. </a:t>
            </a:r>
          </a:p>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6 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Take care of them until the fourteenth day of the month, when all the members of the community of Israel must slaughter them at twilight. </a:t>
            </a:r>
          </a:p>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7 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Then they are to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take some of the blood and smear it on the sides and tops of the doorframes of the houses where they eat the lambs</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129780C3-34C2-13B9-8B48-5D615DA8B27C}"/>
              </a:ext>
            </a:extLst>
          </p:cNvPr>
          <p:cNvSpPr>
            <a:spLocks noChangeArrowheads="1"/>
          </p:cNvSpPr>
          <p:nvPr/>
        </p:nvSpPr>
        <p:spPr bwMode="auto">
          <a:xfrm>
            <a:off x="349770" y="1892845"/>
            <a:ext cx="11530014" cy="25103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8E7968A-EFFD-A6BD-A943-8F97A94C16AA}"/>
              </a:ext>
            </a:extLst>
          </p:cNvPr>
          <p:cNvSpPr txBox="1">
            <a:spLocks noChangeArrowheads="1"/>
          </p:cNvSpPr>
          <p:nvPr/>
        </p:nvSpPr>
        <p:spPr bwMode="auto">
          <a:xfrm>
            <a:off x="373416" y="2091114"/>
            <a:ext cx="11506368" cy="2086725"/>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For the LORD will pass through the land to strike down the Egyptians. But when he sees the blood on the top and sides of the doorframe, the LORD will pass over your home. He will not permit his death angel to enter your house (v23). </a:t>
            </a:r>
          </a:p>
        </p:txBody>
      </p:sp>
    </p:spTree>
    <p:extLst>
      <p:ext uri="{BB962C8B-B14F-4D97-AF65-F5344CB8AC3E}">
        <p14:creationId xmlns:p14="http://schemas.microsoft.com/office/powerpoint/2010/main" val="3701280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8 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That same night they are to eat the meat roasted over the fire, along with bitter herbs, and bread made without yeast. </a:t>
            </a:r>
          </a:p>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9</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Do not eat the meat raw or boiled in water, but roast it over a fire—with the head, legs and internal organs.</a:t>
            </a:r>
          </a:p>
          <a:p>
            <a:pPr marL="577850" marR="0" indent="-577850">
              <a:lnSpc>
                <a:spcPct val="90000"/>
              </a:lnSpc>
              <a:spcBef>
                <a:spcPts val="0"/>
              </a:spcBef>
              <a:spcAft>
                <a:spcPts val="0"/>
              </a:spcAft>
            </a:pPr>
            <a:endPar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3D1D62B-49D2-A244-97FB-9AD19D87E68F}"/>
              </a:ext>
            </a:extLst>
          </p:cNvPr>
          <p:cNvSpPr>
            <a:spLocks noChangeArrowheads="1"/>
          </p:cNvSpPr>
          <p:nvPr/>
        </p:nvSpPr>
        <p:spPr bwMode="auto">
          <a:xfrm>
            <a:off x="376049" y="4035062"/>
            <a:ext cx="11530014" cy="132343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1D3433A-8F1C-30C4-7617-1CF594450C82}"/>
              </a:ext>
            </a:extLst>
          </p:cNvPr>
          <p:cNvSpPr txBox="1">
            <a:spLocks noChangeArrowheads="1"/>
          </p:cNvSpPr>
          <p:nvPr/>
        </p:nvSpPr>
        <p:spPr bwMode="auto">
          <a:xfrm>
            <a:off x="399695" y="4120557"/>
            <a:ext cx="11506368"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“It must be eaten inside the house; take none of the meat outside the house. Do not break any of the bones” (v46)</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06000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8 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That same night they are to eat the meat</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roasted over the fire</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along with bitter herbs, and bread made without yeast. </a:t>
            </a:r>
          </a:p>
          <a:p>
            <a:pPr marL="57785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9</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Do not eat the meat raw or boiled in water, but roast it over a fire—with the head, legs and internal organs.</a:t>
            </a:r>
          </a:p>
          <a:p>
            <a:pPr marL="577850" marR="0" indent="-577850">
              <a:lnSpc>
                <a:spcPct val="90000"/>
              </a:lnSpc>
              <a:spcBef>
                <a:spcPts val="0"/>
              </a:spcBef>
              <a:spcAft>
                <a:spcPts val="0"/>
              </a:spcAft>
            </a:pPr>
            <a:endPar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750372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7850" marR="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“Tell the people that men and women alike are to ask their neighbors for articles of silver and gold</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9E59295-75AE-4DD6-54D0-38E1D66B2317}"/>
              </a:ext>
            </a:extLst>
          </p:cNvPr>
          <p:cNvSpPr>
            <a:spLocks noChangeArrowheads="1"/>
          </p:cNvSpPr>
          <p:nvPr/>
        </p:nvSpPr>
        <p:spPr bwMode="auto">
          <a:xfrm>
            <a:off x="330993" y="2662381"/>
            <a:ext cx="11530014" cy="239221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2A04411-120A-859E-E384-56A62BBA0521}"/>
              </a:ext>
            </a:extLst>
          </p:cNvPr>
          <p:cNvSpPr txBox="1">
            <a:spLocks noChangeArrowheads="1"/>
          </p:cNvSpPr>
          <p:nvPr/>
        </p:nvSpPr>
        <p:spPr bwMode="auto">
          <a:xfrm>
            <a:off x="354639" y="2762173"/>
            <a:ext cx="11506368" cy="2197525"/>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Genesis 15:13-14: Your descendants will be strangers in a foreign land, where they will be oppressed…But I will punish the nation that enslaves them, and in the end they will come away with great wealth.  </a:t>
            </a:r>
            <a:endPar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7326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8 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That same night they are to eat the meat roasted over the fire, along with bitter herbs, and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bread made without yeast</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t>
            </a:r>
          </a:p>
          <a:p>
            <a:pPr marL="57785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9</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Do not eat the meat raw or boiled in water, but roast it over a fire—with the head, legs and internal organs.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1E015858-07D5-F442-3CFF-44C30E400945}"/>
              </a:ext>
            </a:extLst>
          </p:cNvPr>
          <p:cNvSpPr>
            <a:spLocks noChangeArrowheads="1"/>
          </p:cNvSpPr>
          <p:nvPr/>
        </p:nvSpPr>
        <p:spPr bwMode="auto">
          <a:xfrm>
            <a:off x="376049" y="2963489"/>
            <a:ext cx="11530014" cy="287742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F4C1B52E-1B0D-4453-F7A6-7F50C3474D9D}"/>
              </a:ext>
            </a:extLst>
          </p:cNvPr>
          <p:cNvSpPr txBox="1">
            <a:spLocks noChangeArrowheads="1"/>
          </p:cNvSpPr>
          <p:nvPr/>
        </p:nvSpPr>
        <p:spPr bwMode="auto">
          <a:xfrm>
            <a:off x="399695" y="3048984"/>
            <a:ext cx="11506368" cy="2723823"/>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With the dough the Israelites had brought from Egypt, they baked loaves of unleavened bread. The dough was without yeast because they had been driven out of Egypt and did not have time to prepare food for themselves (v39).</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53934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8 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That same night they are to eat the meat roasted over the fire, along with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bitter herbs</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and bread made without yeast. </a:t>
            </a:r>
          </a:p>
          <a:p>
            <a:pPr marL="57785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9</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Do not eat the meat raw or boiled in water, but roast it over a fire—with the head, legs and internal organs.</a:t>
            </a:r>
          </a:p>
          <a:p>
            <a:pPr marL="577850" marR="0" indent="-577850">
              <a:lnSpc>
                <a:spcPct val="90000"/>
              </a:lnSpc>
              <a:spcBef>
                <a:spcPts val="0"/>
              </a:spcBef>
              <a:spcAft>
                <a:spcPts val="0"/>
              </a:spcAft>
            </a:pPr>
            <a:endPar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204E336-18E7-25F0-048C-783545AD2BB2}"/>
              </a:ext>
            </a:extLst>
          </p:cNvPr>
          <p:cNvSpPr>
            <a:spLocks noChangeArrowheads="1"/>
          </p:cNvSpPr>
          <p:nvPr/>
        </p:nvSpPr>
        <p:spPr bwMode="auto">
          <a:xfrm>
            <a:off x="350261" y="2391928"/>
            <a:ext cx="11530014" cy="15554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B48AEA5-F1E2-BEBA-FF6A-5E957B0EE240}"/>
              </a:ext>
            </a:extLst>
          </p:cNvPr>
          <p:cNvSpPr txBox="1">
            <a:spLocks noChangeArrowheads="1"/>
          </p:cNvSpPr>
          <p:nvPr/>
        </p:nvSpPr>
        <p:spPr bwMode="auto">
          <a:xfrm>
            <a:off x="373907" y="2519628"/>
            <a:ext cx="11506368"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bitter herbs represent their bitter experience in Egypt. </a:t>
            </a:r>
          </a:p>
        </p:txBody>
      </p:sp>
      <p:sp>
        <p:nvSpPr>
          <p:cNvPr id="9" name="Rectangle 8">
            <a:extLst>
              <a:ext uri="{FF2B5EF4-FFF2-40B4-BE49-F238E27FC236}">
                <a16:creationId xmlns:a16="http://schemas.microsoft.com/office/drawing/2014/main" xmlns="" id="{7CD3D4A6-F292-011F-D4B8-FEEAF9600CBD}"/>
              </a:ext>
            </a:extLst>
          </p:cNvPr>
          <p:cNvSpPr>
            <a:spLocks noChangeArrowheads="1"/>
          </p:cNvSpPr>
          <p:nvPr/>
        </p:nvSpPr>
        <p:spPr bwMode="auto">
          <a:xfrm>
            <a:off x="376049" y="4063638"/>
            <a:ext cx="11530014" cy="187293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0" name="TextBox 9">
            <a:extLst>
              <a:ext uri="{FF2B5EF4-FFF2-40B4-BE49-F238E27FC236}">
                <a16:creationId xmlns:a16="http://schemas.microsoft.com/office/drawing/2014/main" xmlns="" id="{65444B68-1AF2-25FA-9002-645214D034C7}"/>
              </a:ext>
            </a:extLst>
          </p:cNvPr>
          <p:cNvSpPr txBox="1">
            <a:spLocks noChangeArrowheads="1"/>
          </p:cNvSpPr>
          <p:nvPr/>
        </p:nvSpPr>
        <p:spPr bwMode="auto">
          <a:xfrm>
            <a:off x="399695" y="4149133"/>
            <a:ext cx="11506368"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Exodus 1:14: They made their lives </a:t>
            </a:r>
            <a:r>
              <a:rPr lang="en-US" sz="38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bitter</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with hard labor in mortar and bricks and at all kinds of labor in the field, all their labors which they rigorously imposed on them. </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30875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This is how you are to eat it: with your cloak tucked into your belt, your sandals on your feet and your staff in your hand. Eat it in haste; it is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LORD’s</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Passover.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473327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This is a day you are to commemorate; for the generations to come you shall celebrate it as a festival to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 lasting ordinance. </a:t>
            </a:r>
          </a:p>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20 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During those days you must not eat anything made with yeast. Wherever you live, eat only bread made without yeast.”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970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28 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the people of Israel did just as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had commanded through Moses and Aaron.</a:t>
            </a:r>
          </a:p>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29 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At midnight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struck down all the firstborn in Egypt, from the firstborn of Pharaoh, who sat on the throne, to the firstborn of the prisoner, who was in the dungeon. </a:t>
            </a:r>
          </a:p>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30 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Pharaoh and all his officials and all the Egyptians got up during the night, and there was loud wailing in Egypt, for there was not a house without someone dead.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21371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During the night Pharaoh summoned Moses and Aaron and said, “Up! Leave my people, you and the Israelites! Go, worship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as you have requested. </a:t>
            </a:r>
          </a:p>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Take your flocks and herds, as you have said, and go. And also bless me.”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19958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31 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During the night Pharaoh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summoned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Moses and Aaron and said, “Up! Leave my people, you and the Israelites! Go, worship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as you have requested. </a:t>
            </a:r>
          </a:p>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32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Take your flocks and herds, as you have said, and go. And also bless me.”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401328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During the night Pharaoh summoned Moses and Aaron and said, “Up! Leave my people, you and the Israelites! Go, worship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as you have requested. </a:t>
            </a:r>
          </a:p>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Take your flocks and herds, as you have said, and go. And also bless me.”</a:t>
            </a:r>
          </a:p>
          <a:p>
            <a:pPr marL="57785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Egyptians urged the people to hurry and leave the country. “For otherwise,” they said, “we will all die!”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6654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61863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an unblemished, male lamb?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44F397B-8BEA-832A-01CE-9CD170AA5E54}"/>
              </a:ext>
            </a:extLst>
          </p:cNvPr>
          <p:cNvSpPr>
            <a:spLocks noChangeArrowheads="1"/>
          </p:cNvSpPr>
          <p:nvPr/>
        </p:nvSpPr>
        <p:spPr bwMode="auto">
          <a:xfrm>
            <a:off x="336193" y="2065626"/>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DE13611-A303-54E7-B83F-F5D60191EE26}"/>
              </a:ext>
            </a:extLst>
          </p:cNvPr>
          <p:cNvSpPr txBox="1">
            <a:spLocks noChangeArrowheads="1"/>
          </p:cNvSpPr>
          <p:nvPr/>
        </p:nvSpPr>
        <p:spPr bwMode="auto">
          <a:xfrm>
            <a:off x="359839" y="2221462"/>
            <a:ext cx="11506368" cy="11449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Scripture reveals that Passover foreshadowed what God would do through Jesus.</a:t>
            </a:r>
          </a:p>
        </p:txBody>
      </p:sp>
    </p:spTree>
    <p:extLst>
      <p:ext uri="{BB962C8B-B14F-4D97-AF65-F5344CB8AC3E}">
        <p14:creationId xmlns:p14="http://schemas.microsoft.com/office/powerpoint/2010/main" val="11222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61863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an unblemished, male lamb?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44F397B-8BEA-832A-01CE-9CD170AA5E54}"/>
              </a:ext>
            </a:extLst>
          </p:cNvPr>
          <p:cNvSpPr>
            <a:spLocks noChangeArrowheads="1"/>
          </p:cNvSpPr>
          <p:nvPr/>
        </p:nvSpPr>
        <p:spPr bwMode="auto">
          <a:xfrm>
            <a:off x="336193" y="2065626"/>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DE13611-A303-54E7-B83F-F5D60191EE26}"/>
              </a:ext>
            </a:extLst>
          </p:cNvPr>
          <p:cNvSpPr txBox="1">
            <a:spLocks noChangeArrowheads="1"/>
          </p:cNvSpPr>
          <p:nvPr/>
        </p:nvSpPr>
        <p:spPr bwMode="auto">
          <a:xfrm>
            <a:off x="359839" y="2221462"/>
            <a:ext cx="11506368"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1:29: “Behold! The Lamb of God who takes away the sin of the world!”  </a:t>
            </a:r>
          </a:p>
        </p:txBody>
      </p:sp>
    </p:spTree>
    <p:extLst>
      <p:ext uri="{BB962C8B-B14F-4D97-AF65-F5344CB8AC3E}">
        <p14:creationId xmlns:p14="http://schemas.microsoft.com/office/powerpoint/2010/main" val="1465933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marR="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“Tell the people that men and women alike are to ask their neighbors for articles of silver and gold.” </a:t>
            </a:r>
          </a:p>
          <a:p>
            <a:pPr marL="577850" marR="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made the Egyptians favorably disposed toward the people, and Moses himself was highly regarded in Egypt by Pharaoh’s officials and by the people.)</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75154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61863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an unblemished, male lamb?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44F397B-8BEA-832A-01CE-9CD170AA5E54}"/>
              </a:ext>
            </a:extLst>
          </p:cNvPr>
          <p:cNvSpPr>
            <a:spLocks noChangeArrowheads="1"/>
          </p:cNvSpPr>
          <p:nvPr/>
        </p:nvSpPr>
        <p:spPr bwMode="auto">
          <a:xfrm>
            <a:off x="336193" y="2065626"/>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DE13611-A303-54E7-B83F-F5D60191EE26}"/>
              </a:ext>
            </a:extLst>
          </p:cNvPr>
          <p:cNvSpPr txBox="1">
            <a:spLocks noChangeArrowheads="1"/>
          </p:cNvSpPr>
          <p:nvPr/>
        </p:nvSpPr>
        <p:spPr bwMode="auto">
          <a:xfrm>
            <a:off x="359839" y="2221462"/>
            <a:ext cx="11506368"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 Corinthians 5:7: “Christ, our Passover lamb, has been sacrificed.” </a:t>
            </a:r>
          </a:p>
        </p:txBody>
      </p:sp>
    </p:spTree>
    <p:extLst>
      <p:ext uri="{BB962C8B-B14F-4D97-AF65-F5344CB8AC3E}">
        <p14:creationId xmlns:p14="http://schemas.microsoft.com/office/powerpoint/2010/main" val="3699066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61863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an unblemished, male lamb?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44F397B-8BEA-832A-01CE-9CD170AA5E54}"/>
              </a:ext>
            </a:extLst>
          </p:cNvPr>
          <p:cNvSpPr>
            <a:spLocks noChangeArrowheads="1"/>
          </p:cNvSpPr>
          <p:nvPr/>
        </p:nvSpPr>
        <p:spPr bwMode="auto">
          <a:xfrm>
            <a:off x="336193" y="2065626"/>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DE13611-A303-54E7-B83F-F5D60191EE26}"/>
              </a:ext>
            </a:extLst>
          </p:cNvPr>
          <p:cNvSpPr txBox="1">
            <a:spLocks noChangeArrowheads="1"/>
          </p:cNvSpPr>
          <p:nvPr/>
        </p:nvSpPr>
        <p:spPr bwMode="auto">
          <a:xfrm>
            <a:off x="359839" y="2221462"/>
            <a:ext cx="11506368"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Lambs were “detestable,” and shepherds were “despised” in Egypt (Exodus 8:6, Genesis, 46:34). </a:t>
            </a:r>
          </a:p>
        </p:txBody>
      </p:sp>
    </p:spTree>
    <p:extLst>
      <p:ext uri="{BB962C8B-B14F-4D97-AF65-F5344CB8AC3E}">
        <p14:creationId xmlns:p14="http://schemas.microsoft.com/office/powerpoint/2010/main" val="220031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2351413"/>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an unblemished, male lamb?</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slaughter the lamb? </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What was the point of the blood on the doorframe? (v22).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40771084-DFAC-9007-1761-705927EAB98F}"/>
              </a:ext>
            </a:extLst>
          </p:cNvPr>
          <p:cNvSpPr>
            <a:spLocks noChangeArrowheads="1"/>
          </p:cNvSpPr>
          <p:nvPr/>
        </p:nvSpPr>
        <p:spPr bwMode="auto">
          <a:xfrm>
            <a:off x="349770" y="3785145"/>
            <a:ext cx="11530014" cy="25103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xmlns="" id="{C838CA40-4923-E712-9900-EA1913CB13AA}"/>
              </a:ext>
            </a:extLst>
          </p:cNvPr>
          <p:cNvSpPr txBox="1">
            <a:spLocks noChangeArrowheads="1"/>
          </p:cNvSpPr>
          <p:nvPr/>
        </p:nvSpPr>
        <p:spPr bwMode="auto">
          <a:xfrm>
            <a:off x="373416" y="3983414"/>
            <a:ext cx="11506368" cy="2086725"/>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Leviticus 17:11: For the life of the flesh is in the blood, and I have given it to you on the altar to make atonement for your souls; for it is the blood by reason of the life that makes atonement.</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40788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2351413"/>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an unblemished, male lamb?</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slaughter the lamb? </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What was the point of the blood on the doorframe? (v22).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40771084-DFAC-9007-1761-705927EAB98F}"/>
              </a:ext>
            </a:extLst>
          </p:cNvPr>
          <p:cNvSpPr>
            <a:spLocks noChangeArrowheads="1"/>
          </p:cNvSpPr>
          <p:nvPr/>
        </p:nvSpPr>
        <p:spPr bwMode="auto">
          <a:xfrm>
            <a:off x="349770" y="3785145"/>
            <a:ext cx="11530014" cy="25103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xmlns="" id="{C838CA40-4923-E712-9900-EA1913CB13AA}"/>
              </a:ext>
            </a:extLst>
          </p:cNvPr>
          <p:cNvSpPr txBox="1">
            <a:spLocks noChangeArrowheads="1"/>
          </p:cNvSpPr>
          <p:nvPr/>
        </p:nvSpPr>
        <p:spPr bwMode="auto">
          <a:xfrm>
            <a:off x="373416" y="3983414"/>
            <a:ext cx="11506368" cy="1588127"/>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 Peter 1:18-19: You were not redeemed with perishable things…but with precious blood, as of a lamb unblemished and spotless, </a:t>
            </a:r>
            <a:r>
              <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blood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of Christ.</a:t>
            </a:r>
          </a:p>
        </p:txBody>
      </p:sp>
    </p:spTree>
    <p:extLst>
      <p:ext uri="{BB962C8B-B14F-4D97-AF65-F5344CB8AC3E}">
        <p14:creationId xmlns:p14="http://schemas.microsoft.com/office/powerpoint/2010/main" val="3226805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2954655"/>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an unblemished, male lamb?</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Why slaughter the lamb? </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What was the point of the blood on the doorframe? (v22).</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The lamb was to be “roasted with fire” (v8)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E1BAF4E-087F-98F7-B40A-35204EDC5F97}"/>
              </a:ext>
            </a:extLst>
          </p:cNvPr>
          <p:cNvSpPr>
            <a:spLocks noChangeArrowheads="1"/>
          </p:cNvSpPr>
          <p:nvPr/>
        </p:nvSpPr>
        <p:spPr bwMode="auto">
          <a:xfrm>
            <a:off x="336193" y="4338926"/>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6381B75-DB31-150B-7315-01BA934EBA51}"/>
              </a:ext>
            </a:extLst>
          </p:cNvPr>
          <p:cNvSpPr txBox="1">
            <a:spLocks noChangeArrowheads="1"/>
          </p:cNvSpPr>
          <p:nvPr/>
        </p:nvSpPr>
        <p:spPr bwMode="auto">
          <a:xfrm>
            <a:off x="359839" y="4494762"/>
            <a:ext cx="11506368" cy="11449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Some are offended by the concept of Hell and God’s judgment.</a:t>
            </a:r>
          </a:p>
        </p:txBody>
      </p:sp>
    </p:spTree>
    <p:extLst>
      <p:ext uri="{BB962C8B-B14F-4D97-AF65-F5344CB8AC3E}">
        <p14:creationId xmlns:p14="http://schemas.microsoft.com/office/powerpoint/2010/main" val="163635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174817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The bitter herbs were a reminder of their bitter experience in Egypt (v8). </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None of its bones should be broken (v46).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4CC6F4FF-7F2E-FAE5-DAD9-0BBC49889E07}"/>
              </a:ext>
            </a:extLst>
          </p:cNvPr>
          <p:cNvSpPr>
            <a:spLocks noChangeArrowheads="1"/>
          </p:cNvSpPr>
          <p:nvPr/>
        </p:nvSpPr>
        <p:spPr bwMode="auto">
          <a:xfrm>
            <a:off x="349770" y="3162845"/>
            <a:ext cx="11530014" cy="144725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xmlns="" id="{55972160-695D-9114-EA0C-EC7720E19B28}"/>
              </a:ext>
            </a:extLst>
          </p:cNvPr>
          <p:cNvSpPr txBox="1">
            <a:spLocks noChangeArrowheads="1"/>
          </p:cNvSpPr>
          <p:nvPr/>
        </p:nvSpPr>
        <p:spPr bwMode="auto">
          <a:xfrm>
            <a:off x="373416" y="3335714"/>
            <a:ext cx="11506368" cy="1089529"/>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19:33: When they came to Jesus, they saw that he was already dead, so they didn’t break his legs. </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19882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174817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The bitter herbs were a reminder of their bitter experience in Egypt (v8). </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None of its bones should be broken (v46).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4CC6F4FF-7F2E-FAE5-DAD9-0BBC49889E07}"/>
              </a:ext>
            </a:extLst>
          </p:cNvPr>
          <p:cNvSpPr>
            <a:spLocks noChangeArrowheads="1"/>
          </p:cNvSpPr>
          <p:nvPr/>
        </p:nvSpPr>
        <p:spPr bwMode="auto">
          <a:xfrm>
            <a:off x="349770" y="3162845"/>
            <a:ext cx="11530014" cy="144725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xmlns="" id="{55972160-695D-9114-EA0C-EC7720E19B28}"/>
              </a:ext>
            </a:extLst>
          </p:cNvPr>
          <p:cNvSpPr txBox="1">
            <a:spLocks noChangeArrowheads="1"/>
          </p:cNvSpPr>
          <p:nvPr/>
        </p:nvSpPr>
        <p:spPr bwMode="auto">
          <a:xfrm>
            <a:off x="373416" y="3335714"/>
            <a:ext cx="11506368" cy="1089529"/>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19:36: These things happened in fulfillment of the Scriptures that say, “Not one of his bones will be broken.”  </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0111077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287771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The bitter herbs were a reminder of their bitter experience in Egypt (v8). </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None of its bones should be broken (v46).</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Each member of the household had to participate by eating the meal (v8).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3538C17-7C3F-CD60-CB56-B30BE0EF2F0F}"/>
              </a:ext>
            </a:extLst>
          </p:cNvPr>
          <p:cNvSpPr>
            <a:spLocks noChangeArrowheads="1"/>
          </p:cNvSpPr>
          <p:nvPr/>
        </p:nvSpPr>
        <p:spPr bwMode="auto">
          <a:xfrm>
            <a:off x="1790699" y="4244903"/>
            <a:ext cx="9834207" cy="9823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DA3E1A9-C148-2E47-9880-3C2F49729FB6}"/>
              </a:ext>
            </a:extLst>
          </p:cNvPr>
          <p:cNvSpPr txBox="1">
            <a:spLocks noChangeArrowheads="1"/>
          </p:cNvSpPr>
          <p:nvPr/>
        </p:nvSpPr>
        <p:spPr bwMode="auto">
          <a:xfrm>
            <a:off x="1810867" y="4400739"/>
            <a:ext cx="9814039" cy="6740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They needed to personalize the sacrifice.</a:t>
            </a:r>
          </a:p>
        </p:txBody>
      </p:sp>
      <p:sp>
        <p:nvSpPr>
          <p:cNvPr id="7" name="Rectangle 6">
            <a:extLst>
              <a:ext uri="{FF2B5EF4-FFF2-40B4-BE49-F238E27FC236}">
                <a16:creationId xmlns:a16="http://schemas.microsoft.com/office/drawing/2014/main" xmlns="" id="{FBA572EC-1FD6-2758-5A50-D96913D1D40F}"/>
              </a:ext>
            </a:extLst>
          </p:cNvPr>
          <p:cNvSpPr>
            <a:spLocks noChangeArrowheads="1"/>
          </p:cNvSpPr>
          <p:nvPr/>
        </p:nvSpPr>
        <p:spPr bwMode="auto">
          <a:xfrm>
            <a:off x="362470" y="5359945"/>
            <a:ext cx="11530014" cy="135835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xmlns="" id="{9CCA7874-E379-ED56-A2CF-076FA5901450}"/>
              </a:ext>
            </a:extLst>
          </p:cNvPr>
          <p:cNvSpPr txBox="1">
            <a:spLocks noChangeArrowheads="1"/>
          </p:cNvSpPr>
          <p:nvPr/>
        </p:nvSpPr>
        <p:spPr bwMode="auto">
          <a:xfrm>
            <a:off x="386116" y="5494714"/>
            <a:ext cx="11506368" cy="1089529"/>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1:12: To all who did receive him, to those who believed in his name, he gave the right to become children of God. </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6576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61863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God made the Passover an annual celebration (v14). </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3538C17-7C3F-CD60-CB56-B30BE0EF2F0F}"/>
              </a:ext>
            </a:extLst>
          </p:cNvPr>
          <p:cNvSpPr>
            <a:spLocks noChangeArrowheads="1"/>
          </p:cNvSpPr>
          <p:nvPr/>
        </p:nvSpPr>
        <p:spPr bwMode="auto">
          <a:xfrm>
            <a:off x="254000" y="2090181"/>
            <a:ext cx="11684000" cy="211351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DA3E1A9-C148-2E47-9880-3C2F49729FB6}"/>
              </a:ext>
            </a:extLst>
          </p:cNvPr>
          <p:cNvSpPr txBox="1">
            <a:spLocks noChangeArrowheads="1"/>
          </p:cNvSpPr>
          <p:nvPr/>
        </p:nvSpPr>
        <p:spPr bwMode="auto">
          <a:xfrm>
            <a:off x="274168" y="2233318"/>
            <a:ext cx="11660038" cy="1833714"/>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Fourteen hundred years later, the High Priest of Israel slaughtered a lamb at the Temple on the first day of Passover. </a:t>
            </a:r>
          </a:p>
        </p:txBody>
      </p:sp>
    </p:spTree>
    <p:extLst>
      <p:ext uri="{BB962C8B-B14F-4D97-AF65-F5344CB8AC3E}">
        <p14:creationId xmlns:p14="http://schemas.microsoft.com/office/powerpoint/2010/main" val="368383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174817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God made the Passover an annual celebration (v14). </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They were to eat this meal with haste and be ready to go (v12, 39).</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The Meaning</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2B43FD0C-702A-89E4-83DB-6049AA1D481D}"/>
              </a:ext>
            </a:extLst>
          </p:cNvPr>
          <p:cNvSpPr>
            <a:spLocks noChangeArrowheads="1"/>
          </p:cNvSpPr>
          <p:nvPr/>
        </p:nvSpPr>
        <p:spPr bwMode="auto">
          <a:xfrm>
            <a:off x="349770" y="3175545"/>
            <a:ext cx="11530014" cy="144725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xmlns="" id="{9CC274E8-0490-4CD3-6BB8-3F064C0B3CD2}"/>
              </a:ext>
            </a:extLst>
          </p:cNvPr>
          <p:cNvSpPr txBox="1">
            <a:spLocks noChangeArrowheads="1"/>
          </p:cNvSpPr>
          <p:nvPr/>
        </p:nvSpPr>
        <p:spPr bwMode="auto">
          <a:xfrm>
            <a:off x="373416" y="3348414"/>
            <a:ext cx="11506368" cy="1089529"/>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Corinthians 6:2: Behold, now is “the acceptable time,” behold, now is “the day of salvation.”   </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92216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Moses said, “This is what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says: ‘About midnight I will go throughout Egypt. </a:t>
            </a:r>
          </a:p>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Every firstborn son in Egypt will die, from the firstborn son of Pharaoh, who sits on the throne, to the firstborn son of the female slave, who is at her hand mill.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060908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1748171"/>
          </a:xfrm>
          <a:prstGeom prst="rect">
            <a:avLst/>
          </a:prstGeom>
          <a:noFill/>
          <a:ln w="9525">
            <a:noFill/>
            <a:miter lim="800000"/>
            <a:headEnd/>
            <a:tailEnd/>
          </a:ln>
        </p:spPr>
        <p:txBody>
          <a:bodyPr wrap="square">
            <a:spAutoFit/>
          </a:bodyPr>
          <a:lstStyle/>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God has given us this prophetic passage to strengthen our faith </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AND to give us faith.</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Application</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22021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1673516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So Moses said, “This is what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says: ‘About midnight</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I will go throughout Egypt. </a:t>
            </a:r>
          </a:p>
          <a:p>
            <a:pPr marL="577850" indent="-566738">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Every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firstborn son in Egypt will die</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from the firstborn son of Pharaoh, who sits on the throne, to the firstborn son of the female slave, who is at her hand mill.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40223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So Moses said, “This is what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says: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About midnight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I will go throughout Egypt. </a:t>
            </a:r>
          </a:p>
          <a:p>
            <a:pPr marL="577850" indent="-566738">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Every firstborn son in Egypt will die, from the firstborn son of Pharaoh, who sits on the throne, to the firstborn son of the female slave, who is at her hand mill.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833853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Moses said, “This is what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says: ‘About midnight I will go throughout Egypt. </a:t>
            </a:r>
          </a:p>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Every firstborn son in Egypt will die, from the firstborn son of Pharaoh, who sits on the throne, to the firstborn son of the female slave, who is at her hand mill.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6</a:t>
            </a:r>
            <a:r>
              <a:rPr lang="en-US" sz="3800" dirty="0">
                <a:solidFill>
                  <a:schemeClr val="bg1"/>
                </a:solidFill>
                <a:latin typeface="Calibri Light" panose="020F0302020204030204" pitchFamily="34" charset="0"/>
                <a:cs typeface="Calibri Light" panose="020F0302020204030204" pitchFamily="34" charset="0"/>
              </a:rPr>
              <a:t> 	There will be loud wailing throughout Egypt—worse than there has ever been or ever will be again.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477AC986-F8A2-DCF0-E03E-98D09582EA8A}"/>
              </a:ext>
            </a:extLst>
          </p:cNvPr>
          <p:cNvSpPr>
            <a:spLocks noChangeArrowheads="1"/>
          </p:cNvSpPr>
          <p:nvPr/>
        </p:nvSpPr>
        <p:spPr bwMode="auto">
          <a:xfrm>
            <a:off x="349770" y="5015884"/>
            <a:ext cx="11530014" cy="17618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1318E4B8-80DC-0949-D975-AB8ADB51658A}"/>
              </a:ext>
            </a:extLst>
          </p:cNvPr>
          <p:cNvSpPr txBox="1">
            <a:spLocks noChangeArrowheads="1"/>
          </p:cNvSpPr>
          <p:nvPr/>
        </p:nvSpPr>
        <p:spPr bwMode="auto">
          <a:xfrm>
            <a:off x="373416" y="5115675"/>
            <a:ext cx="11506368" cy="1588127"/>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Exodus 12:19: These regulations [for the Passover meal] apply both to the foreigners living among you and to the native-born Israelites.</a:t>
            </a:r>
            <a:endParaRPr lang="en-US" sz="35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
        <p:nvSpPr>
          <p:cNvPr id="6" name="Rectangle 5">
            <a:extLst>
              <a:ext uri="{FF2B5EF4-FFF2-40B4-BE49-F238E27FC236}">
                <a16:creationId xmlns:a16="http://schemas.microsoft.com/office/drawing/2014/main" xmlns="" id="{6D06195D-9AD4-5E2C-226C-CD96204123F7}"/>
              </a:ext>
            </a:extLst>
          </p:cNvPr>
          <p:cNvSpPr>
            <a:spLocks noChangeArrowheads="1"/>
          </p:cNvSpPr>
          <p:nvPr/>
        </p:nvSpPr>
        <p:spPr bwMode="auto">
          <a:xfrm>
            <a:off x="350261" y="1168038"/>
            <a:ext cx="11530014" cy="377641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61458BF5-8A4F-3B03-A704-E8C907CB5A1D}"/>
              </a:ext>
            </a:extLst>
          </p:cNvPr>
          <p:cNvSpPr txBox="1">
            <a:spLocks noChangeArrowheads="1"/>
          </p:cNvSpPr>
          <p:nvPr/>
        </p:nvSpPr>
        <p:spPr bwMode="auto">
          <a:xfrm>
            <a:off x="373907" y="1197262"/>
            <a:ext cx="11506368" cy="361021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did God choose this judgment? </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Eighty years earlier, Pharaoh decreed that all Hebrews boys born were to be thrown into the Nile.  </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Egyptian people were culpable for the Hebrew oppression and infanticide.</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gave the Egyptians the same provision as the Hebrews when human life was at stake. </a:t>
            </a:r>
          </a:p>
        </p:txBody>
      </p:sp>
    </p:spTree>
    <p:extLst>
      <p:ext uri="{BB962C8B-B14F-4D97-AF65-F5344CB8AC3E}">
        <p14:creationId xmlns:p14="http://schemas.microsoft.com/office/powerpoint/2010/main" val="144547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par>
                          <p:cTn id="32" fill="hold">
                            <p:stCondLst>
                              <p:cond delay="500"/>
                            </p:stCondLst>
                            <p:childTnLst>
                              <p:par>
                                <p:cTn id="33" presetID="1" presetClass="entr" presetSubtype="0" fill="hold" nodeType="after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Moses said, “This is what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says: ‘About midnight I will go throughout Egypt. </a:t>
            </a:r>
          </a:p>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Every firstborn son in Egypt will die, from the firstborn son of Pharaoh, who sits on the throne, to the firstborn son of the female slave, who is at her hand mill.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6</a:t>
            </a:r>
            <a:r>
              <a:rPr lang="en-US" sz="3800" dirty="0">
                <a:solidFill>
                  <a:schemeClr val="bg1"/>
                </a:solidFill>
                <a:latin typeface="Calibri Light" panose="020F0302020204030204" pitchFamily="34" charset="0"/>
                <a:cs typeface="Calibri Light" panose="020F0302020204030204" pitchFamily="34" charset="0"/>
              </a:rPr>
              <a:t> 	There will be loud wailing throughout Egypt—worse than there has ever been or ever will be again.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88CDBE2-494C-86BA-672B-9D8D7DDF7083}"/>
              </a:ext>
            </a:extLst>
          </p:cNvPr>
          <p:cNvSpPr>
            <a:spLocks noChangeArrowheads="1"/>
          </p:cNvSpPr>
          <p:nvPr/>
        </p:nvSpPr>
        <p:spPr bwMode="auto">
          <a:xfrm>
            <a:off x="350261" y="1168038"/>
            <a:ext cx="11530014" cy="377641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DDA75D9-BF12-B116-5932-279297A23E0F}"/>
              </a:ext>
            </a:extLst>
          </p:cNvPr>
          <p:cNvSpPr txBox="1">
            <a:spLocks noChangeArrowheads="1"/>
          </p:cNvSpPr>
          <p:nvPr/>
        </p:nvSpPr>
        <p:spPr bwMode="auto">
          <a:xfrm>
            <a:off x="373907" y="1197262"/>
            <a:ext cx="11506368" cy="361021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did God choose this judgment? </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Eighty years earlier, Pharaoh decreed that all Hebrews boys born were to be thrown into the Nile.  </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Egyptian people were culpable for the Hebrew oppression and infanticide.</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gave the Egyptians the same provision as the Hebrews when human life was at stake. </a:t>
            </a:r>
          </a:p>
        </p:txBody>
      </p:sp>
      <p:sp>
        <p:nvSpPr>
          <p:cNvPr id="4" name="Rectangle 3">
            <a:extLst>
              <a:ext uri="{FF2B5EF4-FFF2-40B4-BE49-F238E27FC236}">
                <a16:creationId xmlns:a16="http://schemas.microsoft.com/office/drawing/2014/main" xmlns="" id="{477AC986-F8A2-DCF0-E03E-98D09582EA8A}"/>
              </a:ext>
            </a:extLst>
          </p:cNvPr>
          <p:cNvSpPr>
            <a:spLocks noChangeArrowheads="1"/>
          </p:cNvSpPr>
          <p:nvPr/>
        </p:nvSpPr>
        <p:spPr bwMode="auto">
          <a:xfrm>
            <a:off x="349770" y="5015884"/>
            <a:ext cx="11530014" cy="17618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1318E4B8-80DC-0949-D975-AB8ADB51658A}"/>
              </a:ext>
            </a:extLst>
          </p:cNvPr>
          <p:cNvSpPr txBox="1">
            <a:spLocks noChangeArrowheads="1"/>
          </p:cNvSpPr>
          <p:nvPr/>
        </p:nvSpPr>
        <p:spPr bwMode="auto">
          <a:xfrm>
            <a:off x="373416" y="5115675"/>
            <a:ext cx="11506368" cy="1061829"/>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Exodus 12:38: A rabble of non-Israelites went with them, along with great flocks and herds of livestock.   </a:t>
            </a:r>
            <a:endParaRPr lang="en-US" sz="35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508138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Moses said, “This is what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says: ‘About midnight I will go throughout Egypt. </a:t>
            </a:r>
          </a:p>
          <a:p>
            <a:pPr marL="577850" indent="-566738">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Every firstborn son in Egypt will die, from the firstborn son of Pharaoh, who sits on the throne, to the firstborn son of the female slave, who is at her hand mill.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6</a:t>
            </a:r>
            <a:r>
              <a:rPr lang="en-US" sz="3800" dirty="0">
                <a:solidFill>
                  <a:schemeClr val="bg1"/>
                </a:solidFill>
                <a:latin typeface="Calibri Light" panose="020F0302020204030204" pitchFamily="34" charset="0"/>
                <a:cs typeface="Calibri Light" panose="020F0302020204030204" pitchFamily="34" charset="0"/>
              </a:rPr>
              <a:t> 	There will be loud wailing throughout Egypt—worse than there has ever been or ever will be again.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88CDBE2-494C-86BA-672B-9D8D7DDF7083}"/>
              </a:ext>
            </a:extLst>
          </p:cNvPr>
          <p:cNvSpPr>
            <a:spLocks noChangeArrowheads="1"/>
          </p:cNvSpPr>
          <p:nvPr/>
        </p:nvSpPr>
        <p:spPr bwMode="auto">
          <a:xfrm>
            <a:off x="350261" y="1168038"/>
            <a:ext cx="11530014" cy="377641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DDA75D9-BF12-B116-5932-279297A23E0F}"/>
              </a:ext>
            </a:extLst>
          </p:cNvPr>
          <p:cNvSpPr txBox="1">
            <a:spLocks noChangeArrowheads="1"/>
          </p:cNvSpPr>
          <p:nvPr/>
        </p:nvSpPr>
        <p:spPr bwMode="auto">
          <a:xfrm>
            <a:off x="373907" y="1197262"/>
            <a:ext cx="11506368" cy="16158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did God choose this judgment? </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Many of the firstborn were under the age of accountability.  </a:t>
            </a:r>
          </a:p>
        </p:txBody>
      </p:sp>
      <p:sp>
        <p:nvSpPr>
          <p:cNvPr id="4" name="Rectangle 3">
            <a:extLst>
              <a:ext uri="{FF2B5EF4-FFF2-40B4-BE49-F238E27FC236}">
                <a16:creationId xmlns:a16="http://schemas.microsoft.com/office/drawing/2014/main" xmlns="" id="{477AC986-F8A2-DCF0-E03E-98D09582EA8A}"/>
              </a:ext>
            </a:extLst>
          </p:cNvPr>
          <p:cNvSpPr>
            <a:spLocks noChangeArrowheads="1"/>
          </p:cNvSpPr>
          <p:nvPr/>
        </p:nvSpPr>
        <p:spPr bwMode="auto">
          <a:xfrm>
            <a:off x="349770" y="5015884"/>
            <a:ext cx="11530014" cy="17618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1318E4B8-80DC-0949-D975-AB8ADB51658A}"/>
              </a:ext>
            </a:extLst>
          </p:cNvPr>
          <p:cNvSpPr txBox="1">
            <a:spLocks noChangeArrowheads="1"/>
          </p:cNvSpPr>
          <p:nvPr/>
        </p:nvSpPr>
        <p:spPr bwMode="auto">
          <a:xfrm>
            <a:off x="373416" y="5115675"/>
            <a:ext cx="11506368" cy="1546577"/>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Samuel 12:23: Why should I fast when he is dead? Can I bring him back again? I will go to him one day, but he cannot return to me.   </a:t>
            </a:r>
            <a:endParaRPr lang="en-US" sz="35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648669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806</Words>
  <Application>Microsoft Office PowerPoint</Application>
  <PresentationFormat>Widescreen</PresentationFormat>
  <Paragraphs>199</Paragraphs>
  <Slides>41</Slides>
  <Notes>40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ＭＳ Ｐゴシック</vt:lpstr>
      <vt:lpstr>Arial</vt:lpstr>
      <vt:lpstr>Calibri</vt:lpstr>
      <vt:lpstr>Calibri Light</vt:lpstr>
      <vt:lpstr>Cambria</vt:lpstr>
      <vt:lpstr>Century Gothic</vt:lpstr>
      <vt:lpstr>Office Theme</vt:lpstr>
      <vt:lpstr>EXODUS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EXODUS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2023-03-29T20:04:31Z</dcterms:created>
  <dcterms:modified xsi:type="dcterms:W3CDTF">2023-03-29T20:04:41Z</dcterms:modified>
</cp:coreProperties>
</file>