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9" r:id="rId4"/>
    <p:sldId id="261" r:id="rId5"/>
    <p:sldId id="260" r:id="rId6"/>
    <p:sldId id="262" r:id="rId7"/>
    <p:sldId id="264" r:id="rId8"/>
    <p:sldId id="283" r:id="rId9"/>
    <p:sldId id="28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81" r:id="rId24"/>
    <p:sldId id="277"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69" autoAdjust="0"/>
    <p:restoredTop sz="94660"/>
  </p:normalViewPr>
  <p:slideViewPr>
    <p:cSldViewPr snapToGrid="0">
      <p:cViewPr varScale="1">
        <p:scale>
          <a:sx n="66" d="100"/>
          <a:sy n="66" d="100"/>
        </p:scale>
        <p:origin x="6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C9164F63-415C-41B3-842A-03CF6222E3EE}"/>
    <pc:docChg chg="undo custSel addSld delSld modSld sldOrd">
      <pc:chgData name="McCormacP" userId="0fb0a698-7f38-4e68-86ef-52b3682d14e1" providerId="ADAL" clId="{C9164F63-415C-41B3-842A-03CF6222E3EE}" dt="2023-12-14T13:26:39.426" v="2877" actId="20577"/>
      <pc:docMkLst>
        <pc:docMk/>
      </pc:docMkLst>
      <pc:sldChg chg="modSp">
        <pc:chgData name="McCormacP" userId="0fb0a698-7f38-4e68-86ef-52b3682d14e1" providerId="ADAL" clId="{C9164F63-415C-41B3-842A-03CF6222E3EE}" dt="2023-12-14T13:03:32.514" v="2867" actId="20577"/>
        <pc:sldMkLst>
          <pc:docMk/>
          <pc:sldMk cId="441715501" sldId="259"/>
        </pc:sldMkLst>
        <pc:spChg chg="mod">
          <ac:chgData name="McCormacP" userId="0fb0a698-7f38-4e68-86ef-52b3682d14e1" providerId="ADAL" clId="{C9164F63-415C-41B3-842A-03CF6222E3EE}" dt="2023-12-14T13:03:32.514" v="2867" actId="20577"/>
          <ac:spMkLst>
            <pc:docMk/>
            <pc:sldMk cId="441715501" sldId="259"/>
            <ac:spMk id="3" creationId="{79ACBE66-23BB-45F3-A178-478332132DFC}"/>
          </ac:spMkLst>
        </pc:spChg>
      </pc:sldChg>
      <pc:sldChg chg="modSp">
        <pc:chgData name="McCormacP" userId="0fb0a698-7f38-4e68-86ef-52b3682d14e1" providerId="ADAL" clId="{C9164F63-415C-41B3-842A-03CF6222E3EE}" dt="2023-12-14T12:48:23.071" v="2849" actId="20577"/>
        <pc:sldMkLst>
          <pc:docMk/>
          <pc:sldMk cId="1751095275" sldId="260"/>
        </pc:sldMkLst>
        <pc:spChg chg="mod">
          <ac:chgData name="McCormacP" userId="0fb0a698-7f38-4e68-86ef-52b3682d14e1" providerId="ADAL" clId="{C9164F63-415C-41B3-842A-03CF6222E3EE}" dt="2023-12-14T12:48:23.071" v="2849" actId="20577"/>
          <ac:spMkLst>
            <pc:docMk/>
            <pc:sldMk cId="1751095275" sldId="260"/>
            <ac:spMk id="3" creationId="{79ACBE66-23BB-45F3-A178-478332132DFC}"/>
          </ac:spMkLst>
        </pc:spChg>
      </pc:sldChg>
      <pc:sldChg chg="modSp">
        <pc:chgData name="McCormacP" userId="0fb0a698-7f38-4e68-86ef-52b3682d14e1" providerId="ADAL" clId="{C9164F63-415C-41B3-842A-03CF6222E3EE}" dt="2023-12-14T12:46:45.889" v="2842" actId="6549"/>
        <pc:sldMkLst>
          <pc:docMk/>
          <pc:sldMk cId="2821471009" sldId="261"/>
        </pc:sldMkLst>
        <pc:spChg chg="mod">
          <ac:chgData name="McCormacP" userId="0fb0a698-7f38-4e68-86ef-52b3682d14e1" providerId="ADAL" clId="{C9164F63-415C-41B3-842A-03CF6222E3EE}" dt="2023-12-14T12:46:45.889" v="2842" actId="6549"/>
          <ac:spMkLst>
            <pc:docMk/>
            <pc:sldMk cId="2821471009" sldId="261"/>
            <ac:spMk id="3" creationId="{79ACBE66-23BB-45F3-A178-478332132DFC}"/>
          </ac:spMkLst>
        </pc:spChg>
      </pc:sldChg>
      <pc:sldChg chg="modSp modAnim">
        <pc:chgData name="McCormacP" userId="0fb0a698-7f38-4e68-86ef-52b3682d14e1" providerId="ADAL" clId="{C9164F63-415C-41B3-842A-03CF6222E3EE}" dt="2023-12-14T12:48:39.838" v="2855" actId="20577"/>
        <pc:sldMkLst>
          <pc:docMk/>
          <pc:sldMk cId="1911384933" sldId="262"/>
        </pc:sldMkLst>
        <pc:spChg chg="mod">
          <ac:chgData name="McCormacP" userId="0fb0a698-7f38-4e68-86ef-52b3682d14e1" providerId="ADAL" clId="{C9164F63-415C-41B3-842A-03CF6222E3EE}" dt="2023-12-14T12:48:39.838" v="2855" actId="20577"/>
          <ac:spMkLst>
            <pc:docMk/>
            <pc:sldMk cId="1911384933" sldId="262"/>
            <ac:spMk id="3" creationId="{79ACBE66-23BB-45F3-A178-478332132DFC}"/>
          </ac:spMkLst>
        </pc:spChg>
      </pc:sldChg>
      <pc:sldChg chg="modSp ord modAnim">
        <pc:chgData name="McCormacP" userId="0fb0a698-7f38-4e68-86ef-52b3682d14e1" providerId="ADAL" clId="{C9164F63-415C-41B3-842A-03CF6222E3EE}" dt="2023-12-14T12:02:30.917" v="2429" actId="20577"/>
        <pc:sldMkLst>
          <pc:docMk/>
          <pc:sldMk cId="3620862745" sldId="264"/>
        </pc:sldMkLst>
        <pc:spChg chg="mod">
          <ac:chgData name="McCormacP" userId="0fb0a698-7f38-4e68-86ef-52b3682d14e1" providerId="ADAL" clId="{C9164F63-415C-41B3-842A-03CF6222E3EE}" dt="2023-12-14T12:02:30.917" v="2429" actId="20577"/>
          <ac:spMkLst>
            <pc:docMk/>
            <pc:sldMk cId="3620862745" sldId="264"/>
            <ac:spMk id="3" creationId="{79ACBE66-23BB-45F3-A178-478332132DFC}"/>
          </ac:spMkLst>
        </pc:spChg>
      </pc:sldChg>
      <pc:sldChg chg="modSp modAnim">
        <pc:chgData name="McCormacP" userId="0fb0a698-7f38-4e68-86ef-52b3682d14e1" providerId="ADAL" clId="{C9164F63-415C-41B3-842A-03CF6222E3EE}" dt="2023-12-14T12:22:43.690" v="2720" actId="20577"/>
        <pc:sldMkLst>
          <pc:docMk/>
          <pc:sldMk cId="2228165889" sldId="265"/>
        </pc:sldMkLst>
        <pc:spChg chg="mod">
          <ac:chgData name="McCormacP" userId="0fb0a698-7f38-4e68-86ef-52b3682d14e1" providerId="ADAL" clId="{C9164F63-415C-41B3-842A-03CF6222E3EE}" dt="2023-12-14T12:22:43.690" v="2720" actId="20577"/>
          <ac:spMkLst>
            <pc:docMk/>
            <pc:sldMk cId="2228165889" sldId="265"/>
            <ac:spMk id="3" creationId="{79ACBE66-23BB-45F3-A178-478332132DFC}"/>
          </ac:spMkLst>
        </pc:spChg>
      </pc:sldChg>
      <pc:sldChg chg="modAnim">
        <pc:chgData name="McCormacP" userId="0fb0a698-7f38-4e68-86ef-52b3682d14e1" providerId="ADAL" clId="{C9164F63-415C-41B3-842A-03CF6222E3EE}" dt="2023-12-14T11:42:07.097" v="2057"/>
        <pc:sldMkLst>
          <pc:docMk/>
          <pc:sldMk cId="3069930644" sldId="267"/>
        </pc:sldMkLst>
      </pc:sldChg>
      <pc:sldChg chg="addSp delSp modSp">
        <pc:chgData name="McCormacP" userId="0fb0a698-7f38-4e68-86ef-52b3682d14e1" providerId="ADAL" clId="{C9164F63-415C-41B3-842A-03CF6222E3EE}" dt="2023-12-14T11:43:00.348" v="2061" actId="11529"/>
        <pc:sldMkLst>
          <pc:docMk/>
          <pc:sldMk cId="2942097638" sldId="270"/>
        </pc:sldMkLst>
        <pc:spChg chg="add del mod">
          <ac:chgData name="McCormacP" userId="0fb0a698-7f38-4e68-86ef-52b3682d14e1" providerId="ADAL" clId="{C9164F63-415C-41B3-842A-03CF6222E3EE}" dt="2023-12-14T11:43:00.348" v="2061" actId="11529"/>
          <ac:spMkLst>
            <pc:docMk/>
            <pc:sldMk cId="2942097638" sldId="270"/>
            <ac:spMk id="3" creationId="{9FD56BCC-470D-4B85-AFB8-E22BD2825043}"/>
          </ac:spMkLst>
        </pc:spChg>
      </pc:sldChg>
      <pc:sldChg chg="addSp delSp modSp modAnim">
        <pc:chgData name="McCormacP" userId="0fb0a698-7f38-4e68-86ef-52b3682d14e1" providerId="ADAL" clId="{C9164F63-415C-41B3-842A-03CF6222E3EE}" dt="2023-12-14T12:52:44.107" v="2861" actId="1076"/>
        <pc:sldMkLst>
          <pc:docMk/>
          <pc:sldMk cId="3258731849" sldId="271"/>
        </pc:sldMkLst>
        <pc:spChg chg="add del mod">
          <ac:chgData name="McCormacP" userId="0fb0a698-7f38-4e68-86ef-52b3682d14e1" providerId="ADAL" clId="{C9164F63-415C-41B3-842A-03CF6222E3EE}" dt="2023-12-14T11:38:53.331" v="2040" actId="11529"/>
          <ac:spMkLst>
            <pc:docMk/>
            <pc:sldMk cId="3258731849" sldId="271"/>
            <ac:spMk id="3" creationId="{A6CB5789-FE5C-4FF1-9ABC-8FCFEE59BC05}"/>
          </ac:spMkLst>
        </pc:spChg>
        <pc:spChg chg="add del mod">
          <ac:chgData name="McCormacP" userId="0fb0a698-7f38-4e68-86ef-52b3682d14e1" providerId="ADAL" clId="{C9164F63-415C-41B3-842A-03CF6222E3EE}" dt="2023-12-14T11:39:41.734" v="2050" actId="11529"/>
          <ac:spMkLst>
            <pc:docMk/>
            <pc:sldMk cId="3258731849" sldId="271"/>
            <ac:spMk id="4" creationId="{B7C948A8-2150-44D1-A0DF-A289DB91BA27}"/>
          </ac:spMkLst>
        </pc:spChg>
        <pc:spChg chg="add del mod">
          <ac:chgData name="McCormacP" userId="0fb0a698-7f38-4e68-86ef-52b3682d14e1" providerId="ADAL" clId="{C9164F63-415C-41B3-842A-03CF6222E3EE}" dt="2023-12-14T11:40:15.881" v="2052" actId="11529"/>
          <ac:spMkLst>
            <pc:docMk/>
            <pc:sldMk cId="3258731849" sldId="271"/>
            <ac:spMk id="5" creationId="{A26BD43E-ABA6-4276-B61E-B8C037CDC320}"/>
          </ac:spMkLst>
        </pc:spChg>
        <pc:spChg chg="add mod">
          <ac:chgData name="McCormacP" userId="0fb0a698-7f38-4e68-86ef-52b3682d14e1" providerId="ADAL" clId="{C9164F63-415C-41B3-842A-03CF6222E3EE}" dt="2023-12-14T12:33:14.172" v="2813" actId="1582"/>
          <ac:spMkLst>
            <pc:docMk/>
            <pc:sldMk cId="3258731849" sldId="271"/>
            <ac:spMk id="6" creationId="{E226B2C3-32FC-4B21-A313-847C9372AC23}"/>
          </ac:spMkLst>
        </pc:spChg>
        <pc:spChg chg="add mod">
          <ac:chgData name="McCormacP" userId="0fb0a698-7f38-4e68-86ef-52b3682d14e1" providerId="ADAL" clId="{C9164F63-415C-41B3-842A-03CF6222E3EE}" dt="2023-12-14T12:33:56.959" v="2817" actId="1582"/>
          <ac:spMkLst>
            <pc:docMk/>
            <pc:sldMk cId="3258731849" sldId="271"/>
            <ac:spMk id="7" creationId="{5418339E-D936-4B5D-8E3A-D9BDF85F2403}"/>
          </ac:spMkLst>
        </pc:spChg>
        <pc:spChg chg="add mod">
          <ac:chgData name="McCormacP" userId="0fb0a698-7f38-4e68-86ef-52b3682d14e1" providerId="ADAL" clId="{C9164F63-415C-41B3-842A-03CF6222E3EE}" dt="2023-12-14T12:34:19.698" v="2818" actId="11529"/>
          <ac:spMkLst>
            <pc:docMk/>
            <pc:sldMk cId="3258731849" sldId="271"/>
            <ac:spMk id="8" creationId="{55DEA25C-A043-4396-93E1-D5C0916F2590}"/>
          </ac:spMkLst>
        </pc:spChg>
        <pc:spChg chg="add mod">
          <ac:chgData name="McCormacP" userId="0fb0a698-7f38-4e68-86ef-52b3682d14e1" providerId="ADAL" clId="{C9164F63-415C-41B3-842A-03CF6222E3EE}" dt="2023-12-14T12:52:44.107" v="2861" actId="1076"/>
          <ac:spMkLst>
            <pc:docMk/>
            <pc:sldMk cId="3258731849" sldId="271"/>
            <ac:spMk id="9" creationId="{2F20A8D3-73D1-431B-998C-261EBA257013}"/>
          </ac:spMkLst>
        </pc:spChg>
        <pc:spChg chg="mod">
          <ac:chgData name="McCormacP" userId="0fb0a698-7f38-4e68-86ef-52b3682d14e1" providerId="ADAL" clId="{C9164F63-415C-41B3-842A-03CF6222E3EE}" dt="2023-12-14T12:52:38.060" v="2858" actId="20577"/>
          <ac:spMkLst>
            <pc:docMk/>
            <pc:sldMk cId="3258731849" sldId="271"/>
            <ac:spMk id="10" creationId="{A58FFF31-CA22-4168-9A89-AE8ADDC7C0D8}"/>
          </ac:spMkLst>
        </pc:spChg>
        <pc:spChg chg="add mod">
          <ac:chgData name="McCormacP" userId="0fb0a698-7f38-4e68-86ef-52b3682d14e1" providerId="ADAL" clId="{C9164F63-415C-41B3-842A-03CF6222E3EE}" dt="2023-12-14T12:35:28.824" v="2826" actId="1582"/>
          <ac:spMkLst>
            <pc:docMk/>
            <pc:sldMk cId="3258731849" sldId="271"/>
            <ac:spMk id="11" creationId="{BA0A6040-C46C-4C70-802B-B120283F5918}"/>
          </ac:spMkLst>
        </pc:spChg>
      </pc:sldChg>
      <pc:sldChg chg="modSp add modAnim">
        <pc:chgData name="McCormacP" userId="0fb0a698-7f38-4e68-86ef-52b3682d14e1" providerId="ADAL" clId="{C9164F63-415C-41B3-842A-03CF6222E3EE}" dt="2023-12-14T12:25:39.690" v="2721"/>
        <pc:sldMkLst>
          <pc:docMk/>
          <pc:sldMk cId="2872081075" sldId="272"/>
        </pc:sldMkLst>
        <pc:spChg chg="mod">
          <ac:chgData name="McCormacP" userId="0fb0a698-7f38-4e68-86ef-52b3682d14e1" providerId="ADAL" clId="{C9164F63-415C-41B3-842A-03CF6222E3EE}" dt="2023-12-14T11:46:58.530" v="2242" actId="20577"/>
          <ac:spMkLst>
            <pc:docMk/>
            <pc:sldMk cId="2872081075" sldId="272"/>
            <ac:spMk id="10" creationId="{A58FFF31-CA22-4168-9A89-AE8ADDC7C0D8}"/>
          </ac:spMkLst>
        </pc:spChg>
      </pc:sldChg>
      <pc:sldChg chg="modSp add ord modAnim">
        <pc:chgData name="McCormacP" userId="0fb0a698-7f38-4e68-86ef-52b3682d14e1" providerId="ADAL" clId="{C9164F63-415C-41B3-842A-03CF6222E3EE}" dt="2023-12-14T03:04:20.914" v="364"/>
        <pc:sldMkLst>
          <pc:docMk/>
          <pc:sldMk cId="3103678766" sldId="273"/>
        </pc:sldMkLst>
        <pc:spChg chg="mod">
          <ac:chgData name="McCormacP" userId="0fb0a698-7f38-4e68-86ef-52b3682d14e1" providerId="ADAL" clId="{C9164F63-415C-41B3-842A-03CF6222E3EE}" dt="2023-12-14T03:04:09.339" v="361"/>
          <ac:spMkLst>
            <pc:docMk/>
            <pc:sldMk cId="3103678766" sldId="273"/>
            <ac:spMk id="10" creationId="{A58FFF31-CA22-4168-9A89-AE8ADDC7C0D8}"/>
          </ac:spMkLst>
        </pc:spChg>
      </pc:sldChg>
      <pc:sldChg chg="modSp add ord modAnim">
        <pc:chgData name="McCormacP" userId="0fb0a698-7f38-4e68-86ef-52b3682d14e1" providerId="ADAL" clId="{C9164F63-415C-41B3-842A-03CF6222E3EE}" dt="2023-12-14T12:28:30.848" v="2740" actId="6549"/>
        <pc:sldMkLst>
          <pc:docMk/>
          <pc:sldMk cId="1218793188" sldId="274"/>
        </pc:sldMkLst>
        <pc:spChg chg="mod">
          <ac:chgData name="McCormacP" userId="0fb0a698-7f38-4e68-86ef-52b3682d14e1" providerId="ADAL" clId="{C9164F63-415C-41B3-842A-03CF6222E3EE}" dt="2023-12-14T12:28:30.848" v="2740" actId="6549"/>
          <ac:spMkLst>
            <pc:docMk/>
            <pc:sldMk cId="1218793188" sldId="274"/>
            <ac:spMk id="10" creationId="{A58FFF31-CA22-4168-9A89-AE8ADDC7C0D8}"/>
          </ac:spMkLst>
        </pc:spChg>
      </pc:sldChg>
      <pc:sldChg chg="add del">
        <pc:chgData name="McCormacP" userId="0fb0a698-7f38-4e68-86ef-52b3682d14e1" providerId="ADAL" clId="{C9164F63-415C-41B3-842A-03CF6222E3EE}" dt="2023-12-14T03:04:29.346" v="365" actId="2696"/>
        <pc:sldMkLst>
          <pc:docMk/>
          <pc:sldMk cId="3529156807" sldId="274"/>
        </pc:sldMkLst>
      </pc:sldChg>
      <pc:sldChg chg="modSp add modAnim">
        <pc:chgData name="McCormacP" userId="0fb0a698-7f38-4e68-86ef-52b3682d14e1" providerId="ADAL" clId="{C9164F63-415C-41B3-842A-03CF6222E3EE}" dt="2023-12-14T12:29:06.099" v="2744"/>
        <pc:sldMkLst>
          <pc:docMk/>
          <pc:sldMk cId="136099162" sldId="275"/>
        </pc:sldMkLst>
        <pc:spChg chg="mod">
          <ac:chgData name="McCormacP" userId="0fb0a698-7f38-4e68-86ef-52b3682d14e1" providerId="ADAL" clId="{C9164F63-415C-41B3-842A-03CF6222E3EE}" dt="2023-12-14T12:28:59.162" v="2742" actId="6549"/>
          <ac:spMkLst>
            <pc:docMk/>
            <pc:sldMk cId="136099162" sldId="275"/>
            <ac:spMk id="10" creationId="{A58FFF31-CA22-4168-9A89-AE8ADDC7C0D8}"/>
          </ac:spMkLst>
        </pc:spChg>
      </pc:sldChg>
      <pc:sldChg chg="modSp add modAnim">
        <pc:chgData name="McCormacP" userId="0fb0a698-7f38-4e68-86ef-52b3682d14e1" providerId="ADAL" clId="{C9164F63-415C-41B3-842A-03CF6222E3EE}" dt="2023-12-14T12:29:22.310" v="2745"/>
        <pc:sldMkLst>
          <pc:docMk/>
          <pc:sldMk cId="2900213977" sldId="276"/>
        </pc:sldMkLst>
        <pc:spChg chg="mod">
          <ac:chgData name="McCormacP" userId="0fb0a698-7f38-4e68-86ef-52b3682d14e1" providerId="ADAL" clId="{C9164F63-415C-41B3-842A-03CF6222E3EE}" dt="2023-12-14T03:09:30.309" v="755" actId="5793"/>
          <ac:spMkLst>
            <pc:docMk/>
            <pc:sldMk cId="2900213977" sldId="276"/>
            <ac:spMk id="10" creationId="{A58FFF31-CA22-4168-9A89-AE8ADDC7C0D8}"/>
          </ac:spMkLst>
        </pc:spChg>
      </pc:sldChg>
      <pc:sldChg chg="addSp delSp modSp add modAnim">
        <pc:chgData name="McCormacP" userId="0fb0a698-7f38-4e68-86ef-52b3682d14e1" providerId="ADAL" clId="{C9164F63-415C-41B3-842A-03CF6222E3EE}" dt="2023-12-14T03:19:19.947" v="1622" actId="6549"/>
        <pc:sldMkLst>
          <pc:docMk/>
          <pc:sldMk cId="3925537775" sldId="277"/>
        </pc:sldMkLst>
        <pc:spChg chg="mod">
          <ac:chgData name="McCormacP" userId="0fb0a698-7f38-4e68-86ef-52b3682d14e1" providerId="ADAL" clId="{C9164F63-415C-41B3-842A-03CF6222E3EE}" dt="2023-12-14T03:19:19.947" v="1622" actId="6549"/>
          <ac:spMkLst>
            <pc:docMk/>
            <pc:sldMk cId="3925537775" sldId="277"/>
            <ac:spMk id="10" creationId="{A58FFF31-CA22-4168-9A89-AE8ADDC7C0D8}"/>
          </ac:spMkLst>
        </pc:spChg>
        <pc:graphicFrameChg chg="add del modGraphic">
          <ac:chgData name="McCormacP" userId="0fb0a698-7f38-4e68-86ef-52b3682d14e1" providerId="ADAL" clId="{C9164F63-415C-41B3-842A-03CF6222E3EE}" dt="2023-12-14T03:12:37.034" v="1025" actId="27309"/>
          <ac:graphicFrameMkLst>
            <pc:docMk/>
            <pc:sldMk cId="3925537775" sldId="277"/>
            <ac:graphicFrameMk id="4" creationId="{A9E6DA3F-46B7-4EEA-92E5-57EE4AC33ACE}"/>
          </ac:graphicFrameMkLst>
        </pc:graphicFrameChg>
      </pc:sldChg>
      <pc:sldChg chg="modSp add modAnim">
        <pc:chgData name="McCormacP" userId="0fb0a698-7f38-4e68-86ef-52b3682d14e1" providerId="ADAL" clId="{C9164F63-415C-41B3-842A-03CF6222E3EE}" dt="2023-12-14T11:50:56.296" v="2387"/>
        <pc:sldMkLst>
          <pc:docMk/>
          <pc:sldMk cId="2563532858" sldId="278"/>
        </pc:sldMkLst>
        <pc:spChg chg="mod">
          <ac:chgData name="McCormacP" userId="0fb0a698-7f38-4e68-86ef-52b3682d14e1" providerId="ADAL" clId="{C9164F63-415C-41B3-842A-03CF6222E3EE}" dt="2023-12-14T11:50:46.721" v="2384" actId="20577"/>
          <ac:spMkLst>
            <pc:docMk/>
            <pc:sldMk cId="2563532858" sldId="278"/>
            <ac:spMk id="10" creationId="{A58FFF31-CA22-4168-9A89-AE8ADDC7C0D8}"/>
          </ac:spMkLst>
        </pc:spChg>
      </pc:sldChg>
      <pc:sldChg chg="add del">
        <pc:chgData name="McCormacP" userId="0fb0a698-7f38-4e68-86ef-52b3682d14e1" providerId="ADAL" clId="{C9164F63-415C-41B3-842A-03CF6222E3EE}" dt="2023-12-14T03:18:16.094" v="1591" actId="2696"/>
        <pc:sldMkLst>
          <pc:docMk/>
          <pc:sldMk cId="2412409608" sldId="279"/>
        </pc:sldMkLst>
      </pc:sldChg>
      <pc:sldChg chg="modSp add modAnim">
        <pc:chgData name="McCormacP" userId="0fb0a698-7f38-4e68-86ef-52b3682d14e1" providerId="ADAL" clId="{C9164F63-415C-41B3-842A-03CF6222E3EE}" dt="2023-12-14T12:54:15.650" v="2863" actId="313"/>
        <pc:sldMkLst>
          <pc:docMk/>
          <pc:sldMk cId="587125397" sldId="280"/>
        </pc:sldMkLst>
        <pc:spChg chg="mod">
          <ac:chgData name="McCormacP" userId="0fb0a698-7f38-4e68-86ef-52b3682d14e1" providerId="ADAL" clId="{C9164F63-415C-41B3-842A-03CF6222E3EE}" dt="2023-12-14T12:54:15.650" v="2863" actId="313"/>
          <ac:spMkLst>
            <pc:docMk/>
            <pc:sldMk cId="587125397" sldId="280"/>
            <ac:spMk id="10" creationId="{A58FFF31-CA22-4168-9A89-AE8ADDC7C0D8}"/>
          </ac:spMkLst>
        </pc:spChg>
      </pc:sldChg>
      <pc:sldChg chg="modSp add ord modAnim">
        <pc:chgData name="McCormacP" userId="0fb0a698-7f38-4e68-86ef-52b3682d14e1" providerId="ADAL" clId="{C9164F63-415C-41B3-842A-03CF6222E3EE}" dt="2023-12-14T11:51:08.399" v="2388"/>
        <pc:sldMkLst>
          <pc:docMk/>
          <pc:sldMk cId="4037020645" sldId="281"/>
        </pc:sldMkLst>
        <pc:spChg chg="mod">
          <ac:chgData name="McCormacP" userId="0fb0a698-7f38-4e68-86ef-52b3682d14e1" providerId="ADAL" clId="{C9164F63-415C-41B3-842A-03CF6222E3EE}" dt="2023-12-14T03:18:27.548" v="1610" actId="5793"/>
          <ac:spMkLst>
            <pc:docMk/>
            <pc:sldMk cId="4037020645" sldId="281"/>
            <ac:spMk id="10" creationId="{A58FFF31-CA22-4168-9A89-AE8ADDC7C0D8}"/>
          </ac:spMkLst>
        </pc:spChg>
      </pc:sldChg>
      <pc:sldChg chg="modSp add modAnim">
        <pc:chgData name="McCormacP" userId="0fb0a698-7f38-4e68-86ef-52b3682d14e1" providerId="ADAL" clId="{C9164F63-415C-41B3-842A-03CF6222E3EE}" dt="2023-12-14T11:52:06.410" v="2390" actId="20577"/>
        <pc:sldMkLst>
          <pc:docMk/>
          <pc:sldMk cId="2544096926" sldId="282"/>
        </pc:sldMkLst>
        <pc:spChg chg="mod">
          <ac:chgData name="McCormacP" userId="0fb0a698-7f38-4e68-86ef-52b3682d14e1" providerId="ADAL" clId="{C9164F63-415C-41B3-842A-03CF6222E3EE}" dt="2023-12-14T11:52:06.410" v="2390" actId="20577"/>
          <ac:spMkLst>
            <pc:docMk/>
            <pc:sldMk cId="2544096926" sldId="282"/>
            <ac:spMk id="10" creationId="{A58FFF31-CA22-4168-9A89-AE8ADDC7C0D8}"/>
          </ac:spMkLst>
        </pc:spChg>
      </pc:sldChg>
      <pc:sldChg chg="modSp add ord">
        <pc:chgData name="McCormacP" userId="0fb0a698-7f38-4e68-86ef-52b3682d14e1" providerId="ADAL" clId="{C9164F63-415C-41B3-842A-03CF6222E3EE}" dt="2023-12-14T13:26:39.426" v="2877" actId="20577"/>
        <pc:sldMkLst>
          <pc:docMk/>
          <pc:sldMk cId="3458761520" sldId="283"/>
        </pc:sldMkLst>
        <pc:spChg chg="mod">
          <ac:chgData name="McCormacP" userId="0fb0a698-7f38-4e68-86ef-52b3682d14e1" providerId="ADAL" clId="{C9164F63-415C-41B3-842A-03CF6222E3EE}" dt="2023-12-14T13:26:39.426" v="2877" actId="20577"/>
          <ac:spMkLst>
            <pc:docMk/>
            <pc:sldMk cId="3458761520" sldId="283"/>
            <ac:spMk id="3" creationId="{79ACBE66-23BB-45F3-A178-478332132DFC}"/>
          </ac:spMkLst>
        </pc:spChg>
      </pc:sldChg>
      <pc:sldChg chg="modSp add ord modAnim">
        <pc:chgData name="McCormacP" userId="0fb0a698-7f38-4e68-86ef-52b3682d14e1" providerId="ADAL" clId="{C9164F63-415C-41B3-842A-03CF6222E3EE}" dt="2023-12-14T12:03:33.859" v="2503" actId="6549"/>
        <pc:sldMkLst>
          <pc:docMk/>
          <pc:sldMk cId="1025238799" sldId="284"/>
        </pc:sldMkLst>
        <pc:spChg chg="mod">
          <ac:chgData name="McCormacP" userId="0fb0a698-7f38-4e68-86ef-52b3682d14e1" providerId="ADAL" clId="{C9164F63-415C-41B3-842A-03CF6222E3EE}" dt="2023-12-14T12:03:33.859" v="2503" actId="6549"/>
          <ac:spMkLst>
            <pc:docMk/>
            <pc:sldMk cId="1025238799" sldId="284"/>
            <ac:spMk id="3" creationId="{79ACBE66-23BB-45F3-A178-478332132DF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6575F7-82CB-4AFC-BC85-57F1F40664B1}"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2728691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6575F7-82CB-4AFC-BC85-57F1F40664B1}"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415747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6575F7-82CB-4AFC-BC85-57F1F40664B1}"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2795524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6575F7-82CB-4AFC-BC85-57F1F40664B1}"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426437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6575F7-82CB-4AFC-BC85-57F1F40664B1}"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418829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6575F7-82CB-4AFC-BC85-57F1F40664B1}" type="datetimeFigureOut">
              <a:rPr lang="en-US" smtClean="0"/>
              <a:t>12/29/2023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210829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6575F7-82CB-4AFC-BC85-57F1F40664B1}" type="datetimeFigureOut">
              <a:rPr lang="en-US" smtClean="0"/>
              <a:t>12/29/2023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1907135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6575F7-82CB-4AFC-BC85-57F1F40664B1}" type="datetimeFigureOut">
              <a:rPr lang="en-US" smtClean="0"/>
              <a:t>12/29/2023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11318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6575F7-82CB-4AFC-BC85-57F1F40664B1}" type="datetimeFigureOut">
              <a:rPr lang="en-US" smtClean="0"/>
              <a:t>12/29/2023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4005123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6575F7-82CB-4AFC-BC85-57F1F40664B1}" type="datetimeFigureOut">
              <a:rPr lang="en-US" smtClean="0"/>
              <a:t>12/29/2023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311539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6575F7-82CB-4AFC-BC85-57F1F40664B1}" type="datetimeFigureOut">
              <a:rPr lang="en-US" smtClean="0"/>
              <a:t>12/29/2023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37126E-64F6-4F1D-A7DB-66FC8B7E1A09}" type="slidenum">
              <a:rPr lang="en-US" smtClean="0"/>
              <a:t>‹#›</a:t>
            </a:fld>
            <a:endParaRPr lang="en-US"/>
          </a:p>
        </p:txBody>
      </p:sp>
    </p:spTree>
    <p:extLst>
      <p:ext uri="{BB962C8B-B14F-4D97-AF65-F5344CB8AC3E}">
        <p14:creationId xmlns:p14="http://schemas.microsoft.com/office/powerpoint/2010/main" val="3890827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575F7-82CB-4AFC-BC85-57F1F40664B1}" type="datetimeFigureOut">
              <a:rPr lang="en-US" smtClean="0"/>
              <a:t>12/29/2023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37126E-64F6-4F1D-A7DB-66FC8B7E1A09}" type="slidenum">
              <a:rPr lang="en-US" smtClean="0"/>
              <a:t>‹#›</a:t>
            </a:fld>
            <a:endParaRPr lang="en-US"/>
          </a:p>
        </p:txBody>
      </p:sp>
    </p:spTree>
    <p:extLst>
      <p:ext uri="{BB962C8B-B14F-4D97-AF65-F5344CB8AC3E}">
        <p14:creationId xmlns:p14="http://schemas.microsoft.com/office/powerpoint/2010/main" val="34577305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odreads.com/work/quotes/80150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3279DA-BAD4-43DA-93DB-A44D14D6EFCA}"/>
              </a:ext>
            </a:extLst>
          </p:cNvPr>
          <p:cNvSpPr>
            <a:spLocks noGrp="1"/>
          </p:cNvSpPr>
          <p:nvPr>
            <p:ph type="ctrTitle"/>
          </p:nvPr>
        </p:nvSpPr>
        <p:spPr/>
        <p:txBody>
          <a:bodyPr/>
          <a:lstStyle/>
          <a:p>
            <a:r>
              <a:rPr lang="en-US" dirty="0"/>
              <a:t>Luke 18:9-14</a:t>
            </a:r>
          </a:p>
        </p:txBody>
      </p:sp>
      <p:sp>
        <p:nvSpPr>
          <p:cNvPr id="3" name="Subtitle 2">
            <a:extLst>
              <a:ext uri="{FF2B5EF4-FFF2-40B4-BE49-F238E27FC236}">
                <a16:creationId xmlns:a16="http://schemas.microsoft.com/office/drawing/2014/main" xmlns="" id="{60ECBC9B-75F7-4DC2-89D5-1FEDB884D41C}"/>
              </a:ext>
            </a:extLst>
          </p:cNvPr>
          <p:cNvSpPr>
            <a:spLocks noGrp="1"/>
          </p:cNvSpPr>
          <p:nvPr>
            <p:ph type="subTitle" idx="1"/>
          </p:nvPr>
        </p:nvSpPr>
        <p:spPr/>
        <p:txBody>
          <a:bodyPr>
            <a:normAutofit/>
          </a:bodyPr>
          <a:lstStyle/>
          <a:p>
            <a:r>
              <a:rPr lang="en-US" sz="3200" dirty="0"/>
              <a:t>The Pharisee and Publican</a:t>
            </a:r>
          </a:p>
          <a:p>
            <a:r>
              <a:rPr lang="en-US" sz="3200" dirty="0"/>
              <a:t>Would you look at me? </a:t>
            </a:r>
          </a:p>
        </p:txBody>
      </p:sp>
    </p:spTree>
    <p:extLst>
      <p:ext uri="{BB962C8B-B14F-4D97-AF65-F5344CB8AC3E}">
        <p14:creationId xmlns:p14="http://schemas.microsoft.com/office/powerpoint/2010/main" val="199592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a:xfrm>
            <a:off x="838200" y="1863333"/>
            <a:ext cx="10515600" cy="4351338"/>
          </a:xfrm>
        </p:spPr>
        <p:txBody>
          <a:bodyPr>
            <a:normAutofit/>
          </a:bodyPr>
          <a:lstStyle/>
          <a:p>
            <a:pPr marL="0" indent="0" fontAlgn="base">
              <a:buNone/>
            </a:pPr>
            <a:r>
              <a:rPr lang="en-US" dirty="0"/>
              <a:t>Why was the tax collector justified?</a:t>
            </a:r>
          </a:p>
          <a:p>
            <a:pPr marL="0" indent="0" fontAlgn="base">
              <a:buNone/>
            </a:pPr>
            <a:r>
              <a:rPr lang="en-US" dirty="0"/>
              <a:t>He humbled himself </a:t>
            </a:r>
          </a:p>
          <a:p>
            <a:pPr marL="0" indent="0" fontAlgn="base">
              <a:buNone/>
            </a:pPr>
            <a:r>
              <a:rPr lang="en-US" dirty="0"/>
              <a:t>‘God, be merciful to me, the sinner!’ </a:t>
            </a:r>
          </a:p>
          <a:p>
            <a:pPr marL="0" indent="0" fontAlgn="base">
              <a:buNone/>
            </a:pPr>
            <a:r>
              <a:rPr lang="en-US" dirty="0"/>
              <a:t>Literally:  God be propitious to me. </a:t>
            </a:r>
          </a:p>
          <a:p>
            <a:pPr fontAlgn="base"/>
            <a:r>
              <a:rPr lang="en-US" dirty="0"/>
              <a:t>God make atonement for me, provide a substitute for my guilt</a:t>
            </a:r>
          </a:p>
          <a:p>
            <a:pPr fontAlgn="base"/>
            <a:r>
              <a:rPr lang="en-US" dirty="0"/>
              <a:t>I John 2:2 “and He Himself is the propitiation for our sins; and not for ours only,  but also for </a:t>
            </a:r>
            <a:r>
              <a:rPr lang="en-US" i="1" dirty="0"/>
              <a:t>those </a:t>
            </a:r>
            <a:r>
              <a:rPr lang="en-US" dirty="0"/>
              <a:t>of the whole world.”  </a:t>
            </a:r>
          </a:p>
          <a:p>
            <a:pPr marL="0" indent="0" fontAlgn="base">
              <a:buNone/>
            </a:pPr>
            <a:endParaRPr lang="en-US" dirty="0"/>
          </a:p>
        </p:txBody>
      </p:sp>
    </p:spTree>
    <p:extLst>
      <p:ext uri="{BB962C8B-B14F-4D97-AF65-F5344CB8AC3E}">
        <p14:creationId xmlns:p14="http://schemas.microsoft.com/office/powerpoint/2010/main" val="222816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a:xfrm>
            <a:off x="838200" y="1863333"/>
            <a:ext cx="10515600" cy="4351338"/>
          </a:xfrm>
        </p:spPr>
        <p:txBody>
          <a:bodyPr>
            <a:normAutofit/>
          </a:bodyPr>
          <a:lstStyle/>
          <a:p>
            <a:pPr marL="0" indent="0" fontAlgn="base">
              <a:buNone/>
            </a:pPr>
            <a:r>
              <a:rPr lang="en-US" dirty="0"/>
              <a:t>Dealing with pride is not “one and done”</a:t>
            </a:r>
          </a:p>
        </p:txBody>
      </p:sp>
    </p:spTree>
    <p:extLst>
      <p:ext uri="{BB962C8B-B14F-4D97-AF65-F5344CB8AC3E}">
        <p14:creationId xmlns:p14="http://schemas.microsoft.com/office/powerpoint/2010/main" val="217943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a:xfrm>
            <a:off x="838200" y="1863333"/>
            <a:ext cx="10515600" cy="4351338"/>
          </a:xfrm>
        </p:spPr>
        <p:txBody>
          <a:bodyPr>
            <a:normAutofit/>
          </a:bodyPr>
          <a:lstStyle/>
          <a:p>
            <a:pPr marL="0" lvl="0" indent="0">
              <a:buNone/>
            </a:pPr>
            <a:r>
              <a:rPr lang="en-US" dirty="0"/>
              <a:t>Appendix:  classic expressions of pride</a:t>
            </a:r>
          </a:p>
          <a:p>
            <a:pPr lvl="0"/>
            <a:r>
              <a:rPr lang="en-US" dirty="0"/>
              <a:t>Thinking: “They should have asked me to do that.  I would have done it better.”</a:t>
            </a:r>
          </a:p>
          <a:p>
            <a:pPr lvl="0"/>
            <a:r>
              <a:rPr lang="en-US" dirty="0"/>
              <a:t>Wanting to turn the conversation to highlight something you had done.</a:t>
            </a:r>
          </a:p>
          <a:p>
            <a:pPr lvl="0"/>
            <a:r>
              <a:rPr lang="en-US" dirty="0"/>
              <a:t>Knowing you are wrong, but resisting admitting it to yourself and then to others.</a:t>
            </a:r>
          </a:p>
          <a:p>
            <a:pPr lvl="0"/>
            <a:r>
              <a:rPr lang="en-US" dirty="0"/>
              <a:t>Only half listening to what someone is telling you because they are not that important of a person.</a:t>
            </a:r>
          </a:p>
          <a:p>
            <a:pPr marL="0" indent="0" fontAlgn="base">
              <a:buNone/>
            </a:pPr>
            <a:endParaRPr lang="en-US" dirty="0"/>
          </a:p>
        </p:txBody>
      </p:sp>
    </p:spTree>
    <p:extLst>
      <p:ext uri="{BB962C8B-B14F-4D97-AF65-F5344CB8AC3E}">
        <p14:creationId xmlns:p14="http://schemas.microsoft.com/office/powerpoint/2010/main" val="306993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a:xfrm>
            <a:off x="838200" y="1863333"/>
            <a:ext cx="10515600" cy="4351338"/>
          </a:xfrm>
        </p:spPr>
        <p:txBody>
          <a:bodyPr>
            <a:normAutofit/>
          </a:bodyPr>
          <a:lstStyle/>
          <a:p>
            <a:pPr lvl="0"/>
            <a:r>
              <a:rPr lang="en-US" dirty="0"/>
              <a:t>Not volunteering for something because you fear making mistakes or failing and you don’t want to look bad.  </a:t>
            </a:r>
          </a:p>
          <a:p>
            <a:pPr lvl="0"/>
            <a:r>
              <a:rPr lang="en-US" dirty="0"/>
              <a:t>Listening to advice, agreeing with advice, but then not putting it into practice.  </a:t>
            </a:r>
          </a:p>
          <a:p>
            <a:pPr lvl="0"/>
            <a:r>
              <a:rPr lang="en-US" dirty="0"/>
              <a:t>Thinking pride is not a problem for you. </a:t>
            </a:r>
          </a:p>
          <a:p>
            <a:pPr marL="0" lvl="0" indent="0">
              <a:buNone/>
            </a:pPr>
            <a:r>
              <a:rPr lang="en-US" i="1" dirty="0"/>
              <a:t>prideful souls guide to humility, pgs. 172-75. </a:t>
            </a:r>
          </a:p>
          <a:p>
            <a:pPr marL="0" indent="0" fontAlgn="base">
              <a:buNone/>
            </a:pPr>
            <a:endParaRPr lang="en-US" dirty="0"/>
          </a:p>
        </p:txBody>
      </p:sp>
    </p:spTree>
    <p:extLst>
      <p:ext uri="{BB962C8B-B14F-4D97-AF65-F5344CB8AC3E}">
        <p14:creationId xmlns:p14="http://schemas.microsoft.com/office/powerpoint/2010/main" val="47306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p:txBody>
          <a:bodyPr/>
          <a:lstStyle/>
          <a:p>
            <a:pPr marL="0" indent="0">
              <a:buNone/>
            </a:pPr>
            <a:r>
              <a:rPr lang="en-US" dirty="0"/>
              <a:t>“There is one vice of which no man in the world is free; which every one in the world loathes when he sees it in someone else; and of which hardly any people, except Christians, ever imagine that they are guilty themselves. […] There is no fault which makes a man more unpopular, and no fault which we are more unconscious of in ourselves.[…]The vice I am talking of is Pride or Self-Conceit: and the virtue opposite to it, in Christian morals, is called Humility.”</a:t>
            </a:r>
            <a:br>
              <a:rPr lang="en-US" dirty="0"/>
            </a:br>
            <a:r>
              <a:rPr lang="en-US" dirty="0"/>
              <a:t>― </a:t>
            </a:r>
            <a:r>
              <a:rPr lang="en-US" b="1" dirty="0"/>
              <a:t>C.S. Lewis, </a:t>
            </a:r>
            <a:r>
              <a:rPr lang="en-US" b="1" u="sng" dirty="0">
                <a:hlinkClick r:id="rId2">
                  <a:extLst>
                    <a:ext uri="{A12FA001-AC4F-418D-AE19-62706E023703}">
                      <ahyp:hlinkClr xmlns:ahyp="http://schemas.microsoft.com/office/drawing/2018/hyperlinkcolor" xmlns="" val="tx"/>
                    </a:ext>
                  </a:extLst>
                </a:hlinkClick>
              </a:rPr>
              <a:t>Mere Christianity</a:t>
            </a:r>
            <a:endParaRPr lang="en-US" dirty="0"/>
          </a:p>
          <a:p>
            <a:pPr marL="0" indent="0">
              <a:buNone/>
            </a:pPr>
            <a:endParaRPr lang="en-US" dirty="0"/>
          </a:p>
        </p:txBody>
      </p:sp>
    </p:spTree>
    <p:extLst>
      <p:ext uri="{BB962C8B-B14F-4D97-AF65-F5344CB8AC3E}">
        <p14:creationId xmlns:p14="http://schemas.microsoft.com/office/powerpoint/2010/main" val="3120099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How to cultivate an attitude of humility </a:t>
            </a:r>
          </a:p>
          <a:p>
            <a:pPr marL="0" indent="0">
              <a:buNone/>
            </a:pPr>
            <a:r>
              <a:rPr lang="en-US" dirty="0"/>
              <a:t>11 “The Pharisee stood and was praying this to himself: ‘God, I thank You that I am not like other people: swindlers, unjust,       adulterers, or even like this  tax collector.  12 ‘I fast twice a week; I pay          tithes of all that I get.’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4209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How to cultivate an attitude of humility </a:t>
            </a:r>
          </a:p>
          <a:p>
            <a:pPr marL="0" indent="0">
              <a:buNone/>
            </a:pPr>
            <a:r>
              <a:rPr lang="en-US" dirty="0"/>
              <a:t>11 “The Pharisee stood and was </a:t>
            </a:r>
            <a:r>
              <a:rPr lang="en-US" b="1" i="1" u="sng" dirty="0"/>
              <a:t>praying this to himself: </a:t>
            </a:r>
            <a:r>
              <a:rPr lang="en-US" dirty="0"/>
              <a:t>‘God, I thank You that I am not like other people: swindlers, unjust,       adulterers, or even like this  tax collector.  12 ‘I fast twice a week; I pay          tithes of all that I get.’ </a:t>
            </a:r>
          </a:p>
          <a:p>
            <a:r>
              <a:rPr lang="en-US" dirty="0"/>
              <a:t>Focus of his prayer: himself vs. God</a:t>
            </a:r>
          </a:p>
          <a:p>
            <a:r>
              <a:rPr lang="en-US" dirty="0"/>
              <a:t>To whom do you pray?  A majestic God?</a:t>
            </a:r>
          </a:p>
          <a:p>
            <a:pPr marL="0" indent="0">
              <a:buNone/>
            </a:pPr>
            <a:endParaRPr lang="en-US" dirty="0"/>
          </a:p>
        </p:txBody>
      </p:sp>
      <p:sp>
        <p:nvSpPr>
          <p:cNvPr id="6" name="Oval 5">
            <a:extLst>
              <a:ext uri="{FF2B5EF4-FFF2-40B4-BE49-F238E27FC236}">
                <a16:creationId xmlns:a16="http://schemas.microsoft.com/office/drawing/2014/main" xmlns="" id="{E226B2C3-32FC-4B21-A313-847C9372AC23}"/>
              </a:ext>
            </a:extLst>
          </p:cNvPr>
          <p:cNvSpPr/>
          <p:nvPr/>
        </p:nvSpPr>
        <p:spPr>
          <a:xfrm>
            <a:off x="1715678" y="2724346"/>
            <a:ext cx="273378" cy="43363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xmlns="" id="{5418339E-D936-4B5D-8E3A-D9BDF85F2403}"/>
              </a:ext>
            </a:extLst>
          </p:cNvPr>
          <p:cNvSpPr/>
          <p:nvPr/>
        </p:nvSpPr>
        <p:spPr>
          <a:xfrm>
            <a:off x="4091233" y="2790336"/>
            <a:ext cx="273378" cy="43363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xmlns="" id="{55DEA25C-A043-4396-93E1-D5C0916F2590}"/>
              </a:ext>
            </a:extLst>
          </p:cNvPr>
          <p:cNvSpPr/>
          <p:nvPr/>
        </p:nvSpPr>
        <p:spPr>
          <a:xfrm>
            <a:off x="7381188" y="315797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xmlns="" id="{2F20A8D3-73D1-431B-998C-261EBA257013}"/>
              </a:ext>
            </a:extLst>
          </p:cNvPr>
          <p:cNvSpPr/>
          <p:nvPr/>
        </p:nvSpPr>
        <p:spPr>
          <a:xfrm>
            <a:off x="7426907" y="3137710"/>
            <a:ext cx="227659" cy="51659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BA0A6040-C46C-4C70-802B-B120283F5918}"/>
              </a:ext>
            </a:extLst>
          </p:cNvPr>
          <p:cNvSpPr/>
          <p:nvPr/>
        </p:nvSpPr>
        <p:spPr>
          <a:xfrm>
            <a:off x="10275216" y="3137710"/>
            <a:ext cx="227659" cy="435049"/>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5418339E-D936-4B5D-8E3A-D9BDF85F2403}"/>
              </a:ext>
            </a:extLst>
          </p:cNvPr>
          <p:cNvSpPr/>
          <p:nvPr/>
        </p:nvSpPr>
        <p:spPr>
          <a:xfrm>
            <a:off x="3196084" y="3528171"/>
            <a:ext cx="273378" cy="43363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873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How to cultivate an attitude of humility </a:t>
            </a:r>
          </a:p>
          <a:p>
            <a:pPr marL="0" indent="0">
              <a:buNone/>
            </a:pPr>
            <a:r>
              <a:rPr lang="en-US" dirty="0"/>
              <a:t>11 “The Pharisee stood and was praying this to himself: ‘God, I thank You that </a:t>
            </a:r>
            <a:r>
              <a:rPr lang="en-US" b="1" i="1" u="sng" dirty="0"/>
              <a:t>I am not like other people</a:t>
            </a:r>
            <a:r>
              <a:rPr lang="en-US" dirty="0"/>
              <a:t>:</a:t>
            </a:r>
            <a:r>
              <a:rPr lang="en-US" b="1" i="1" u="sng" dirty="0"/>
              <a:t> swindlers, unjust,       adulterers, or even like this  tax collector.  12 ‘I fast twice a week;         I pay tithes of all that I get.’ </a:t>
            </a:r>
          </a:p>
          <a:p>
            <a:r>
              <a:rPr lang="en-US" dirty="0"/>
              <a:t>Comparative, doable external rules </a:t>
            </a:r>
          </a:p>
          <a:p>
            <a:r>
              <a:rPr lang="en-US" dirty="0"/>
              <a:t>Ignored the weightier provisions of the law</a:t>
            </a:r>
          </a:p>
          <a:p>
            <a:endParaRPr lang="en-US" dirty="0"/>
          </a:p>
          <a:p>
            <a:pPr marL="0" indent="0">
              <a:buNone/>
            </a:pPr>
            <a:endParaRPr lang="en-US" dirty="0"/>
          </a:p>
        </p:txBody>
      </p:sp>
    </p:spTree>
    <p:extLst>
      <p:ext uri="{BB962C8B-B14F-4D97-AF65-F5344CB8AC3E}">
        <p14:creationId xmlns:p14="http://schemas.microsoft.com/office/powerpoint/2010/main" val="287208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Matt 23:23 “Woe to you scribes and Pharisees, hypocrites! For you tithe mint and dill and cumin; and have neglected the weightier provisions of the law; justice and mercy and faithfulness; but these are the things you should have done without neglecting the others.”  </a:t>
            </a:r>
          </a:p>
          <a:p>
            <a:pPr marL="0" indent="0">
              <a:buNone/>
            </a:pPr>
            <a:endParaRPr lang="en-US" b="1" i="1" u="sng"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03678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normAutofit/>
          </a:bodyPr>
          <a:lstStyle/>
          <a:p>
            <a:pPr marL="0" indent="0">
              <a:buNone/>
            </a:pPr>
            <a:r>
              <a:rPr lang="en-US" dirty="0"/>
              <a:t>How to cultivate an attitude of humility </a:t>
            </a:r>
          </a:p>
          <a:p>
            <a:r>
              <a:rPr lang="en-US" dirty="0"/>
              <a:t>11 “The Pharisee stood and was praying this to himself: ‘God, I thank You that I am not like other people:</a:t>
            </a:r>
            <a:r>
              <a:rPr lang="en-US" b="1" i="1" u="sng" dirty="0"/>
              <a:t> swindlers, unjust,       adulterers, or even like this  tax collector.  12 ‘I fast twice a week;         I pay tithes of all that I get.’ </a:t>
            </a:r>
          </a:p>
          <a:p>
            <a:r>
              <a:rPr lang="en-US" dirty="0"/>
              <a:t>Comparative, doable external rules </a:t>
            </a:r>
          </a:p>
          <a:p>
            <a:r>
              <a:rPr lang="en-US" dirty="0"/>
              <a:t>Ignored the weightier provisions of the law</a:t>
            </a:r>
            <a:endParaRPr lang="en-US" b="1" i="1" u="sng" dirty="0"/>
          </a:p>
          <a:p>
            <a:r>
              <a:rPr lang="en-US" dirty="0"/>
              <a:t>How am I loving people?</a:t>
            </a:r>
          </a:p>
          <a:p>
            <a:pPr marL="0" indent="0">
              <a:buNone/>
            </a:pPr>
            <a:endParaRPr lang="en-US" b="1" i="1" u="sng"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1879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p:txBody>
          <a:bodyPr/>
          <a:lstStyle/>
          <a:p>
            <a:pPr marL="0" indent="0">
              <a:buNone/>
            </a:pPr>
            <a:r>
              <a:rPr lang="en-US" dirty="0"/>
              <a:t>Spiritual pride:  taking credit for things God is doing or has done </a:t>
            </a:r>
          </a:p>
          <a:p>
            <a:pPr marL="0" indent="0">
              <a:buNone/>
            </a:pPr>
            <a:endParaRPr lang="en-US" dirty="0"/>
          </a:p>
        </p:txBody>
      </p:sp>
    </p:spTree>
    <p:extLst>
      <p:ext uri="{BB962C8B-B14F-4D97-AF65-F5344CB8AC3E}">
        <p14:creationId xmlns:p14="http://schemas.microsoft.com/office/powerpoint/2010/main" val="3449711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How am I loving people?</a:t>
            </a:r>
          </a:p>
          <a:p>
            <a:r>
              <a:rPr lang="en-US" dirty="0"/>
              <a:t>Opportunity to depend on God for wisdom, empowering, desire to love</a:t>
            </a:r>
          </a:p>
          <a:p>
            <a:r>
              <a:rPr lang="en-US" dirty="0"/>
              <a:t>The Lord always has next steps in this area</a:t>
            </a:r>
          </a:p>
          <a:p>
            <a:pPr marL="0" indent="0">
              <a:buNone/>
            </a:pPr>
            <a:endParaRPr lang="en-US" b="1" i="1" u="sng"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609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How to cultivate an attitude of humility </a:t>
            </a:r>
          </a:p>
          <a:p>
            <a:pPr marL="0" indent="0">
              <a:buNone/>
            </a:pPr>
            <a:r>
              <a:rPr lang="en-US" dirty="0"/>
              <a:t>Tax collector:  ‘God, be merciful to me, the sinner!’ </a:t>
            </a:r>
          </a:p>
          <a:p>
            <a:r>
              <a:rPr lang="en-US" dirty="0"/>
              <a:t>The sinner vs “a sinner”  </a:t>
            </a:r>
          </a:p>
          <a:p>
            <a:r>
              <a:rPr lang="en-US" dirty="0"/>
              <a:t>Greater freedom to talk with God about our sin</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0021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Luke 15: 11-32 Parable of Prodigal Son</a:t>
            </a:r>
          </a:p>
          <a:p>
            <a:pPr marL="0" indent="0">
              <a:buNone/>
            </a:pPr>
            <a:endParaRPr lang="en-US" dirty="0"/>
          </a:p>
          <a:p>
            <a:pPr marL="0" indent="0">
              <a:buNone/>
            </a:pPr>
            <a:r>
              <a:rPr lang="en-US" dirty="0"/>
              <a:t>Heb 4:16</a:t>
            </a:r>
          </a:p>
          <a:p>
            <a:pPr marL="0" indent="0">
              <a:buNone/>
            </a:pPr>
            <a:r>
              <a:rPr lang="en-US" dirty="0"/>
              <a:t>Therefore let us draw near with confidence to the throne of grace, so that we may receive mercy and grace to help in time of need.</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6353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How to cultivate an attitude of humility </a:t>
            </a:r>
          </a:p>
          <a:p>
            <a:pPr marL="0" indent="0">
              <a:buNone/>
            </a:pPr>
            <a:r>
              <a:rPr lang="en-US" dirty="0"/>
              <a:t>Tax collector:  ‘God, be merciful to me, the sinner!’ </a:t>
            </a:r>
          </a:p>
          <a:p>
            <a:r>
              <a:rPr lang="en-US" dirty="0"/>
              <a:t>The sinner vs “a sinner”  </a:t>
            </a:r>
          </a:p>
          <a:p>
            <a:r>
              <a:rPr lang="en-US" dirty="0"/>
              <a:t>Greater freedom to talk with God about our sin</a:t>
            </a:r>
          </a:p>
          <a:p>
            <a:r>
              <a:rPr lang="en-US" dirty="0"/>
              <a:t>Counter-intuitive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3702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normAutofit/>
          </a:bodyPr>
          <a:lstStyle/>
          <a:p>
            <a:pPr marL="0" indent="0">
              <a:buNone/>
            </a:pPr>
            <a:r>
              <a:rPr lang="en-US" dirty="0"/>
              <a:t>Why?  </a:t>
            </a:r>
          </a:p>
          <a:p>
            <a:pPr marL="0" indent="0">
              <a:buNone/>
            </a:pPr>
            <a:r>
              <a:rPr lang="en-US" dirty="0"/>
              <a:t>Undealt pride prevents the experience of God’s love and care</a:t>
            </a:r>
          </a:p>
          <a:p>
            <a:r>
              <a:rPr lang="en-US" dirty="0"/>
              <a:t>Pharisee had the illusion that he didn’t need a Savior</a:t>
            </a:r>
          </a:p>
          <a:p>
            <a:r>
              <a:rPr lang="en-US" dirty="0"/>
              <a:t>Why inquire of God when you know it all? </a:t>
            </a:r>
          </a:p>
          <a:p>
            <a:r>
              <a:rPr lang="en-US" dirty="0"/>
              <a:t>Ps 10:4:  In his pride the wicked man does not seek him; in all his thoughts there is no room for God. NIV</a:t>
            </a:r>
          </a:p>
          <a:p>
            <a:r>
              <a:rPr lang="en-US" dirty="0"/>
              <a:t>Tragedy:  God’s resources are key in cultivating humility</a:t>
            </a:r>
          </a:p>
          <a:p>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25537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10" name="Content Placeholder 9">
            <a:extLst>
              <a:ext uri="{FF2B5EF4-FFF2-40B4-BE49-F238E27FC236}">
                <a16:creationId xmlns:a16="http://schemas.microsoft.com/office/drawing/2014/main" xmlns="" id="{A58FFF31-CA22-4168-9A89-AE8ADDC7C0D8}"/>
              </a:ext>
            </a:extLst>
          </p:cNvPr>
          <p:cNvSpPr>
            <a:spLocks noGrp="1"/>
          </p:cNvSpPr>
          <p:nvPr>
            <p:ph idx="1"/>
          </p:nvPr>
        </p:nvSpPr>
        <p:spPr>
          <a:xfrm>
            <a:off x="838200" y="1825625"/>
            <a:ext cx="10515600" cy="4351338"/>
          </a:xfrm>
        </p:spPr>
        <p:txBody>
          <a:bodyPr/>
          <a:lstStyle/>
          <a:p>
            <a:pPr marL="0" indent="0">
              <a:buNone/>
            </a:pPr>
            <a:r>
              <a:rPr lang="en-US" dirty="0"/>
              <a:t>Why? </a:t>
            </a:r>
          </a:p>
          <a:p>
            <a:pPr marL="0" indent="0">
              <a:buNone/>
            </a:pPr>
            <a:r>
              <a:rPr lang="en-US" dirty="0"/>
              <a:t>“for everyone who exalts himself will be humbled, but he who humbles himself will be exalted.”</a:t>
            </a:r>
          </a:p>
          <a:p>
            <a:pPr marL="0" indent="0">
              <a:buNone/>
            </a:pPr>
            <a:r>
              <a:rPr lang="en-US" dirty="0"/>
              <a:t>Is God insecure?</a:t>
            </a:r>
          </a:p>
          <a:p>
            <a:r>
              <a:rPr lang="en-US" dirty="0"/>
              <a:t>He is God and rightful place is center of universe</a:t>
            </a:r>
          </a:p>
          <a:p>
            <a:r>
              <a:rPr lang="en-US" dirty="0"/>
              <a:t>Out of his love </a:t>
            </a:r>
          </a:p>
          <a:p>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8712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p:txBody>
          <a:bodyPr/>
          <a:lstStyle/>
          <a:p>
            <a:pPr marL="0" indent="0">
              <a:buNone/>
            </a:pPr>
            <a:r>
              <a:rPr lang="en-US" dirty="0"/>
              <a:t>What is pride? It is almost always an attitude of                                      self-sufficiency and independence (I can handle this                       without help…) It is often an attitude of self-righteousness                        (I am at least as good as you are, probably better”).  It is                    sometimes an attitude of boastfulness  (Look what I did,                     and look what this proves I can do”). It is commonly an                  attitude of superiority (My intellect is greater, or my accomplishments are greater, or my looks are greater or something about me is greater”).  Pride looks down on others…”                                                                  Jones and Fontenot, </a:t>
            </a:r>
            <a:r>
              <a:rPr lang="en-US" i="1" dirty="0"/>
              <a:t>the prideful soul’s guide to humility, pgs. 17&amp;18. </a:t>
            </a:r>
            <a:endParaRPr lang="en-US" dirty="0"/>
          </a:p>
          <a:p>
            <a:pPr marL="0" indent="0">
              <a:buNone/>
            </a:pPr>
            <a:endParaRPr lang="en-US" dirty="0"/>
          </a:p>
        </p:txBody>
      </p:sp>
    </p:spTree>
    <p:extLst>
      <p:ext uri="{BB962C8B-B14F-4D97-AF65-F5344CB8AC3E}">
        <p14:creationId xmlns:p14="http://schemas.microsoft.com/office/powerpoint/2010/main" val="441715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p:txBody>
          <a:bodyPr>
            <a:normAutofit/>
          </a:bodyPr>
          <a:lstStyle/>
          <a:p>
            <a:pPr marL="0" indent="0" fontAlgn="base">
              <a:buNone/>
            </a:pPr>
            <a:r>
              <a:rPr lang="en-US" dirty="0"/>
              <a:t>9 And He also told this parable to some people who trusted in themselves that they were righteous, and viewed others with contempt:</a:t>
            </a:r>
          </a:p>
          <a:p>
            <a:pPr marL="0" indent="0" fontAlgn="base">
              <a:buNone/>
            </a:pPr>
            <a:r>
              <a:rPr lang="en-US" dirty="0"/>
              <a:t>10 “Two men went up into the temple to pray, one a Pharisee and the other a tax collector. </a:t>
            </a:r>
          </a:p>
          <a:p>
            <a:pPr marL="0" indent="0" fontAlgn="base">
              <a:buNone/>
            </a:pPr>
            <a:r>
              <a:rPr lang="en-US" dirty="0"/>
              <a:t>11 “The Pharisee stood and was praying this to himself: ‘God, I thank You that I am not like other people: swindlers, unjust,       adulterers, or even like this  tax collector.</a:t>
            </a:r>
          </a:p>
          <a:p>
            <a:pPr marL="0" indent="0" fontAlgn="base">
              <a:buNone/>
            </a:pPr>
            <a:r>
              <a:rPr lang="en-US" dirty="0"/>
              <a:t>12 ‘I fast twice a week; I pay tithes of all that I get.’     </a:t>
            </a:r>
          </a:p>
        </p:txBody>
      </p:sp>
    </p:spTree>
    <p:extLst>
      <p:ext uri="{BB962C8B-B14F-4D97-AF65-F5344CB8AC3E}">
        <p14:creationId xmlns:p14="http://schemas.microsoft.com/office/powerpoint/2010/main" val="282147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p:txBody>
          <a:bodyPr>
            <a:normAutofit/>
          </a:bodyPr>
          <a:lstStyle/>
          <a:p>
            <a:pPr marL="0" indent="0" fontAlgn="base">
              <a:buNone/>
            </a:pPr>
            <a:r>
              <a:rPr lang="en-US" dirty="0"/>
              <a:t>13 “But the tax collector, standing some distance away, was even unwilling to lift up his eyes to heaven, but was beating his breast, saying, ‘God, be merciful to me, the sinner!’</a:t>
            </a:r>
          </a:p>
          <a:p>
            <a:pPr marL="0" indent="0" fontAlgn="base">
              <a:buNone/>
            </a:pPr>
            <a:r>
              <a:rPr lang="en-US" dirty="0"/>
              <a:t>14 “I tell you, this man went to his house justified rather than the other, for everyone who exalts himself will be humbled, but he who humbles himself will be exalted.”</a:t>
            </a:r>
          </a:p>
          <a:p>
            <a:pPr marL="0" indent="0">
              <a:buNone/>
            </a:pPr>
            <a:endParaRPr lang="en-US" dirty="0"/>
          </a:p>
        </p:txBody>
      </p:sp>
    </p:spTree>
    <p:extLst>
      <p:ext uri="{BB962C8B-B14F-4D97-AF65-F5344CB8AC3E}">
        <p14:creationId xmlns:p14="http://schemas.microsoft.com/office/powerpoint/2010/main" val="1751095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p:txBody>
          <a:bodyPr>
            <a:normAutofit/>
          </a:bodyPr>
          <a:lstStyle/>
          <a:p>
            <a:pPr marL="0" indent="0" fontAlgn="base">
              <a:buNone/>
            </a:pPr>
            <a:r>
              <a:rPr lang="en-US" dirty="0"/>
              <a:t>Punch line:  </a:t>
            </a:r>
          </a:p>
          <a:p>
            <a:pPr marL="0" indent="0" fontAlgn="base">
              <a:buNone/>
            </a:pPr>
            <a:r>
              <a:rPr lang="en-US" dirty="0"/>
              <a:t>13 “But the tax collector,… </a:t>
            </a:r>
            <a:r>
              <a:rPr lang="en-US" b="1" i="1" u="sng" dirty="0"/>
              <a:t>“I tell you, this man went to his house justified rather than the other,</a:t>
            </a:r>
            <a:r>
              <a:rPr lang="en-US" dirty="0"/>
              <a:t> for everyone who exalts himself will be humbled, but he who humbles himself will be exalted.”</a:t>
            </a:r>
          </a:p>
          <a:p>
            <a:pPr marL="0" indent="0" fontAlgn="base">
              <a:buNone/>
            </a:pPr>
            <a:r>
              <a:rPr lang="en-US" dirty="0"/>
              <a:t>Least expected is justified </a:t>
            </a:r>
          </a:p>
          <a:p>
            <a:pPr marL="0" indent="0">
              <a:buNone/>
            </a:pPr>
            <a:endParaRPr lang="en-US" dirty="0"/>
          </a:p>
        </p:txBody>
      </p:sp>
    </p:spTree>
    <p:extLst>
      <p:ext uri="{BB962C8B-B14F-4D97-AF65-F5344CB8AC3E}">
        <p14:creationId xmlns:p14="http://schemas.microsoft.com/office/powerpoint/2010/main" val="191138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a:xfrm>
            <a:off x="838200" y="1863333"/>
            <a:ext cx="10515600" cy="4351338"/>
          </a:xfrm>
        </p:spPr>
        <p:txBody>
          <a:bodyPr>
            <a:normAutofit/>
          </a:bodyPr>
          <a:lstStyle/>
          <a:p>
            <a:pPr marL="0" indent="0" fontAlgn="base">
              <a:buNone/>
            </a:pPr>
            <a:r>
              <a:rPr lang="en-US" dirty="0"/>
              <a:t>What was barrier between Pharisee and God?</a:t>
            </a:r>
          </a:p>
          <a:p>
            <a:pPr marL="0" indent="0" fontAlgn="base">
              <a:buNone/>
            </a:pPr>
            <a:r>
              <a:rPr lang="en-US" dirty="0"/>
              <a:t>11 “The Pharisee stood and was praying this to himself: ‘God, I thank You that I am not like other people: swindlers, unjust,       adulterers, or even like this  tax collector.  12 ‘I fast twice a week; I pay          tithes of all that I get.’ </a:t>
            </a:r>
          </a:p>
          <a:p>
            <a:pPr fontAlgn="base"/>
            <a:r>
              <a:rPr lang="en-US" dirty="0"/>
              <a:t>He exalted himself, his spiritual pride </a:t>
            </a:r>
          </a:p>
          <a:p>
            <a:pPr marL="0" indent="0" fontAlgn="base">
              <a:buNone/>
            </a:pPr>
            <a:endParaRPr lang="en-US" dirty="0"/>
          </a:p>
        </p:txBody>
      </p:sp>
    </p:spTree>
    <p:extLst>
      <p:ext uri="{BB962C8B-B14F-4D97-AF65-F5344CB8AC3E}">
        <p14:creationId xmlns:p14="http://schemas.microsoft.com/office/powerpoint/2010/main" val="362086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p:txBody>
          <a:bodyPr/>
          <a:lstStyle/>
          <a:p>
            <a:pPr marL="0" indent="0">
              <a:buNone/>
            </a:pPr>
            <a:r>
              <a:rPr lang="en-US" dirty="0"/>
              <a:t>What is pride? It is almost always an </a:t>
            </a:r>
            <a:r>
              <a:rPr lang="en-US" b="1" u="sng" dirty="0"/>
              <a:t>attitude of                                      self-sufficiency and independence</a:t>
            </a:r>
            <a:r>
              <a:rPr lang="en-US" dirty="0"/>
              <a:t> (I can handle this                       without </a:t>
            </a:r>
            <a:r>
              <a:rPr lang="en-US"/>
              <a:t>help…).It </a:t>
            </a:r>
            <a:r>
              <a:rPr lang="en-US" dirty="0"/>
              <a:t>is often an </a:t>
            </a:r>
            <a:r>
              <a:rPr lang="en-US" b="1" u="sng" dirty="0"/>
              <a:t>attitude of self-righteousness                        </a:t>
            </a:r>
            <a:r>
              <a:rPr lang="en-US" dirty="0"/>
              <a:t>(I am at least as good as you are, probably better”).  It is                    sometimes an </a:t>
            </a:r>
            <a:r>
              <a:rPr lang="en-US" b="1" u="sng" dirty="0"/>
              <a:t>attitude of boastfulness  </a:t>
            </a:r>
            <a:r>
              <a:rPr lang="en-US" dirty="0"/>
              <a:t>(Look what I did,                     and look what this proves I can do”). It is commonly an                  </a:t>
            </a:r>
            <a:r>
              <a:rPr lang="en-US" b="1" u="sng" dirty="0"/>
              <a:t>attitude of superiority </a:t>
            </a:r>
            <a:r>
              <a:rPr lang="en-US" dirty="0"/>
              <a:t>(My intellect is greater, or my accomplishments are greater, or my looks are greater or something about me is greater”).  Pride looks down on others…” </a:t>
            </a:r>
          </a:p>
          <a:p>
            <a:pPr marL="0" indent="0">
              <a:buNone/>
            </a:pPr>
            <a:r>
              <a:rPr lang="en-US" dirty="0"/>
              <a:t>Jones and Fontenot, </a:t>
            </a:r>
            <a:r>
              <a:rPr lang="en-US" i="1" dirty="0"/>
              <a:t>the prideful soul’s guide to humility, pgs. 17&amp;18. </a:t>
            </a:r>
            <a:endParaRPr lang="en-US" dirty="0"/>
          </a:p>
          <a:p>
            <a:pPr marL="0" indent="0">
              <a:buNone/>
            </a:pPr>
            <a:endParaRPr lang="en-US" dirty="0"/>
          </a:p>
        </p:txBody>
      </p:sp>
    </p:spTree>
    <p:extLst>
      <p:ext uri="{BB962C8B-B14F-4D97-AF65-F5344CB8AC3E}">
        <p14:creationId xmlns:p14="http://schemas.microsoft.com/office/powerpoint/2010/main" val="345876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9A316-0ED2-43DB-AD10-D9F392E5D56A}"/>
              </a:ext>
            </a:extLst>
          </p:cNvPr>
          <p:cNvSpPr>
            <a:spLocks noGrp="1"/>
          </p:cNvSpPr>
          <p:nvPr>
            <p:ph type="title"/>
          </p:nvPr>
        </p:nvSpPr>
        <p:spPr/>
        <p:txBody>
          <a:bodyPr/>
          <a:lstStyle/>
          <a:p>
            <a:r>
              <a:rPr lang="en-US" dirty="0"/>
              <a:t>Luke 18:9-14</a:t>
            </a:r>
          </a:p>
        </p:txBody>
      </p:sp>
      <p:sp>
        <p:nvSpPr>
          <p:cNvPr id="3" name="Content Placeholder 2">
            <a:extLst>
              <a:ext uri="{FF2B5EF4-FFF2-40B4-BE49-F238E27FC236}">
                <a16:creationId xmlns:a16="http://schemas.microsoft.com/office/drawing/2014/main" xmlns="" id="{79ACBE66-23BB-45F3-A178-478332132DFC}"/>
              </a:ext>
            </a:extLst>
          </p:cNvPr>
          <p:cNvSpPr>
            <a:spLocks noGrp="1"/>
          </p:cNvSpPr>
          <p:nvPr>
            <p:ph idx="1"/>
          </p:nvPr>
        </p:nvSpPr>
        <p:spPr>
          <a:xfrm>
            <a:off x="838200" y="1863333"/>
            <a:ext cx="10515600" cy="4351338"/>
          </a:xfrm>
        </p:spPr>
        <p:txBody>
          <a:bodyPr>
            <a:normAutofit/>
          </a:bodyPr>
          <a:lstStyle/>
          <a:p>
            <a:pPr marL="0" indent="0" fontAlgn="base">
              <a:buNone/>
            </a:pPr>
            <a:r>
              <a:rPr lang="en-US" dirty="0"/>
              <a:t>What was barrier between Pharisee and God?</a:t>
            </a:r>
          </a:p>
          <a:p>
            <a:pPr marL="0" indent="0" fontAlgn="base">
              <a:buNone/>
            </a:pPr>
            <a:r>
              <a:rPr lang="en-US" dirty="0"/>
              <a:t>11 “The Pharisee stood and was praying this to himself: ‘God, I thank You that I am not like other people: swindlers, unjust,       adulterers, or even like this  tax collector.  12 ‘I fast twice a week; I pay          tithes of all that I get.’ </a:t>
            </a:r>
          </a:p>
          <a:p>
            <a:pPr fontAlgn="base"/>
            <a:r>
              <a:rPr lang="en-US" dirty="0"/>
              <a:t>He exalted himself, his spiritual pride</a:t>
            </a:r>
          </a:p>
          <a:p>
            <a:pPr fontAlgn="base"/>
            <a:r>
              <a:rPr lang="en-US" dirty="0"/>
              <a:t>Not his sins but his trust in his own righteousness</a:t>
            </a:r>
          </a:p>
          <a:p>
            <a:pPr marL="0" indent="0" fontAlgn="base">
              <a:buNone/>
            </a:pPr>
            <a:endParaRPr lang="en-US" dirty="0"/>
          </a:p>
        </p:txBody>
      </p:sp>
    </p:spTree>
    <p:extLst>
      <p:ext uri="{BB962C8B-B14F-4D97-AF65-F5344CB8AC3E}">
        <p14:creationId xmlns:p14="http://schemas.microsoft.com/office/powerpoint/2010/main" val="102523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858</Words>
  <Application>Microsoft Office PowerPoint</Application>
  <PresentationFormat>Widescreen</PresentationFormat>
  <Paragraphs>124</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lpstr>Luke 18:9-14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2023-12-29T21:43:45Z</dcterms:created>
  <dcterms:modified xsi:type="dcterms:W3CDTF">2023-12-29T21:43:52Z</dcterms:modified>
</cp:coreProperties>
</file>