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9" r:id="rId3"/>
    <p:sldId id="261" r:id="rId4"/>
    <p:sldId id="262" r:id="rId5"/>
    <p:sldId id="263" r:id="rId6"/>
    <p:sldId id="289" r:id="rId7"/>
    <p:sldId id="267" r:id="rId8"/>
    <p:sldId id="266" r:id="rId9"/>
    <p:sldId id="268" r:id="rId10"/>
    <p:sldId id="297" r:id="rId11"/>
    <p:sldId id="299" r:id="rId12"/>
    <p:sldId id="295" r:id="rId13"/>
    <p:sldId id="269" r:id="rId14"/>
    <p:sldId id="270" r:id="rId15"/>
    <p:sldId id="275" r:id="rId16"/>
    <p:sldId id="276" r:id="rId17"/>
    <p:sldId id="277" r:id="rId18"/>
    <p:sldId id="290" r:id="rId19"/>
    <p:sldId id="291" r:id="rId20"/>
    <p:sldId id="278" r:id="rId21"/>
    <p:sldId id="279" r:id="rId22"/>
    <p:sldId id="280" r:id="rId23"/>
    <p:sldId id="281" r:id="rId24"/>
    <p:sldId id="282" r:id="rId25"/>
    <p:sldId id="287" r:id="rId26"/>
    <p:sldId id="293" r:id="rId27"/>
    <p:sldId id="285" r:id="rId28"/>
    <p:sldId id="303" r:id="rId29"/>
    <p:sldId id="286" r:id="rId30"/>
    <p:sldId id="30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21" autoAdjust="0"/>
    <p:restoredTop sz="86000" autoAdjust="0"/>
  </p:normalViewPr>
  <p:slideViewPr>
    <p:cSldViewPr snapToGrid="0">
      <p:cViewPr varScale="1">
        <p:scale>
          <a:sx n="66" d="100"/>
          <a:sy n="66" d="100"/>
        </p:scale>
        <p:origin x="68"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ngartnerR" userId="383ae787-67ba-4c8e-8778-5e8e272c942a" providerId="ADAL" clId="{44DAFECF-C96D-49EE-A96A-681820767D2B}"/>
    <pc:docChg chg="undo custSel addSld delSld modSld sldOrd">
      <pc:chgData name="WeingartnerR" userId="383ae787-67ba-4c8e-8778-5e8e272c942a" providerId="ADAL" clId="{44DAFECF-C96D-49EE-A96A-681820767D2B}" dt="2022-10-20T13:21:07.034" v="2282" actId="20577"/>
      <pc:docMkLst>
        <pc:docMk/>
      </pc:docMkLst>
      <pc:sldChg chg="modSp">
        <pc:chgData name="WeingartnerR" userId="383ae787-67ba-4c8e-8778-5e8e272c942a" providerId="ADAL" clId="{44DAFECF-C96D-49EE-A96A-681820767D2B}" dt="2022-10-19T13:10:12.647" v="1658" actId="403"/>
        <pc:sldMkLst>
          <pc:docMk/>
          <pc:sldMk cId="4069210988" sldId="256"/>
        </pc:sldMkLst>
        <pc:spChg chg="mod">
          <ac:chgData name="WeingartnerR" userId="383ae787-67ba-4c8e-8778-5e8e272c942a" providerId="ADAL" clId="{44DAFECF-C96D-49EE-A96A-681820767D2B}" dt="2022-10-19T13:10:12.647" v="1658" actId="403"/>
          <ac:spMkLst>
            <pc:docMk/>
            <pc:sldMk cId="4069210988" sldId="256"/>
            <ac:spMk id="2" creationId="{86A0141D-FC4A-4A22-9E75-BA5F28920EFF}"/>
          </ac:spMkLst>
        </pc:spChg>
        <pc:spChg chg="mod">
          <ac:chgData name="WeingartnerR" userId="383ae787-67ba-4c8e-8778-5e8e272c942a" providerId="ADAL" clId="{44DAFECF-C96D-49EE-A96A-681820767D2B}" dt="2022-10-17T14:52:04.606" v="11" actId="20577"/>
          <ac:spMkLst>
            <pc:docMk/>
            <pc:sldMk cId="4069210988" sldId="256"/>
            <ac:spMk id="3" creationId="{54825A60-999E-45DF-B748-50687E0B4D01}"/>
          </ac:spMkLst>
        </pc:spChg>
      </pc:sldChg>
      <pc:sldChg chg="modSp modAnim">
        <pc:chgData name="WeingartnerR" userId="383ae787-67ba-4c8e-8778-5e8e272c942a" providerId="ADAL" clId="{44DAFECF-C96D-49EE-A96A-681820767D2B}" dt="2022-10-20T12:21:51.806" v="1993"/>
        <pc:sldMkLst>
          <pc:docMk/>
          <pc:sldMk cId="949789058" sldId="259"/>
        </pc:sldMkLst>
        <pc:spChg chg="mod">
          <ac:chgData name="WeingartnerR" userId="383ae787-67ba-4c8e-8778-5e8e272c942a" providerId="ADAL" clId="{44DAFECF-C96D-49EE-A96A-681820767D2B}" dt="2022-10-18T15:14:30.291" v="1254" actId="122"/>
          <ac:spMkLst>
            <pc:docMk/>
            <pc:sldMk cId="949789058" sldId="259"/>
            <ac:spMk id="2" creationId="{B894A912-68BC-4D15-9841-8CE101D333F0}"/>
          </ac:spMkLst>
        </pc:spChg>
        <pc:spChg chg="mod">
          <ac:chgData name="WeingartnerR" userId="383ae787-67ba-4c8e-8778-5e8e272c942a" providerId="ADAL" clId="{44DAFECF-C96D-49EE-A96A-681820767D2B}" dt="2022-10-20T12:21:51.806" v="1993"/>
          <ac:spMkLst>
            <pc:docMk/>
            <pc:sldMk cId="949789058" sldId="259"/>
            <ac:spMk id="3" creationId="{DB82A990-2A97-40CA-AD57-6F8A9A2FECD0}"/>
          </ac:spMkLst>
        </pc:spChg>
      </pc:sldChg>
      <pc:sldChg chg="modSp add modAnim">
        <pc:chgData name="WeingartnerR" userId="383ae787-67ba-4c8e-8778-5e8e272c942a" providerId="ADAL" clId="{44DAFECF-C96D-49EE-A96A-681820767D2B}" dt="2022-10-20T12:22:09.531" v="2002"/>
        <pc:sldMkLst>
          <pc:docMk/>
          <pc:sldMk cId="3918933324" sldId="260"/>
        </pc:sldMkLst>
        <pc:spChg chg="mod">
          <ac:chgData name="WeingartnerR" userId="383ae787-67ba-4c8e-8778-5e8e272c942a" providerId="ADAL" clId="{44DAFECF-C96D-49EE-A96A-681820767D2B}" dt="2022-10-18T15:14:44.838" v="1258" actId="122"/>
          <ac:spMkLst>
            <pc:docMk/>
            <pc:sldMk cId="3918933324" sldId="260"/>
            <ac:spMk id="2" creationId="{B894A912-68BC-4D15-9841-8CE101D333F0}"/>
          </ac:spMkLst>
        </pc:spChg>
        <pc:spChg chg="mod">
          <ac:chgData name="WeingartnerR" userId="383ae787-67ba-4c8e-8778-5e8e272c942a" providerId="ADAL" clId="{44DAFECF-C96D-49EE-A96A-681820767D2B}" dt="2022-10-20T12:22:09.531" v="2002"/>
          <ac:spMkLst>
            <pc:docMk/>
            <pc:sldMk cId="3918933324" sldId="260"/>
            <ac:spMk id="3" creationId="{DB82A990-2A97-40CA-AD57-6F8A9A2FECD0}"/>
          </ac:spMkLst>
        </pc:spChg>
      </pc:sldChg>
      <pc:sldChg chg="addSp modSp add modAnim">
        <pc:chgData name="WeingartnerR" userId="383ae787-67ba-4c8e-8778-5e8e272c942a" providerId="ADAL" clId="{44DAFECF-C96D-49EE-A96A-681820767D2B}" dt="2022-10-20T12:21:51.806" v="1993"/>
        <pc:sldMkLst>
          <pc:docMk/>
          <pc:sldMk cId="1528547311" sldId="261"/>
        </pc:sldMkLst>
        <pc:spChg chg="mod">
          <ac:chgData name="WeingartnerR" userId="383ae787-67ba-4c8e-8778-5e8e272c942a" providerId="ADAL" clId="{44DAFECF-C96D-49EE-A96A-681820767D2B}" dt="2022-10-18T15:14:34.128" v="1255" actId="122"/>
          <ac:spMkLst>
            <pc:docMk/>
            <pc:sldMk cId="1528547311" sldId="261"/>
            <ac:spMk id="2" creationId="{B894A912-68BC-4D15-9841-8CE101D333F0}"/>
          </ac:spMkLst>
        </pc:spChg>
        <pc:spChg chg="mod">
          <ac:chgData name="WeingartnerR" userId="383ae787-67ba-4c8e-8778-5e8e272c942a" providerId="ADAL" clId="{44DAFECF-C96D-49EE-A96A-681820767D2B}" dt="2022-10-20T12:21:51.806" v="1993"/>
          <ac:spMkLst>
            <pc:docMk/>
            <pc:sldMk cId="1528547311" sldId="261"/>
            <ac:spMk id="3" creationId="{DB82A990-2A97-40CA-AD57-6F8A9A2FECD0}"/>
          </ac:spMkLst>
        </pc:spChg>
        <pc:spChg chg="add mod">
          <ac:chgData name="WeingartnerR" userId="383ae787-67ba-4c8e-8778-5e8e272c942a" providerId="ADAL" clId="{44DAFECF-C96D-49EE-A96A-681820767D2B}" dt="2022-10-17T14:55:46.076" v="144" actId="208"/>
          <ac:spMkLst>
            <pc:docMk/>
            <pc:sldMk cId="1528547311" sldId="261"/>
            <ac:spMk id="4" creationId="{97F20C75-E5FD-4E7F-95F4-60D08CF96602}"/>
          </ac:spMkLst>
        </pc:spChg>
        <pc:cxnChg chg="add mod">
          <ac:chgData name="WeingartnerR" userId="383ae787-67ba-4c8e-8778-5e8e272c942a" providerId="ADAL" clId="{44DAFECF-C96D-49EE-A96A-681820767D2B}" dt="2022-10-17T14:56:09.875" v="147" actId="1582"/>
          <ac:cxnSpMkLst>
            <pc:docMk/>
            <pc:sldMk cId="1528547311" sldId="261"/>
            <ac:cxnSpMk id="6" creationId="{3EEEF6EF-8AC0-43AD-B853-910DBABB7E91}"/>
          </ac:cxnSpMkLst>
        </pc:cxnChg>
      </pc:sldChg>
      <pc:sldChg chg="addSp modSp add modAnim">
        <pc:chgData name="WeingartnerR" userId="383ae787-67ba-4c8e-8778-5e8e272c942a" providerId="ADAL" clId="{44DAFECF-C96D-49EE-A96A-681820767D2B}" dt="2022-10-20T12:21:51.806" v="1993"/>
        <pc:sldMkLst>
          <pc:docMk/>
          <pc:sldMk cId="3005540133" sldId="262"/>
        </pc:sldMkLst>
        <pc:spChg chg="mod">
          <ac:chgData name="WeingartnerR" userId="383ae787-67ba-4c8e-8778-5e8e272c942a" providerId="ADAL" clId="{44DAFECF-C96D-49EE-A96A-681820767D2B}" dt="2022-10-18T15:14:35.669" v="1256" actId="122"/>
          <ac:spMkLst>
            <pc:docMk/>
            <pc:sldMk cId="3005540133" sldId="262"/>
            <ac:spMk id="2" creationId="{B894A912-68BC-4D15-9841-8CE101D333F0}"/>
          </ac:spMkLst>
        </pc:spChg>
        <pc:spChg chg="mod">
          <ac:chgData name="WeingartnerR" userId="383ae787-67ba-4c8e-8778-5e8e272c942a" providerId="ADAL" clId="{44DAFECF-C96D-49EE-A96A-681820767D2B}" dt="2022-10-20T12:21:51.806" v="1993"/>
          <ac:spMkLst>
            <pc:docMk/>
            <pc:sldMk cId="3005540133" sldId="262"/>
            <ac:spMk id="3" creationId="{DB82A990-2A97-40CA-AD57-6F8A9A2FECD0}"/>
          </ac:spMkLst>
        </pc:spChg>
        <pc:spChg chg="add mod">
          <ac:chgData name="WeingartnerR" userId="383ae787-67ba-4c8e-8778-5e8e272c942a" providerId="ADAL" clId="{44DAFECF-C96D-49EE-A96A-681820767D2B}" dt="2022-10-17T14:57:27.475" v="165" actId="20577"/>
          <ac:spMkLst>
            <pc:docMk/>
            <pc:sldMk cId="3005540133" sldId="262"/>
            <ac:spMk id="7" creationId="{6517E062-F476-453E-9F1B-000ABFF0FE5F}"/>
          </ac:spMkLst>
        </pc:spChg>
        <pc:cxnChg chg="add mod">
          <ac:chgData name="WeingartnerR" userId="383ae787-67ba-4c8e-8778-5e8e272c942a" providerId="ADAL" clId="{44DAFECF-C96D-49EE-A96A-681820767D2B}" dt="2022-10-17T14:57:07.990" v="157" actId="14100"/>
          <ac:cxnSpMkLst>
            <pc:docMk/>
            <pc:sldMk cId="3005540133" sldId="262"/>
            <ac:cxnSpMk id="8" creationId="{A91DD094-A0A7-4EEE-BBF4-F5F58CA83CB1}"/>
          </ac:cxnSpMkLst>
        </pc:cxnChg>
      </pc:sldChg>
      <pc:sldChg chg="addSp modSp add modAnim">
        <pc:chgData name="WeingartnerR" userId="383ae787-67ba-4c8e-8778-5e8e272c942a" providerId="ADAL" clId="{44DAFECF-C96D-49EE-A96A-681820767D2B}" dt="2022-10-20T12:21:51.806" v="1993"/>
        <pc:sldMkLst>
          <pc:docMk/>
          <pc:sldMk cId="1832176310" sldId="263"/>
        </pc:sldMkLst>
        <pc:spChg chg="mod">
          <ac:chgData name="WeingartnerR" userId="383ae787-67ba-4c8e-8778-5e8e272c942a" providerId="ADAL" clId="{44DAFECF-C96D-49EE-A96A-681820767D2B}" dt="2022-10-18T15:14:41.345" v="1257" actId="122"/>
          <ac:spMkLst>
            <pc:docMk/>
            <pc:sldMk cId="1832176310" sldId="263"/>
            <ac:spMk id="2" creationId="{B894A912-68BC-4D15-9841-8CE101D333F0}"/>
          </ac:spMkLst>
        </pc:spChg>
        <pc:spChg chg="mod">
          <ac:chgData name="WeingartnerR" userId="383ae787-67ba-4c8e-8778-5e8e272c942a" providerId="ADAL" clId="{44DAFECF-C96D-49EE-A96A-681820767D2B}" dt="2022-10-20T12:21:51.806" v="1993"/>
          <ac:spMkLst>
            <pc:docMk/>
            <pc:sldMk cId="1832176310" sldId="263"/>
            <ac:spMk id="3" creationId="{DB82A990-2A97-40CA-AD57-6F8A9A2FECD0}"/>
          </ac:spMkLst>
        </pc:spChg>
        <pc:spChg chg="add mod">
          <ac:chgData name="WeingartnerR" userId="383ae787-67ba-4c8e-8778-5e8e272c942a" providerId="ADAL" clId="{44DAFECF-C96D-49EE-A96A-681820767D2B}" dt="2022-10-17T14:59:11.026" v="186" actId="1076"/>
          <ac:spMkLst>
            <pc:docMk/>
            <pc:sldMk cId="1832176310" sldId="263"/>
            <ac:spMk id="9" creationId="{9EC892A1-D335-413D-A692-C3A1B8978748}"/>
          </ac:spMkLst>
        </pc:spChg>
        <pc:cxnChg chg="add mod">
          <ac:chgData name="WeingartnerR" userId="383ae787-67ba-4c8e-8778-5e8e272c942a" providerId="ADAL" clId="{44DAFECF-C96D-49EE-A96A-681820767D2B}" dt="2022-10-17T14:59:08.501" v="185" actId="14100"/>
          <ac:cxnSpMkLst>
            <pc:docMk/>
            <pc:sldMk cId="1832176310" sldId="263"/>
            <ac:cxnSpMk id="10" creationId="{CE0B0CF7-94A3-4B08-B237-6CE2EEC76A4D}"/>
          </ac:cxnSpMkLst>
        </pc:cxnChg>
      </pc:sldChg>
      <pc:sldChg chg="modSp add ord">
        <pc:chgData name="WeingartnerR" userId="383ae787-67ba-4c8e-8778-5e8e272c942a" providerId="ADAL" clId="{44DAFECF-C96D-49EE-A96A-681820767D2B}" dt="2022-10-18T15:14:47.789" v="1260" actId="122"/>
        <pc:sldMkLst>
          <pc:docMk/>
          <pc:sldMk cId="3055296455" sldId="264"/>
        </pc:sldMkLst>
        <pc:spChg chg="mod">
          <ac:chgData name="WeingartnerR" userId="383ae787-67ba-4c8e-8778-5e8e272c942a" providerId="ADAL" clId="{44DAFECF-C96D-49EE-A96A-681820767D2B}" dt="2022-10-18T15:14:47.789" v="1260" actId="122"/>
          <ac:spMkLst>
            <pc:docMk/>
            <pc:sldMk cId="3055296455" sldId="264"/>
            <ac:spMk id="2" creationId="{B894A912-68BC-4D15-9841-8CE101D333F0}"/>
          </ac:spMkLst>
        </pc:spChg>
        <pc:spChg chg="mod">
          <ac:chgData name="WeingartnerR" userId="383ae787-67ba-4c8e-8778-5e8e272c942a" providerId="ADAL" clId="{44DAFECF-C96D-49EE-A96A-681820767D2B}" dt="2022-10-17T15:06:22.103" v="279" actId="20577"/>
          <ac:spMkLst>
            <pc:docMk/>
            <pc:sldMk cId="3055296455" sldId="264"/>
            <ac:spMk id="3" creationId="{DB82A990-2A97-40CA-AD57-6F8A9A2FECD0}"/>
          </ac:spMkLst>
        </pc:spChg>
      </pc:sldChg>
      <pc:sldChg chg="modSp add">
        <pc:chgData name="WeingartnerR" userId="383ae787-67ba-4c8e-8778-5e8e272c942a" providerId="ADAL" clId="{44DAFECF-C96D-49EE-A96A-681820767D2B}" dt="2022-10-18T15:14:51.171" v="1261" actId="122"/>
        <pc:sldMkLst>
          <pc:docMk/>
          <pc:sldMk cId="1655336785" sldId="265"/>
        </pc:sldMkLst>
        <pc:spChg chg="mod">
          <ac:chgData name="WeingartnerR" userId="383ae787-67ba-4c8e-8778-5e8e272c942a" providerId="ADAL" clId="{44DAFECF-C96D-49EE-A96A-681820767D2B}" dt="2022-10-18T15:14:51.171" v="1261" actId="122"/>
          <ac:spMkLst>
            <pc:docMk/>
            <pc:sldMk cId="1655336785" sldId="265"/>
            <ac:spMk id="2" creationId="{B894A912-68BC-4D15-9841-8CE101D333F0}"/>
          </ac:spMkLst>
        </pc:spChg>
        <pc:spChg chg="mod">
          <ac:chgData name="WeingartnerR" userId="383ae787-67ba-4c8e-8778-5e8e272c942a" providerId="ADAL" clId="{44DAFECF-C96D-49EE-A96A-681820767D2B}" dt="2022-10-17T15:06:18.136" v="278" actId="20577"/>
          <ac:spMkLst>
            <pc:docMk/>
            <pc:sldMk cId="1655336785" sldId="265"/>
            <ac:spMk id="3" creationId="{DB82A990-2A97-40CA-AD57-6F8A9A2FECD0}"/>
          </ac:spMkLst>
        </pc:spChg>
      </pc:sldChg>
      <pc:sldChg chg="modSp add">
        <pc:chgData name="WeingartnerR" userId="383ae787-67ba-4c8e-8778-5e8e272c942a" providerId="ADAL" clId="{44DAFECF-C96D-49EE-A96A-681820767D2B}" dt="2022-10-18T15:14:52.507" v="1262" actId="122"/>
        <pc:sldMkLst>
          <pc:docMk/>
          <pc:sldMk cId="3144467935" sldId="266"/>
        </pc:sldMkLst>
        <pc:spChg chg="mod">
          <ac:chgData name="WeingartnerR" userId="383ae787-67ba-4c8e-8778-5e8e272c942a" providerId="ADAL" clId="{44DAFECF-C96D-49EE-A96A-681820767D2B}" dt="2022-10-18T15:14:52.507" v="1262" actId="122"/>
          <ac:spMkLst>
            <pc:docMk/>
            <pc:sldMk cId="3144467935" sldId="266"/>
            <ac:spMk id="2" creationId="{B894A912-68BC-4D15-9841-8CE101D333F0}"/>
          </ac:spMkLst>
        </pc:spChg>
      </pc:sldChg>
      <pc:sldChg chg="modSp add modAnim">
        <pc:chgData name="WeingartnerR" userId="383ae787-67ba-4c8e-8778-5e8e272c942a" providerId="ADAL" clId="{44DAFECF-C96D-49EE-A96A-681820767D2B}" dt="2022-10-18T15:14:46.408" v="1259" actId="122"/>
        <pc:sldMkLst>
          <pc:docMk/>
          <pc:sldMk cId="3255111503" sldId="267"/>
        </pc:sldMkLst>
        <pc:spChg chg="mod">
          <ac:chgData name="WeingartnerR" userId="383ae787-67ba-4c8e-8778-5e8e272c942a" providerId="ADAL" clId="{44DAFECF-C96D-49EE-A96A-681820767D2B}" dt="2022-10-18T15:14:46.408" v="1259" actId="122"/>
          <ac:spMkLst>
            <pc:docMk/>
            <pc:sldMk cId="3255111503" sldId="267"/>
            <ac:spMk id="2" creationId="{B894A912-68BC-4D15-9841-8CE101D333F0}"/>
          </ac:spMkLst>
        </pc:spChg>
        <pc:spChg chg="mod">
          <ac:chgData name="WeingartnerR" userId="383ae787-67ba-4c8e-8778-5e8e272c942a" providerId="ADAL" clId="{44DAFECF-C96D-49EE-A96A-681820767D2B}" dt="2022-10-17T15:06:38.177" v="281" actId="20577"/>
          <ac:spMkLst>
            <pc:docMk/>
            <pc:sldMk cId="3255111503" sldId="267"/>
            <ac:spMk id="3" creationId="{DB82A990-2A97-40CA-AD57-6F8A9A2FECD0}"/>
          </ac:spMkLst>
        </pc:spChg>
      </pc:sldChg>
      <pc:sldChg chg="addSp delSp modSp add delAnim modAnim">
        <pc:chgData name="WeingartnerR" userId="383ae787-67ba-4c8e-8778-5e8e272c942a" providerId="ADAL" clId="{44DAFECF-C96D-49EE-A96A-681820767D2B}" dt="2022-10-19T14:11:08.491" v="1751" actId="478"/>
        <pc:sldMkLst>
          <pc:docMk/>
          <pc:sldMk cId="2055029787" sldId="268"/>
        </pc:sldMkLst>
        <pc:spChg chg="mod">
          <ac:chgData name="WeingartnerR" userId="383ae787-67ba-4c8e-8778-5e8e272c942a" providerId="ADAL" clId="{44DAFECF-C96D-49EE-A96A-681820767D2B}" dt="2022-10-18T15:14:54.219" v="1263" actId="122"/>
          <ac:spMkLst>
            <pc:docMk/>
            <pc:sldMk cId="2055029787" sldId="268"/>
            <ac:spMk id="2" creationId="{B894A912-68BC-4D15-9841-8CE101D333F0}"/>
          </ac:spMkLst>
        </pc:spChg>
        <pc:spChg chg="mod">
          <ac:chgData name="WeingartnerR" userId="383ae787-67ba-4c8e-8778-5e8e272c942a" providerId="ADAL" clId="{44DAFECF-C96D-49EE-A96A-681820767D2B}" dt="2022-10-17T15:08:15.758" v="326" actId="6549"/>
          <ac:spMkLst>
            <pc:docMk/>
            <pc:sldMk cId="2055029787" sldId="268"/>
            <ac:spMk id="3" creationId="{DB82A990-2A97-40CA-AD57-6F8A9A2FECD0}"/>
          </ac:spMkLst>
        </pc:spChg>
        <pc:spChg chg="add del mod">
          <ac:chgData name="WeingartnerR" userId="383ae787-67ba-4c8e-8778-5e8e272c942a" providerId="ADAL" clId="{44DAFECF-C96D-49EE-A96A-681820767D2B}" dt="2022-10-19T14:07:34.414" v="1735" actId="478"/>
          <ac:spMkLst>
            <pc:docMk/>
            <pc:sldMk cId="2055029787" sldId="268"/>
            <ac:spMk id="4" creationId="{077792D5-CF0B-471F-872B-C432C9FC86A2}"/>
          </ac:spMkLst>
        </pc:spChg>
        <pc:spChg chg="add mod">
          <ac:chgData name="WeingartnerR" userId="383ae787-67ba-4c8e-8778-5e8e272c942a" providerId="ADAL" clId="{44DAFECF-C96D-49EE-A96A-681820767D2B}" dt="2022-10-18T14:53:20.655" v="966"/>
          <ac:spMkLst>
            <pc:docMk/>
            <pc:sldMk cId="2055029787" sldId="268"/>
            <ac:spMk id="5" creationId="{8A1B49E0-E2EB-4587-BAA9-E4CEC874C71A}"/>
          </ac:spMkLst>
        </pc:spChg>
        <pc:picChg chg="add del mod">
          <ac:chgData name="WeingartnerR" userId="383ae787-67ba-4c8e-8778-5e8e272c942a" providerId="ADAL" clId="{44DAFECF-C96D-49EE-A96A-681820767D2B}" dt="2022-10-19T14:11:08.491" v="1751" actId="478"/>
          <ac:picMkLst>
            <pc:docMk/>
            <pc:sldMk cId="2055029787" sldId="268"/>
            <ac:picMk id="6" creationId="{300698DE-4F25-4F53-BFC9-79504C9107C0}"/>
          </ac:picMkLst>
        </pc:picChg>
        <pc:picChg chg="add del mod">
          <ac:chgData name="WeingartnerR" userId="383ae787-67ba-4c8e-8778-5e8e272c942a" providerId="ADAL" clId="{44DAFECF-C96D-49EE-A96A-681820767D2B}" dt="2022-10-19T14:11:08.491" v="1751" actId="478"/>
          <ac:picMkLst>
            <pc:docMk/>
            <pc:sldMk cId="2055029787" sldId="268"/>
            <ac:picMk id="1026" creationId="{EDF8F505-F1FA-4890-B74E-8455CAC5E080}"/>
          </ac:picMkLst>
        </pc:picChg>
      </pc:sldChg>
      <pc:sldChg chg="modSp add modAnim">
        <pc:chgData name="WeingartnerR" userId="383ae787-67ba-4c8e-8778-5e8e272c942a" providerId="ADAL" clId="{44DAFECF-C96D-49EE-A96A-681820767D2B}" dt="2022-10-18T15:04:36.844" v="1086"/>
        <pc:sldMkLst>
          <pc:docMk/>
          <pc:sldMk cId="3258548754" sldId="269"/>
        </pc:sldMkLst>
        <pc:spChg chg="mod">
          <ac:chgData name="WeingartnerR" userId="383ae787-67ba-4c8e-8778-5e8e272c942a" providerId="ADAL" clId="{44DAFECF-C96D-49EE-A96A-681820767D2B}" dt="2022-10-17T15:11:07.445" v="381" actId="14100"/>
          <ac:spMkLst>
            <pc:docMk/>
            <pc:sldMk cId="3258548754" sldId="269"/>
            <ac:spMk id="2" creationId="{B894A912-68BC-4D15-9841-8CE101D333F0}"/>
          </ac:spMkLst>
        </pc:spChg>
        <pc:spChg chg="mod">
          <ac:chgData name="WeingartnerR" userId="383ae787-67ba-4c8e-8778-5e8e272c942a" providerId="ADAL" clId="{44DAFECF-C96D-49EE-A96A-681820767D2B}" dt="2022-10-18T15:04:36.844" v="1086"/>
          <ac:spMkLst>
            <pc:docMk/>
            <pc:sldMk cId="3258548754" sldId="269"/>
            <ac:spMk id="3" creationId="{DB82A990-2A97-40CA-AD57-6F8A9A2FECD0}"/>
          </ac:spMkLst>
        </pc:spChg>
      </pc:sldChg>
      <pc:sldChg chg="addSp modSp add modAnim">
        <pc:chgData name="WeingartnerR" userId="383ae787-67ba-4c8e-8778-5e8e272c942a" providerId="ADAL" clId="{44DAFECF-C96D-49EE-A96A-681820767D2B}" dt="2022-10-18T15:04:36.844" v="1086"/>
        <pc:sldMkLst>
          <pc:docMk/>
          <pc:sldMk cId="2833349497" sldId="270"/>
        </pc:sldMkLst>
        <pc:spChg chg="mod">
          <ac:chgData name="WeingartnerR" userId="383ae787-67ba-4c8e-8778-5e8e272c942a" providerId="ADAL" clId="{44DAFECF-C96D-49EE-A96A-681820767D2B}" dt="2022-10-18T15:04:36.844" v="1086"/>
          <ac:spMkLst>
            <pc:docMk/>
            <pc:sldMk cId="2833349497" sldId="270"/>
            <ac:spMk id="3" creationId="{DB82A990-2A97-40CA-AD57-6F8A9A2FECD0}"/>
          </ac:spMkLst>
        </pc:spChg>
        <pc:spChg chg="add mod">
          <ac:chgData name="WeingartnerR" userId="383ae787-67ba-4c8e-8778-5e8e272c942a" providerId="ADAL" clId="{44DAFECF-C96D-49EE-A96A-681820767D2B}" dt="2022-10-17T15:13:48.753" v="427" actId="1076"/>
          <ac:spMkLst>
            <pc:docMk/>
            <pc:sldMk cId="2833349497" sldId="270"/>
            <ac:spMk id="4" creationId="{B44CB1A5-5DCC-4D32-8187-2D9E164CB05F}"/>
          </ac:spMkLst>
        </pc:spChg>
        <pc:cxnChg chg="add mod">
          <ac:chgData name="WeingartnerR" userId="383ae787-67ba-4c8e-8778-5e8e272c942a" providerId="ADAL" clId="{44DAFECF-C96D-49EE-A96A-681820767D2B}" dt="2022-10-17T15:13:30.380" v="422" actId="14100"/>
          <ac:cxnSpMkLst>
            <pc:docMk/>
            <pc:sldMk cId="2833349497" sldId="270"/>
            <ac:cxnSpMk id="5" creationId="{34C75512-E03A-4859-8C97-4FB4530948E4}"/>
          </ac:cxnSpMkLst>
        </pc:cxnChg>
      </pc:sldChg>
      <pc:sldChg chg="delSp modSp add delAnim">
        <pc:chgData name="WeingartnerR" userId="383ae787-67ba-4c8e-8778-5e8e272c942a" providerId="ADAL" clId="{44DAFECF-C96D-49EE-A96A-681820767D2B}" dt="2022-10-18T15:04:36.844" v="1086"/>
        <pc:sldMkLst>
          <pc:docMk/>
          <pc:sldMk cId="2603592452" sldId="271"/>
        </pc:sldMkLst>
        <pc:spChg chg="mod">
          <ac:chgData name="WeingartnerR" userId="383ae787-67ba-4c8e-8778-5e8e272c942a" providerId="ADAL" clId="{44DAFECF-C96D-49EE-A96A-681820767D2B}" dt="2022-10-18T15:04:36.844" v="1086"/>
          <ac:spMkLst>
            <pc:docMk/>
            <pc:sldMk cId="2603592452" sldId="271"/>
            <ac:spMk id="3" creationId="{DB82A990-2A97-40CA-AD57-6F8A9A2FECD0}"/>
          </ac:spMkLst>
        </pc:spChg>
        <pc:spChg chg="del">
          <ac:chgData name="WeingartnerR" userId="383ae787-67ba-4c8e-8778-5e8e272c942a" providerId="ADAL" clId="{44DAFECF-C96D-49EE-A96A-681820767D2B}" dt="2022-10-17T15:18:04.760" v="433" actId="478"/>
          <ac:spMkLst>
            <pc:docMk/>
            <pc:sldMk cId="2603592452" sldId="271"/>
            <ac:spMk id="4" creationId="{B44CB1A5-5DCC-4D32-8187-2D9E164CB05F}"/>
          </ac:spMkLst>
        </pc:spChg>
        <pc:cxnChg chg="del">
          <ac:chgData name="WeingartnerR" userId="383ae787-67ba-4c8e-8778-5e8e272c942a" providerId="ADAL" clId="{44DAFECF-C96D-49EE-A96A-681820767D2B}" dt="2022-10-17T15:18:04.760" v="433" actId="478"/>
          <ac:cxnSpMkLst>
            <pc:docMk/>
            <pc:sldMk cId="2603592452" sldId="271"/>
            <ac:cxnSpMk id="5" creationId="{34C75512-E03A-4859-8C97-4FB4530948E4}"/>
          </ac:cxnSpMkLst>
        </pc:cxnChg>
      </pc:sldChg>
      <pc:sldChg chg="modSp add">
        <pc:chgData name="WeingartnerR" userId="383ae787-67ba-4c8e-8778-5e8e272c942a" providerId="ADAL" clId="{44DAFECF-C96D-49EE-A96A-681820767D2B}" dt="2022-10-18T15:04:36.844" v="1086"/>
        <pc:sldMkLst>
          <pc:docMk/>
          <pc:sldMk cId="4278209368" sldId="272"/>
        </pc:sldMkLst>
        <pc:spChg chg="mod">
          <ac:chgData name="WeingartnerR" userId="383ae787-67ba-4c8e-8778-5e8e272c942a" providerId="ADAL" clId="{44DAFECF-C96D-49EE-A96A-681820767D2B}" dt="2022-10-18T15:04:36.844" v="1086"/>
          <ac:spMkLst>
            <pc:docMk/>
            <pc:sldMk cId="4278209368" sldId="272"/>
            <ac:spMk id="3" creationId="{DB82A990-2A97-40CA-AD57-6F8A9A2FECD0}"/>
          </ac:spMkLst>
        </pc:spChg>
      </pc:sldChg>
      <pc:sldChg chg="modSp add">
        <pc:chgData name="WeingartnerR" userId="383ae787-67ba-4c8e-8778-5e8e272c942a" providerId="ADAL" clId="{44DAFECF-C96D-49EE-A96A-681820767D2B}" dt="2022-10-18T15:04:36.844" v="1086"/>
        <pc:sldMkLst>
          <pc:docMk/>
          <pc:sldMk cId="226880387" sldId="273"/>
        </pc:sldMkLst>
        <pc:spChg chg="mod">
          <ac:chgData name="WeingartnerR" userId="383ae787-67ba-4c8e-8778-5e8e272c942a" providerId="ADAL" clId="{44DAFECF-C96D-49EE-A96A-681820767D2B}" dt="2022-10-18T15:04:36.844" v="1086"/>
          <ac:spMkLst>
            <pc:docMk/>
            <pc:sldMk cId="226880387" sldId="273"/>
            <ac:spMk id="3" creationId="{DB82A990-2A97-40CA-AD57-6F8A9A2FECD0}"/>
          </ac:spMkLst>
        </pc:spChg>
      </pc:sldChg>
      <pc:sldChg chg="modSp add">
        <pc:chgData name="WeingartnerR" userId="383ae787-67ba-4c8e-8778-5e8e272c942a" providerId="ADAL" clId="{44DAFECF-C96D-49EE-A96A-681820767D2B}" dt="2022-10-18T15:04:36.844" v="1086"/>
        <pc:sldMkLst>
          <pc:docMk/>
          <pc:sldMk cId="1755299163" sldId="274"/>
        </pc:sldMkLst>
        <pc:spChg chg="mod">
          <ac:chgData name="WeingartnerR" userId="383ae787-67ba-4c8e-8778-5e8e272c942a" providerId="ADAL" clId="{44DAFECF-C96D-49EE-A96A-681820767D2B}" dt="2022-10-18T15:04:36.844" v="1086"/>
          <ac:spMkLst>
            <pc:docMk/>
            <pc:sldMk cId="1755299163" sldId="274"/>
            <ac:spMk id="3" creationId="{DB82A990-2A97-40CA-AD57-6F8A9A2FECD0}"/>
          </ac:spMkLst>
        </pc:spChg>
      </pc:sldChg>
      <pc:sldChg chg="modSp add">
        <pc:chgData name="WeingartnerR" userId="383ae787-67ba-4c8e-8778-5e8e272c942a" providerId="ADAL" clId="{44DAFECF-C96D-49EE-A96A-681820767D2B}" dt="2022-10-18T15:04:36.844" v="1086"/>
        <pc:sldMkLst>
          <pc:docMk/>
          <pc:sldMk cId="4214933320" sldId="275"/>
        </pc:sldMkLst>
        <pc:spChg chg="mod">
          <ac:chgData name="WeingartnerR" userId="383ae787-67ba-4c8e-8778-5e8e272c942a" providerId="ADAL" clId="{44DAFECF-C96D-49EE-A96A-681820767D2B}" dt="2022-10-18T15:04:36.844" v="1086"/>
          <ac:spMkLst>
            <pc:docMk/>
            <pc:sldMk cId="4214933320" sldId="275"/>
            <ac:spMk id="3" creationId="{DB82A990-2A97-40CA-AD57-6F8A9A2FECD0}"/>
          </ac:spMkLst>
        </pc:spChg>
      </pc:sldChg>
      <pc:sldChg chg="addSp delSp modSp add modAnim">
        <pc:chgData name="WeingartnerR" userId="383ae787-67ba-4c8e-8778-5e8e272c942a" providerId="ADAL" clId="{44DAFECF-C96D-49EE-A96A-681820767D2B}" dt="2022-10-19T13:29:53.739" v="1683" actId="20577"/>
        <pc:sldMkLst>
          <pc:docMk/>
          <pc:sldMk cId="2775044063" sldId="276"/>
        </pc:sldMkLst>
        <pc:spChg chg="mod">
          <ac:chgData name="WeingartnerR" userId="383ae787-67ba-4c8e-8778-5e8e272c942a" providerId="ADAL" clId="{44DAFECF-C96D-49EE-A96A-681820767D2B}" dt="2022-10-19T13:29:49.553" v="1682" actId="20577"/>
          <ac:spMkLst>
            <pc:docMk/>
            <pc:sldMk cId="2775044063" sldId="276"/>
            <ac:spMk id="3" creationId="{DB82A990-2A97-40CA-AD57-6F8A9A2FECD0}"/>
          </ac:spMkLst>
        </pc:spChg>
        <pc:spChg chg="add mod">
          <ac:chgData name="WeingartnerR" userId="383ae787-67ba-4c8e-8778-5e8e272c942a" providerId="ADAL" clId="{44DAFECF-C96D-49EE-A96A-681820767D2B}" dt="2022-10-18T15:01:36.155" v="1082" actId="14100"/>
          <ac:spMkLst>
            <pc:docMk/>
            <pc:sldMk cId="2775044063" sldId="276"/>
            <ac:spMk id="4" creationId="{232BE666-FF8C-427C-A608-56EC60627779}"/>
          </ac:spMkLst>
        </pc:spChg>
        <pc:spChg chg="add mod">
          <ac:chgData name="WeingartnerR" userId="383ae787-67ba-4c8e-8778-5e8e272c942a" providerId="ADAL" clId="{44DAFECF-C96D-49EE-A96A-681820767D2B}" dt="2022-10-19T13:29:53.739" v="1683" actId="20577"/>
          <ac:spMkLst>
            <pc:docMk/>
            <pc:sldMk cId="2775044063" sldId="276"/>
            <ac:spMk id="5" creationId="{DCA9A38D-E4CD-495E-90F3-2D7A9F7D92B7}"/>
          </ac:spMkLst>
        </pc:spChg>
        <pc:spChg chg="add mod">
          <ac:chgData name="WeingartnerR" userId="383ae787-67ba-4c8e-8778-5e8e272c942a" providerId="ADAL" clId="{44DAFECF-C96D-49EE-A96A-681820767D2B}" dt="2022-10-18T15:02:09.031" v="1085" actId="20577"/>
          <ac:spMkLst>
            <pc:docMk/>
            <pc:sldMk cId="2775044063" sldId="276"/>
            <ac:spMk id="6" creationId="{36403545-9ABD-403A-B0CA-B979BDBA7F11}"/>
          </ac:spMkLst>
        </pc:spChg>
        <pc:spChg chg="add mod">
          <ac:chgData name="WeingartnerR" userId="383ae787-67ba-4c8e-8778-5e8e272c942a" providerId="ADAL" clId="{44DAFECF-C96D-49EE-A96A-681820767D2B}" dt="2022-10-17T15:29:38.427" v="684" actId="571"/>
          <ac:spMkLst>
            <pc:docMk/>
            <pc:sldMk cId="2775044063" sldId="276"/>
            <ac:spMk id="7" creationId="{3300C428-FFBB-4A09-88A9-E901DC6C419C}"/>
          </ac:spMkLst>
        </pc:spChg>
        <pc:spChg chg="add mod">
          <ac:chgData name="WeingartnerR" userId="383ae787-67ba-4c8e-8778-5e8e272c942a" providerId="ADAL" clId="{44DAFECF-C96D-49EE-A96A-681820767D2B}" dt="2022-10-17T15:29:38.427" v="684" actId="571"/>
          <ac:spMkLst>
            <pc:docMk/>
            <pc:sldMk cId="2775044063" sldId="276"/>
            <ac:spMk id="8" creationId="{EBA2DD94-F5CB-42A0-AD5B-9C680FFFEDC7}"/>
          </ac:spMkLst>
        </pc:spChg>
        <pc:spChg chg="add del">
          <ac:chgData name="WeingartnerR" userId="383ae787-67ba-4c8e-8778-5e8e272c942a" providerId="ADAL" clId="{44DAFECF-C96D-49EE-A96A-681820767D2B}" dt="2022-10-17T15:30:02.485" v="688"/>
          <ac:spMkLst>
            <pc:docMk/>
            <pc:sldMk cId="2775044063" sldId="276"/>
            <ac:spMk id="9" creationId="{DB010FE8-1020-4E32-B485-5C3B7CAB0C9F}"/>
          </ac:spMkLst>
        </pc:spChg>
        <pc:spChg chg="add mod">
          <ac:chgData name="WeingartnerR" userId="383ae787-67ba-4c8e-8778-5e8e272c942a" providerId="ADAL" clId="{44DAFECF-C96D-49EE-A96A-681820767D2B}" dt="2022-10-18T15:04:36.844" v="1086"/>
          <ac:spMkLst>
            <pc:docMk/>
            <pc:sldMk cId="2775044063" sldId="276"/>
            <ac:spMk id="10" creationId="{4E0F6603-42BE-4C10-88EA-E42722AAE1D3}"/>
          </ac:spMkLst>
        </pc:spChg>
      </pc:sldChg>
      <pc:sldChg chg="addSp delSp modSp add delAnim modAnim">
        <pc:chgData name="WeingartnerR" userId="383ae787-67ba-4c8e-8778-5e8e272c942a" providerId="ADAL" clId="{44DAFECF-C96D-49EE-A96A-681820767D2B}" dt="2022-10-19T12:53:52.681" v="1388" actId="1036"/>
        <pc:sldMkLst>
          <pc:docMk/>
          <pc:sldMk cId="115357553" sldId="277"/>
        </pc:sldMkLst>
        <pc:spChg chg="del">
          <ac:chgData name="WeingartnerR" userId="383ae787-67ba-4c8e-8778-5e8e272c942a" providerId="ADAL" clId="{44DAFECF-C96D-49EE-A96A-681820767D2B}" dt="2022-10-17T15:40:17.084" v="775" actId="478"/>
          <ac:spMkLst>
            <pc:docMk/>
            <pc:sldMk cId="115357553" sldId="277"/>
            <ac:spMk id="3" creationId="{DB82A990-2A97-40CA-AD57-6F8A9A2FECD0}"/>
          </ac:spMkLst>
        </pc:spChg>
        <pc:spChg chg="del">
          <ac:chgData name="WeingartnerR" userId="383ae787-67ba-4c8e-8778-5e8e272c942a" providerId="ADAL" clId="{44DAFECF-C96D-49EE-A96A-681820767D2B}" dt="2022-10-17T15:40:17.084" v="775" actId="478"/>
          <ac:spMkLst>
            <pc:docMk/>
            <pc:sldMk cId="115357553" sldId="277"/>
            <ac:spMk id="4" creationId="{232BE666-FF8C-427C-A608-56EC60627779}"/>
          </ac:spMkLst>
        </pc:spChg>
        <pc:spChg chg="mod">
          <ac:chgData name="WeingartnerR" userId="383ae787-67ba-4c8e-8778-5e8e272c942a" providerId="ADAL" clId="{44DAFECF-C96D-49EE-A96A-681820767D2B}" dt="2022-10-19T12:53:52.681" v="1388" actId="1036"/>
          <ac:spMkLst>
            <pc:docMk/>
            <pc:sldMk cId="115357553" sldId="277"/>
            <ac:spMk id="4" creationId="{B44CB1A5-5DCC-4D32-8187-2D9E164CB05F}"/>
          </ac:spMkLst>
        </pc:spChg>
        <pc:spChg chg="del">
          <ac:chgData name="WeingartnerR" userId="383ae787-67ba-4c8e-8778-5e8e272c942a" providerId="ADAL" clId="{44DAFECF-C96D-49EE-A96A-681820767D2B}" dt="2022-10-17T15:40:17.084" v="775" actId="478"/>
          <ac:spMkLst>
            <pc:docMk/>
            <pc:sldMk cId="115357553" sldId="277"/>
            <ac:spMk id="5" creationId="{DCA9A38D-E4CD-495E-90F3-2D7A9F7D92B7}"/>
          </ac:spMkLst>
        </pc:spChg>
        <pc:spChg chg="del">
          <ac:chgData name="WeingartnerR" userId="383ae787-67ba-4c8e-8778-5e8e272c942a" providerId="ADAL" clId="{44DAFECF-C96D-49EE-A96A-681820767D2B}" dt="2022-10-17T15:40:17.084" v="775" actId="478"/>
          <ac:spMkLst>
            <pc:docMk/>
            <pc:sldMk cId="115357553" sldId="277"/>
            <ac:spMk id="6" creationId="{36403545-9ABD-403A-B0CA-B979BDBA7F11}"/>
          </ac:spMkLst>
        </pc:spChg>
        <pc:spChg chg="add del mod">
          <ac:chgData name="WeingartnerR" userId="383ae787-67ba-4c8e-8778-5e8e272c942a" providerId="ADAL" clId="{44DAFECF-C96D-49EE-A96A-681820767D2B}" dt="2022-10-17T15:40:20.892" v="776" actId="478"/>
          <ac:spMkLst>
            <pc:docMk/>
            <pc:sldMk cId="115357553" sldId="277"/>
            <ac:spMk id="8" creationId="{9600396D-BD28-495C-AD58-9D02E407C199}"/>
          </ac:spMkLst>
        </pc:spChg>
        <pc:spChg chg="mod">
          <ac:chgData name="WeingartnerR" userId="383ae787-67ba-4c8e-8778-5e8e272c942a" providerId="ADAL" clId="{44DAFECF-C96D-49EE-A96A-681820767D2B}" dt="2022-10-18T15:10:36.909" v="1173" actId="20577"/>
          <ac:spMkLst>
            <pc:docMk/>
            <pc:sldMk cId="115357553" sldId="277"/>
            <ac:spMk id="10" creationId="{4E0F6603-42BE-4C10-88EA-E42722AAE1D3}"/>
          </ac:spMkLst>
        </pc:spChg>
      </pc:sldChg>
      <pc:sldChg chg="modSp add modAnim">
        <pc:chgData name="WeingartnerR" userId="383ae787-67ba-4c8e-8778-5e8e272c942a" providerId="ADAL" clId="{44DAFECF-C96D-49EE-A96A-681820767D2B}" dt="2022-10-18T15:14:13.452" v="1253" actId="122"/>
        <pc:sldMkLst>
          <pc:docMk/>
          <pc:sldMk cId="3719855005" sldId="278"/>
        </pc:sldMkLst>
        <pc:spChg chg="mod">
          <ac:chgData name="WeingartnerR" userId="383ae787-67ba-4c8e-8778-5e8e272c942a" providerId="ADAL" clId="{44DAFECF-C96D-49EE-A96A-681820767D2B}" dt="2022-10-18T15:14:13.452" v="1253" actId="122"/>
          <ac:spMkLst>
            <pc:docMk/>
            <pc:sldMk cId="3719855005" sldId="278"/>
            <ac:spMk id="2" creationId="{B894A912-68BC-4D15-9841-8CE101D333F0}"/>
          </ac:spMkLst>
        </pc:spChg>
        <pc:spChg chg="mod">
          <ac:chgData name="WeingartnerR" userId="383ae787-67ba-4c8e-8778-5e8e272c942a" providerId="ADAL" clId="{44DAFECF-C96D-49EE-A96A-681820767D2B}" dt="2022-10-18T15:12:23.448" v="1175" actId="6549"/>
          <ac:spMkLst>
            <pc:docMk/>
            <pc:sldMk cId="3719855005" sldId="278"/>
            <ac:spMk id="10" creationId="{4E0F6603-42BE-4C10-88EA-E42722AAE1D3}"/>
          </ac:spMkLst>
        </pc:spChg>
      </pc:sldChg>
      <pc:sldChg chg="modSp add">
        <pc:chgData name="WeingartnerR" userId="383ae787-67ba-4c8e-8778-5e8e272c942a" providerId="ADAL" clId="{44DAFECF-C96D-49EE-A96A-681820767D2B}" dt="2022-10-18T15:15:19.461" v="1269" actId="122"/>
        <pc:sldMkLst>
          <pc:docMk/>
          <pc:sldMk cId="1914037511" sldId="279"/>
        </pc:sldMkLst>
        <pc:spChg chg="mod">
          <ac:chgData name="WeingartnerR" userId="383ae787-67ba-4c8e-8778-5e8e272c942a" providerId="ADAL" clId="{44DAFECF-C96D-49EE-A96A-681820767D2B}" dt="2022-10-18T15:15:19.461" v="1269" actId="122"/>
          <ac:spMkLst>
            <pc:docMk/>
            <pc:sldMk cId="1914037511" sldId="279"/>
            <ac:spMk id="2" creationId="{B894A912-68BC-4D15-9841-8CE101D333F0}"/>
          </ac:spMkLst>
        </pc:spChg>
        <pc:spChg chg="mod">
          <ac:chgData name="WeingartnerR" userId="383ae787-67ba-4c8e-8778-5e8e272c942a" providerId="ADAL" clId="{44DAFECF-C96D-49EE-A96A-681820767D2B}" dt="2022-10-18T15:13:15.016" v="1224" actId="20577"/>
          <ac:spMkLst>
            <pc:docMk/>
            <pc:sldMk cId="1914037511" sldId="279"/>
            <ac:spMk id="10" creationId="{4E0F6603-42BE-4C10-88EA-E42722AAE1D3}"/>
          </ac:spMkLst>
        </pc:spChg>
      </pc:sldChg>
      <pc:sldChg chg="modSp add">
        <pc:chgData name="WeingartnerR" userId="383ae787-67ba-4c8e-8778-5e8e272c942a" providerId="ADAL" clId="{44DAFECF-C96D-49EE-A96A-681820767D2B}" dt="2022-10-18T15:15:11.753" v="1266" actId="122"/>
        <pc:sldMkLst>
          <pc:docMk/>
          <pc:sldMk cId="1418061028" sldId="280"/>
        </pc:sldMkLst>
        <pc:spChg chg="mod">
          <ac:chgData name="WeingartnerR" userId="383ae787-67ba-4c8e-8778-5e8e272c942a" providerId="ADAL" clId="{44DAFECF-C96D-49EE-A96A-681820767D2B}" dt="2022-10-18T15:15:11.753" v="1266" actId="122"/>
          <ac:spMkLst>
            <pc:docMk/>
            <pc:sldMk cId="1418061028" sldId="280"/>
            <ac:spMk id="2" creationId="{B894A912-68BC-4D15-9841-8CE101D333F0}"/>
          </ac:spMkLst>
        </pc:spChg>
        <pc:spChg chg="mod">
          <ac:chgData name="WeingartnerR" userId="383ae787-67ba-4c8e-8778-5e8e272c942a" providerId="ADAL" clId="{44DAFECF-C96D-49EE-A96A-681820767D2B}" dt="2022-10-18T15:13:10.095" v="1223" actId="20577"/>
          <ac:spMkLst>
            <pc:docMk/>
            <pc:sldMk cId="1418061028" sldId="280"/>
            <ac:spMk id="10" creationId="{4E0F6603-42BE-4C10-88EA-E42722AAE1D3}"/>
          </ac:spMkLst>
        </pc:spChg>
      </pc:sldChg>
      <pc:sldChg chg="modSp add">
        <pc:chgData name="WeingartnerR" userId="383ae787-67ba-4c8e-8778-5e8e272c942a" providerId="ADAL" clId="{44DAFECF-C96D-49EE-A96A-681820767D2B}" dt="2022-10-18T15:15:17.021" v="1268" actId="122"/>
        <pc:sldMkLst>
          <pc:docMk/>
          <pc:sldMk cId="3087900379" sldId="281"/>
        </pc:sldMkLst>
        <pc:spChg chg="mod">
          <ac:chgData name="WeingartnerR" userId="383ae787-67ba-4c8e-8778-5e8e272c942a" providerId="ADAL" clId="{44DAFECF-C96D-49EE-A96A-681820767D2B}" dt="2022-10-18T15:15:17.021" v="1268" actId="122"/>
          <ac:spMkLst>
            <pc:docMk/>
            <pc:sldMk cId="3087900379" sldId="281"/>
            <ac:spMk id="2" creationId="{B894A912-68BC-4D15-9841-8CE101D333F0}"/>
          </ac:spMkLst>
        </pc:spChg>
      </pc:sldChg>
      <pc:sldChg chg="modSp add">
        <pc:chgData name="WeingartnerR" userId="383ae787-67ba-4c8e-8778-5e8e272c942a" providerId="ADAL" clId="{44DAFECF-C96D-49EE-A96A-681820767D2B}" dt="2022-10-18T15:16:17.902" v="1271" actId="115"/>
        <pc:sldMkLst>
          <pc:docMk/>
          <pc:sldMk cId="10679716" sldId="282"/>
        </pc:sldMkLst>
        <pc:spChg chg="mod">
          <ac:chgData name="WeingartnerR" userId="383ae787-67ba-4c8e-8778-5e8e272c942a" providerId="ADAL" clId="{44DAFECF-C96D-49EE-A96A-681820767D2B}" dt="2022-10-18T15:16:17.902" v="1271" actId="115"/>
          <ac:spMkLst>
            <pc:docMk/>
            <pc:sldMk cId="10679716" sldId="282"/>
            <ac:spMk id="10" creationId="{4E0F6603-42BE-4C10-88EA-E42722AAE1D3}"/>
          </ac:spMkLst>
        </pc:spChg>
      </pc:sldChg>
      <pc:sldChg chg="modSp add del">
        <pc:chgData name="WeingartnerR" userId="383ae787-67ba-4c8e-8778-5e8e272c942a" providerId="ADAL" clId="{44DAFECF-C96D-49EE-A96A-681820767D2B}" dt="2022-10-19T12:47:05.431" v="1367" actId="2696"/>
        <pc:sldMkLst>
          <pc:docMk/>
          <pc:sldMk cId="1866158253" sldId="283"/>
        </pc:sldMkLst>
        <pc:spChg chg="mod">
          <ac:chgData name="WeingartnerR" userId="383ae787-67ba-4c8e-8778-5e8e272c942a" providerId="ADAL" clId="{44DAFECF-C96D-49EE-A96A-681820767D2B}" dt="2022-10-18T15:25:40.051" v="1362" actId="20577"/>
          <ac:spMkLst>
            <pc:docMk/>
            <pc:sldMk cId="1866158253" sldId="283"/>
            <ac:spMk id="10" creationId="{4E0F6603-42BE-4C10-88EA-E42722AAE1D3}"/>
          </ac:spMkLst>
        </pc:spChg>
      </pc:sldChg>
      <pc:sldChg chg="addSp modSp add modAnim">
        <pc:chgData name="WeingartnerR" userId="383ae787-67ba-4c8e-8778-5e8e272c942a" providerId="ADAL" clId="{44DAFECF-C96D-49EE-A96A-681820767D2B}" dt="2022-10-20T12:50:32.946" v="2006" actId="20577"/>
        <pc:sldMkLst>
          <pc:docMk/>
          <pc:sldMk cId="3979725" sldId="285"/>
        </pc:sldMkLst>
        <pc:spChg chg="add mod">
          <ac:chgData name="WeingartnerR" userId="383ae787-67ba-4c8e-8778-5e8e272c942a" providerId="ADAL" clId="{44DAFECF-C96D-49EE-A96A-681820767D2B}" dt="2022-10-19T15:49:52.749" v="1992" actId="20577"/>
          <ac:spMkLst>
            <pc:docMk/>
            <pc:sldMk cId="3979725" sldId="285"/>
            <ac:spMk id="4" creationId="{5F282956-A233-40EB-A0A8-616396200F98}"/>
          </ac:spMkLst>
        </pc:spChg>
        <pc:spChg chg="add mod">
          <ac:chgData name="WeingartnerR" userId="383ae787-67ba-4c8e-8778-5e8e272c942a" providerId="ADAL" clId="{44DAFECF-C96D-49EE-A96A-681820767D2B}" dt="2022-10-20T12:50:32.946" v="2006" actId="20577"/>
          <ac:spMkLst>
            <pc:docMk/>
            <pc:sldMk cId="3979725" sldId="285"/>
            <ac:spMk id="5" creationId="{22859AF8-80D0-4327-90CA-CD73508A76C5}"/>
          </ac:spMkLst>
        </pc:spChg>
        <pc:spChg chg="mod">
          <ac:chgData name="WeingartnerR" userId="383ae787-67ba-4c8e-8778-5e8e272c942a" providerId="ADAL" clId="{44DAFECF-C96D-49EE-A96A-681820767D2B}" dt="2022-10-19T14:54:24.766" v="1972" actId="14100"/>
          <ac:spMkLst>
            <pc:docMk/>
            <pc:sldMk cId="3979725" sldId="285"/>
            <ac:spMk id="10" creationId="{4E0F6603-42BE-4C10-88EA-E42722AAE1D3}"/>
          </ac:spMkLst>
        </pc:spChg>
      </pc:sldChg>
      <pc:sldChg chg="modSp add">
        <pc:chgData name="WeingartnerR" userId="383ae787-67ba-4c8e-8778-5e8e272c942a" providerId="ADAL" clId="{44DAFECF-C96D-49EE-A96A-681820767D2B}" dt="2022-10-18T15:22:51.218" v="1360" actId="20577"/>
        <pc:sldMkLst>
          <pc:docMk/>
          <pc:sldMk cId="1365783463" sldId="286"/>
        </pc:sldMkLst>
        <pc:spChg chg="mod">
          <ac:chgData name="WeingartnerR" userId="383ae787-67ba-4c8e-8778-5e8e272c942a" providerId="ADAL" clId="{44DAFECF-C96D-49EE-A96A-681820767D2B}" dt="2022-10-18T15:22:51.218" v="1360" actId="20577"/>
          <ac:spMkLst>
            <pc:docMk/>
            <pc:sldMk cId="1365783463" sldId="286"/>
            <ac:spMk id="10" creationId="{4E0F6603-42BE-4C10-88EA-E42722AAE1D3}"/>
          </ac:spMkLst>
        </pc:spChg>
      </pc:sldChg>
      <pc:sldChg chg="modSp add">
        <pc:chgData name="WeingartnerR" userId="383ae787-67ba-4c8e-8778-5e8e272c942a" providerId="ADAL" clId="{44DAFECF-C96D-49EE-A96A-681820767D2B}" dt="2022-10-18T15:25:54.627" v="1365" actId="20577"/>
        <pc:sldMkLst>
          <pc:docMk/>
          <pc:sldMk cId="329236924" sldId="287"/>
        </pc:sldMkLst>
        <pc:spChg chg="mod">
          <ac:chgData name="WeingartnerR" userId="383ae787-67ba-4c8e-8778-5e8e272c942a" providerId="ADAL" clId="{44DAFECF-C96D-49EE-A96A-681820767D2B}" dt="2022-10-18T15:25:54.627" v="1365" actId="20577"/>
          <ac:spMkLst>
            <pc:docMk/>
            <pc:sldMk cId="329236924" sldId="287"/>
            <ac:spMk id="10" creationId="{4E0F6603-42BE-4C10-88EA-E42722AAE1D3}"/>
          </ac:spMkLst>
        </pc:spChg>
      </pc:sldChg>
      <pc:sldChg chg="modSp">
        <pc:chgData name="WeingartnerR" userId="383ae787-67ba-4c8e-8778-5e8e272c942a" providerId="ADAL" clId="{44DAFECF-C96D-49EE-A96A-681820767D2B}" dt="2022-10-20T12:22:01.728" v="2001" actId="20577"/>
        <pc:sldMkLst>
          <pc:docMk/>
          <pc:sldMk cId="1732740622" sldId="288"/>
        </pc:sldMkLst>
        <pc:spChg chg="mod">
          <ac:chgData name="WeingartnerR" userId="383ae787-67ba-4c8e-8778-5e8e272c942a" providerId="ADAL" clId="{44DAFECF-C96D-49EE-A96A-681820767D2B}" dt="2022-10-20T12:22:01.728" v="2001" actId="20577"/>
          <ac:spMkLst>
            <pc:docMk/>
            <pc:sldMk cId="1732740622" sldId="288"/>
            <ac:spMk id="3" creationId="{DB82A990-2A97-40CA-AD57-6F8A9A2FECD0}"/>
          </ac:spMkLst>
        </pc:spChg>
      </pc:sldChg>
      <pc:sldChg chg="modSp">
        <pc:chgData name="WeingartnerR" userId="383ae787-67ba-4c8e-8778-5e8e272c942a" providerId="ADAL" clId="{44DAFECF-C96D-49EE-A96A-681820767D2B}" dt="2022-10-20T12:22:15.476" v="2003"/>
        <pc:sldMkLst>
          <pc:docMk/>
          <pc:sldMk cId="3901058683" sldId="289"/>
        </pc:sldMkLst>
        <pc:spChg chg="mod">
          <ac:chgData name="WeingartnerR" userId="383ae787-67ba-4c8e-8778-5e8e272c942a" providerId="ADAL" clId="{44DAFECF-C96D-49EE-A96A-681820767D2B}" dt="2022-10-20T12:22:15.476" v="2003"/>
          <ac:spMkLst>
            <pc:docMk/>
            <pc:sldMk cId="3901058683" sldId="289"/>
            <ac:spMk id="3" creationId="{DB82A990-2A97-40CA-AD57-6F8A9A2FECD0}"/>
          </ac:spMkLst>
        </pc:spChg>
      </pc:sldChg>
      <pc:sldChg chg="modSp">
        <pc:chgData name="WeingartnerR" userId="383ae787-67ba-4c8e-8778-5e8e272c942a" providerId="ADAL" clId="{44DAFECF-C96D-49EE-A96A-681820767D2B}" dt="2022-10-19T12:54:43.754" v="1395" actId="20577"/>
        <pc:sldMkLst>
          <pc:docMk/>
          <pc:sldMk cId="1833565568" sldId="291"/>
        </pc:sldMkLst>
        <pc:spChg chg="mod">
          <ac:chgData name="WeingartnerR" userId="383ae787-67ba-4c8e-8778-5e8e272c942a" providerId="ADAL" clId="{44DAFECF-C96D-49EE-A96A-681820767D2B}" dt="2022-10-19T12:54:43.754" v="1395" actId="20577"/>
          <ac:spMkLst>
            <pc:docMk/>
            <pc:sldMk cId="1833565568" sldId="291"/>
            <ac:spMk id="10" creationId="{4E0F6603-42BE-4C10-88EA-E42722AAE1D3}"/>
          </ac:spMkLst>
        </pc:spChg>
      </pc:sldChg>
      <pc:sldChg chg="modSp">
        <pc:chgData name="WeingartnerR" userId="383ae787-67ba-4c8e-8778-5e8e272c942a" providerId="ADAL" clId="{44DAFECF-C96D-49EE-A96A-681820767D2B}" dt="2022-10-19T13:34:24.366" v="1687" actId="20577"/>
        <pc:sldMkLst>
          <pc:docMk/>
          <pc:sldMk cId="2143169486" sldId="292"/>
        </pc:sldMkLst>
        <pc:spChg chg="mod">
          <ac:chgData name="WeingartnerR" userId="383ae787-67ba-4c8e-8778-5e8e272c942a" providerId="ADAL" clId="{44DAFECF-C96D-49EE-A96A-681820767D2B}" dt="2022-10-19T13:34:24.366" v="1687" actId="20577"/>
          <ac:spMkLst>
            <pc:docMk/>
            <pc:sldMk cId="2143169486" sldId="292"/>
            <ac:spMk id="10" creationId="{4E0F6603-42BE-4C10-88EA-E42722AAE1D3}"/>
          </ac:spMkLst>
        </pc:spChg>
      </pc:sldChg>
      <pc:sldChg chg="addSp modSp add modAnim">
        <pc:chgData name="WeingartnerR" userId="383ae787-67ba-4c8e-8778-5e8e272c942a" providerId="ADAL" clId="{44DAFECF-C96D-49EE-A96A-681820767D2B}" dt="2022-10-19T13:40:02.466" v="1688" actId="20577"/>
        <pc:sldMkLst>
          <pc:docMk/>
          <pc:sldMk cId="572295718" sldId="293"/>
        </pc:sldMkLst>
        <pc:spChg chg="add mod">
          <ac:chgData name="WeingartnerR" userId="383ae787-67ba-4c8e-8778-5e8e272c942a" providerId="ADAL" clId="{44DAFECF-C96D-49EE-A96A-681820767D2B}" dt="2022-10-19T13:40:02.466" v="1688" actId="20577"/>
          <ac:spMkLst>
            <pc:docMk/>
            <pc:sldMk cId="572295718" sldId="293"/>
            <ac:spMk id="4" creationId="{A2F34599-ACF1-42A5-86E6-4B83EAF10406}"/>
          </ac:spMkLst>
        </pc:spChg>
        <pc:spChg chg="mod">
          <ac:chgData name="WeingartnerR" userId="383ae787-67ba-4c8e-8778-5e8e272c942a" providerId="ADAL" clId="{44DAFECF-C96D-49EE-A96A-681820767D2B}" dt="2022-10-19T12:49:33.703" v="1369" actId="115"/>
          <ac:spMkLst>
            <pc:docMk/>
            <pc:sldMk cId="572295718" sldId="293"/>
            <ac:spMk id="10" creationId="{4E0F6603-42BE-4C10-88EA-E42722AAE1D3}"/>
          </ac:spMkLst>
        </pc:spChg>
        <pc:cxnChg chg="add mod">
          <ac:chgData name="WeingartnerR" userId="383ae787-67ba-4c8e-8778-5e8e272c942a" providerId="ADAL" clId="{44DAFECF-C96D-49EE-A96A-681820767D2B}" dt="2022-10-19T12:50:00.360" v="1371" actId="1076"/>
          <ac:cxnSpMkLst>
            <pc:docMk/>
            <pc:sldMk cId="572295718" sldId="293"/>
            <ac:cxnSpMk id="5" creationId="{1BF39667-2C06-4FF2-9E8E-000CE64129FE}"/>
          </ac:cxnSpMkLst>
        </pc:cxnChg>
      </pc:sldChg>
      <pc:sldChg chg="modSp add del modAnim">
        <pc:chgData name="WeingartnerR" userId="383ae787-67ba-4c8e-8778-5e8e272c942a" providerId="ADAL" clId="{44DAFECF-C96D-49EE-A96A-681820767D2B}" dt="2022-10-20T12:56:03.778" v="2267" actId="2696"/>
        <pc:sldMkLst>
          <pc:docMk/>
          <pc:sldMk cId="395889307" sldId="294"/>
        </pc:sldMkLst>
        <pc:spChg chg="mod">
          <ac:chgData name="WeingartnerR" userId="383ae787-67ba-4c8e-8778-5e8e272c942a" providerId="ADAL" clId="{44DAFECF-C96D-49EE-A96A-681820767D2B}" dt="2022-10-19T12:57:59.151" v="1403" actId="20577"/>
          <ac:spMkLst>
            <pc:docMk/>
            <pc:sldMk cId="395889307" sldId="294"/>
            <ac:spMk id="2" creationId="{B894A912-68BC-4D15-9841-8CE101D333F0}"/>
          </ac:spMkLst>
        </pc:spChg>
        <pc:spChg chg="mod">
          <ac:chgData name="WeingartnerR" userId="383ae787-67ba-4c8e-8778-5e8e272c942a" providerId="ADAL" clId="{44DAFECF-C96D-49EE-A96A-681820767D2B}" dt="2022-10-19T13:41:05.517" v="1732" actId="1035"/>
          <ac:spMkLst>
            <pc:docMk/>
            <pc:sldMk cId="395889307" sldId="294"/>
            <ac:spMk id="10" creationId="{4E0F6603-42BE-4C10-88EA-E42722AAE1D3}"/>
          </ac:spMkLst>
        </pc:spChg>
      </pc:sldChg>
      <pc:sldChg chg="addSp delSp modSp add modAnim">
        <pc:chgData name="WeingartnerR" userId="383ae787-67ba-4c8e-8778-5e8e272c942a" providerId="ADAL" clId="{44DAFECF-C96D-49EE-A96A-681820767D2B}" dt="2022-10-19T14:11:19.700" v="1754"/>
        <pc:sldMkLst>
          <pc:docMk/>
          <pc:sldMk cId="773445777" sldId="295"/>
        </pc:sldMkLst>
        <pc:picChg chg="add del mod">
          <ac:chgData name="WeingartnerR" userId="383ae787-67ba-4c8e-8778-5e8e272c942a" providerId="ADAL" clId="{44DAFECF-C96D-49EE-A96A-681820767D2B}" dt="2022-10-19T14:10:21.887" v="1744"/>
          <ac:picMkLst>
            <pc:docMk/>
            <pc:sldMk cId="773445777" sldId="295"/>
            <ac:picMk id="6" creationId="{3658E266-9CFA-4EEE-BEB1-1F8C77C01A5C}"/>
          </ac:picMkLst>
        </pc:picChg>
      </pc:sldChg>
      <pc:sldChg chg="delSp add del modAnim">
        <pc:chgData name="WeingartnerR" userId="383ae787-67ba-4c8e-8778-5e8e272c942a" providerId="ADAL" clId="{44DAFECF-C96D-49EE-A96A-681820767D2B}" dt="2022-10-19T14:31:01.278" v="1766" actId="2696"/>
        <pc:sldMkLst>
          <pc:docMk/>
          <pc:sldMk cId="4093456295" sldId="296"/>
        </pc:sldMkLst>
        <pc:picChg chg="del">
          <ac:chgData name="WeingartnerR" userId="383ae787-67ba-4c8e-8778-5e8e272c942a" providerId="ADAL" clId="{44DAFECF-C96D-49EE-A96A-681820767D2B}" dt="2022-10-19T14:30:59.061" v="1765"/>
          <ac:picMkLst>
            <pc:docMk/>
            <pc:sldMk cId="4093456295" sldId="296"/>
            <ac:picMk id="6" creationId="{300698DE-4F25-4F53-BFC9-79504C9107C0}"/>
          </ac:picMkLst>
        </pc:picChg>
      </pc:sldChg>
      <pc:sldChg chg="addSp delSp modSp add ord delAnim">
        <pc:chgData name="WeingartnerR" userId="383ae787-67ba-4c8e-8778-5e8e272c942a" providerId="ADAL" clId="{44DAFECF-C96D-49EE-A96A-681820767D2B}" dt="2022-10-19T14:32:46.342" v="1817" actId="1038"/>
        <pc:sldMkLst>
          <pc:docMk/>
          <pc:sldMk cId="1446858673" sldId="297"/>
        </pc:sldMkLst>
        <pc:spChg chg="mod">
          <ac:chgData name="WeingartnerR" userId="383ae787-67ba-4c8e-8778-5e8e272c942a" providerId="ADAL" clId="{44DAFECF-C96D-49EE-A96A-681820767D2B}" dt="2022-10-19T14:32:46.342" v="1817" actId="1038"/>
          <ac:spMkLst>
            <pc:docMk/>
            <pc:sldMk cId="1446858673" sldId="297"/>
            <ac:spMk id="2" creationId="{B894A912-68BC-4D15-9841-8CE101D333F0}"/>
          </ac:spMkLst>
        </pc:spChg>
        <pc:spChg chg="mod">
          <ac:chgData name="WeingartnerR" userId="383ae787-67ba-4c8e-8778-5e8e272c942a" providerId="ADAL" clId="{44DAFECF-C96D-49EE-A96A-681820767D2B}" dt="2022-10-19T14:32:46.342" v="1817" actId="1038"/>
          <ac:spMkLst>
            <pc:docMk/>
            <pc:sldMk cId="1446858673" sldId="297"/>
            <ac:spMk id="3" creationId="{DB82A990-2A97-40CA-AD57-6F8A9A2FECD0}"/>
          </ac:spMkLst>
        </pc:spChg>
        <pc:spChg chg="add mod">
          <ac:chgData name="WeingartnerR" userId="383ae787-67ba-4c8e-8778-5e8e272c942a" providerId="ADAL" clId="{44DAFECF-C96D-49EE-A96A-681820767D2B}" dt="2022-10-19T14:32:46.342" v="1817" actId="1038"/>
          <ac:spMkLst>
            <pc:docMk/>
            <pc:sldMk cId="1446858673" sldId="297"/>
            <ac:spMk id="4" creationId="{220A0683-BD8C-4EEC-9DAF-A8F1134CC626}"/>
          </ac:spMkLst>
        </pc:spChg>
        <pc:spChg chg="add mod">
          <ac:chgData name="WeingartnerR" userId="383ae787-67ba-4c8e-8778-5e8e272c942a" providerId="ADAL" clId="{44DAFECF-C96D-49EE-A96A-681820767D2B}" dt="2022-10-19T14:32:46.342" v="1817" actId="1038"/>
          <ac:spMkLst>
            <pc:docMk/>
            <pc:sldMk cId="1446858673" sldId="297"/>
            <ac:spMk id="7" creationId="{008150E0-DCDF-4EAD-8AC8-7B43E8DD9327}"/>
          </ac:spMkLst>
        </pc:spChg>
        <pc:picChg chg="del">
          <ac:chgData name="WeingartnerR" userId="383ae787-67ba-4c8e-8778-5e8e272c942a" providerId="ADAL" clId="{44DAFECF-C96D-49EE-A96A-681820767D2B}" dt="2022-10-19T14:28:43.638" v="1756" actId="478"/>
          <ac:picMkLst>
            <pc:docMk/>
            <pc:sldMk cId="1446858673" sldId="297"/>
            <ac:picMk id="6" creationId="{300698DE-4F25-4F53-BFC9-79504C9107C0}"/>
          </ac:picMkLst>
        </pc:picChg>
        <pc:picChg chg="mod">
          <ac:chgData name="WeingartnerR" userId="383ae787-67ba-4c8e-8778-5e8e272c942a" providerId="ADAL" clId="{44DAFECF-C96D-49EE-A96A-681820767D2B}" dt="2022-10-19T14:32:46.342" v="1817" actId="1038"/>
          <ac:picMkLst>
            <pc:docMk/>
            <pc:sldMk cId="1446858673" sldId="297"/>
            <ac:picMk id="1026" creationId="{EDF8F505-F1FA-4890-B74E-8455CAC5E080}"/>
          </ac:picMkLst>
        </pc:picChg>
      </pc:sldChg>
      <pc:sldChg chg="addSp delSp modSp add del modAnim">
        <pc:chgData name="WeingartnerR" userId="383ae787-67ba-4c8e-8778-5e8e272c942a" providerId="ADAL" clId="{44DAFECF-C96D-49EE-A96A-681820767D2B}" dt="2022-10-19T14:33:18.082" v="1838" actId="2696"/>
        <pc:sldMkLst>
          <pc:docMk/>
          <pc:sldMk cId="3193480271" sldId="298"/>
        </pc:sldMkLst>
        <pc:spChg chg="del">
          <ac:chgData name="WeingartnerR" userId="383ae787-67ba-4c8e-8778-5e8e272c942a" providerId="ADAL" clId="{44DAFECF-C96D-49EE-A96A-681820767D2B}" dt="2022-10-19T14:30:40.918" v="1764" actId="478"/>
          <ac:spMkLst>
            <pc:docMk/>
            <pc:sldMk cId="3193480271" sldId="298"/>
            <ac:spMk id="4" creationId="{220A0683-BD8C-4EEC-9DAF-A8F1134CC626}"/>
          </ac:spMkLst>
        </pc:spChg>
        <pc:picChg chg="add mod">
          <ac:chgData name="WeingartnerR" userId="383ae787-67ba-4c8e-8778-5e8e272c942a" providerId="ADAL" clId="{44DAFECF-C96D-49EE-A96A-681820767D2B}" dt="2022-10-19T14:31:26.861" v="1768" actId="14100"/>
          <ac:picMkLst>
            <pc:docMk/>
            <pc:sldMk cId="3193480271" sldId="298"/>
            <ac:picMk id="8" creationId="{1529E035-B64C-4C09-B3B9-7FB498A187B9}"/>
          </ac:picMkLst>
        </pc:picChg>
      </pc:sldChg>
      <pc:sldChg chg="addSp delSp modSp add modAnim">
        <pc:chgData name="WeingartnerR" userId="383ae787-67ba-4c8e-8778-5e8e272c942a" providerId="ADAL" clId="{44DAFECF-C96D-49EE-A96A-681820767D2B}" dt="2022-10-19T14:33:14.622" v="1837" actId="1037"/>
        <pc:sldMkLst>
          <pc:docMk/>
          <pc:sldMk cId="4202530679" sldId="299"/>
        </pc:sldMkLst>
        <pc:spChg chg="del">
          <ac:chgData name="WeingartnerR" userId="383ae787-67ba-4c8e-8778-5e8e272c942a" providerId="ADAL" clId="{44DAFECF-C96D-49EE-A96A-681820767D2B}" dt="2022-10-19T14:32:53.117" v="1819" actId="478"/>
          <ac:spMkLst>
            <pc:docMk/>
            <pc:sldMk cId="4202530679" sldId="299"/>
            <ac:spMk id="4" creationId="{220A0683-BD8C-4EEC-9DAF-A8F1134CC626}"/>
          </ac:spMkLst>
        </pc:spChg>
        <pc:picChg chg="add mod">
          <ac:chgData name="WeingartnerR" userId="383ae787-67ba-4c8e-8778-5e8e272c942a" providerId="ADAL" clId="{44DAFECF-C96D-49EE-A96A-681820767D2B}" dt="2022-10-19T14:33:14.622" v="1837" actId="1037"/>
          <ac:picMkLst>
            <pc:docMk/>
            <pc:sldMk cId="4202530679" sldId="299"/>
            <ac:picMk id="8" creationId="{424D426D-FFE5-43BD-A369-287070938766}"/>
          </ac:picMkLst>
        </pc:picChg>
      </pc:sldChg>
      <pc:sldChg chg="add del">
        <pc:chgData name="WeingartnerR" userId="383ae787-67ba-4c8e-8778-5e8e272c942a" providerId="ADAL" clId="{44DAFECF-C96D-49EE-A96A-681820767D2B}" dt="2022-10-19T14:44:17.540" v="1840" actId="2696"/>
        <pc:sldMkLst>
          <pc:docMk/>
          <pc:sldMk cId="3453463492" sldId="300"/>
        </pc:sldMkLst>
      </pc:sldChg>
      <pc:sldChg chg="delSp modSp add del delAnim modAnim">
        <pc:chgData name="WeingartnerR" userId="383ae787-67ba-4c8e-8778-5e8e272c942a" providerId="ADAL" clId="{44DAFECF-C96D-49EE-A96A-681820767D2B}" dt="2022-10-19T14:48:30.024" v="1890" actId="2696"/>
        <pc:sldMkLst>
          <pc:docMk/>
          <pc:sldMk cId="4093459120" sldId="300"/>
        </pc:sldMkLst>
        <pc:spChg chg="del">
          <ac:chgData name="WeingartnerR" userId="383ae787-67ba-4c8e-8778-5e8e272c942a" providerId="ADAL" clId="{44DAFECF-C96D-49EE-A96A-681820767D2B}" dt="2022-10-19T14:44:31.376" v="1842" actId="478"/>
          <ac:spMkLst>
            <pc:docMk/>
            <pc:sldMk cId="4093459120" sldId="300"/>
            <ac:spMk id="4" creationId="{A2F34599-ACF1-42A5-86E6-4B83EAF10406}"/>
          </ac:spMkLst>
        </pc:spChg>
        <pc:spChg chg="mod">
          <ac:chgData name="WeingartnerR" userId="383ae787-67ba-4c8e-8778-5e8e272c942a" providerId="ADAL" clId="{44DAFECF-C96D-49EE-A96A-681820767D2B}" dt="2022-10-19T14:45:49.796" v="1861" actId="20577"/>
          <ac:spMkLst>
            <pc:docMk/>
            <pc:sldMk cId="4093459120" sldId="300"/>
            <ac:spMk id="10" creationId="{4E0F6603-42BE-4C10-88EA-E42722AAE1D3}"/>
          </ac:spMkLst>
        </pc:spChg>
        <pc:cxnChg chg="del">
          <ac:chgData name="WeingartnerR" userId="383ae787-67ba-4c8e-8778-5e8e272c942a" providerId="ADAL" clId="{44DAFECF-C96D-49EE-A96A-681820767D2B}" dt="2022-10-19T14:44:31.376" v="1842" actId="478"/>
          <ac:cxnSpMkLst>
            <pc:docMk/>
            <pc:sldMk cId="4093459120" sldId="300"/>
            <ac:cxnSpMk id="5" creationId="{1BF39667-2C06-4FF2-9E8E-000CE64129FE}"/>
          </ac:cxnSpMkLst>
        </pc:cxnChg>
      </pc:sldChg>
      <pc:sldChg chg="addSp delSp modSp add del modAnim">
        <pc:chgData name="WeingartnerR" userId="383ae787-67ba-4c8e-8778-5e8e272c942a" providerId="ADAL" clId="{44DAFECF-C96D-49EE-A96A-681820767D2B}" dt="2022-10-19T14:48:33.579" v="1891" actId="2696"/>
        <pc:sldMkLst>
          <pc:docMk/>
          <pc:sldMk cId="3330668877" sldId="301"/>
        </pc:sldMkLst>
        <pc:spChg chg="add mod">
          <ac:chgData name="WeingartnerR" userId="383ae787-67ba-4c8e-8778-5e8e272c942a" providerId="ADAL" clId="{44DAFECF-C96D-49EE-A96A-681820767D2B}" dt="2022-10-19T14:47:16.168" v="1872"/>
          <ac:spMkLst>
            <pc:docMk/>
            <pc:sldMk cId="3330668877" sldId="301"/>
            <ac:spMk id="4" creationId="{615290E4-94A1-4E7E-B36B-113F7E0F8D1B}"/>
          </ac:spMkLst>
        </pc:spChg>
        <pc:spChg chg="add del mod">
          <ac:chgData name="WeingartnerR" userId="383ae787-67ba-4c8e-8778-5e8e272c942a" providerId="ADAL" clId="{44DAFECF-C96D-49EE-A96A-681820767D2B}" dt="2022-10-19T14:48:09.927" v="1886"/>
          <ac:spMkLst>
            <pc:docMk/>
            <pc:sldMk cId="3330668877" sldId="301"/>
            <ac:spMk id="5" creationId="{6A0991D5-A870-4080-80D6-71E1E3E9A8E9}"/>
          </ac:spMkLst>
        </pc:spChg>
        <pc:spChg chg="del mod">
          <ac:chgData name="WeingartnerR" userId="383ae787-67ba-4c8e-8778-5e8e272c942a" providerId="ADAL" clId="{44DAFECF-C96D-49EE-A96A-681820767D2B}" dt="2022-10-19T14:48:09.927" v="1886"/>
          <ac:spMkLst>
            <pc:docMk/>
            <pc:sldMk cId="3330668877" sldId="301"/>
            <ac:spMk id="10" creationId="{4E0F6603-42BE-4C10-88EA-E42722AAE1D3}"/>
          </ac:spMkLst>
        </pc:spChg>
      </pc:sldChg>
      <pc:sldChg chg="addSp delSp modSp add del addAnim delAnim modAnim">
        <pc:chgData name="WeingartnerR" userId="383ae787-67ba-4c8e-8778-5e8e272c942a" providerId="ADAL" clId="{44DAFECF-C96D-49EE-A96A-681820767D2B}" dt="2022-10-19T14:54:59.926" v="1978" actId="2696"/>
        <pc:sldMkLst>
          <pc:docMk/>
          <pc:sldMk cId="3753248121" sldId="302"/>
        </pc:sldMkLst>
        <pc:spChg chg="del">
          <ac:chgData name="WeingartnerR" userId="383ae787-67ba-4c8e-8778-5e8e272c942a" providerId="ADAL" clId="{44DAFECF-C96D-49EE-A96A-681820767D2B}" dt="2022-10-19T14:48:21.416" v="1888" actId="478"/>
          <ac:spMkLst>
            <pc:docMk/>
            <pc:sldMk cId="3753248121" sldId="302"/>
            <ac:spMk id="4" creationId="{A2F34599-ACF1-42A5-86E6-4B83EAF10406}"/>
          </ac:spMkLst>
        </pc:spChg>
        <pc:spChg chg="add del mod">
          <ac:chgData name="WeingartnerR" userId="383ae787-67ba-4c8e-8778-5e8e272c942a" providerId="ADAL" clId="{44DAFECF-C96D-49EE-A96A-681820767D2B}" dt="2022-10-19T14:54:08.620" v="1969"/>
          <ac:spMkLst>
            <pc:docMk/>
            <pc:sldMk cId="3753248121" sldId="302"/>
            <ac:spMk id="6" creationId="{2AD9A908-F633-4DA2-A852-AB2A1F671862}"/>
          </ac:spMkLst>
        </pc:spChg>
        <pc:spChg chg="add del mod">
          <ac:chgData name="WeingartnerR" userId="383ae787-67ba-4c8e-8778-5e8e272c942a" providerId="ADAL" clId="{44DAFECF-C96D-49EE-A96A-681820767D2B}" dt="2022-10-19T14:54:08.620" v="1969"/>
          <ac:spMkLst>
            <pc:docMk/>
            <pc:sldMk cId="3753248121" sldId="302"/>
            <ac:spMk id="7" creationId="{D9FE89E4-AF7C-4E1E-B1D4-AEF018B9A052}"/>
          </ac:spMkLst>
        </pc:spChg>
        <pc:cxnChg chg="del">
          <ac:chgData name="WeingartnerR" userId="383ae787-67ba-4c8e-8778-5e8e272c942a" providerId="ADAL" clId="{44DAFECF-C96D-49EE-A96A-681820767D2B}" dt="2022-10-19T14:48:21.416" v="1888" actId="478"/>
          <ac:cxnSpMkLst>
            <pc:docMk/>
            <pc:sldMk cId="3753248121" sldId="302"/>
            <ac:cxnSpMk id="5" creationId="{1BF39667-2C06-4FF2-9E8E-000CE64129FE}"/>
          </ac:cxnSpMkLst>
        </pc:cxnChg>
      </pc:sldChg>
      <pc:sldChg chg="add">
        <pc:chgData name="WeingartnerR" userId="383ae787-67ba-4c8e-8778-5e8e272c942a" providerId="ADAL" clId="{44DAFECF-C96D-49EE-A96A-681820767D2B}" dt="2022-10-19T14:54:13.377" v="1970"/>
        <pc:sldMkLst>
          <pc:docMk/>
          <pc:sldMk cId="2389308215" sldId="303"/>
        </pc:sldMkLst>
      </pc:sldChg>
      <pc:sldChg chg="modSp add modAnim">
        <pc:chgData name="WeingartnerR" userId="383ae787-67ba-4c8e-8778-5e8e272c942a" providerId="ADAL" clId="{44DAFECF-C96D-49EE-A96A-681820767D2B}" dt="2022-10-20T13:21:07.034" v="2282" actId="20577"/>
        <pc:sldMkLst>
          <pc:docMk/>
          <pc:sldMk cId="365909463" sldId="304"/>
        </pc:sldMkLst>
        <pc:spChg chg="mod">
          <ac:chgData name="WeingartnerR" userId="383ae787-67ba-4c8e-8778-5e8e272c942a" providerId="ADAL" clId="{44DAFECF-C96D-49EE-A96A-681820767D2B}" dt="2022-10-20T12:55:30.993" v="2264" actId="20577"/>
          <ac:spMkLst>
            <pc:docMk/>
            <pc:sldMk cId="365909463" sldId="304"/>
            <ac:spMk id="2" creationId="{B894A912-68BC-4D15-9841-8CE101D333F0}"/>
          </ac:spMkLst>
        </pc:spChg>
        <pc:spChg chg="mod">
          <ac:chgData name="WeingartnerR" userId="383ae787-67ba-4c8e-8778-5e8e272c942a" providerId="ADAL" clId="{44DAFECF-C96D-49EE-A96A-681820767D2B}" dt="2022-10-20T13:21:07.034" v="2282" actId="20577"/>
          <ac:spMkLst>
            <pc:docMk/>
            <pc:sldMk cId="365909463" sldId="304"/>
            <ac:spMk id="10" creationId="{4E0F6603-42BE-4C10-88EA-E42722AAE1D3}"/>
          </ac:spMkLst>
        </pc:spChg>
      </pc:sldChg>
    </pc:docChg>
  </pc:docChgLst>
  <pc:docChgLst>
    <pc:chgData name="WeingartnerR" userId="383ae787-67ba-4c8e-8778-5e8e272c942a" providerId="ADAL" clId="{3946AD54-2CEA-4F63-A36B-FD8FC6154638}"/>
  </pc:docChgLst>
  <pc:docChgLst>
    <pc:chgData name="WeingartnerR" userId="383ae787-67ba-4c8e-8778-5e8e272c942a" providerId="ADAL" clId="{73EE4816-2B24-4872-AC61-C66FE0D990D3}"/>
    <pc:docChg chg="undo redo custSel addSld delSld modSld">
      <pc:chgData name="WeingartnerR" userId="383ae787-67ba-4c8e-8778-5e8e272c942a" providerId="ADAL" clId="{73EE4816-2B24-4872-AC61-C66FE0D990D3}" dt="2022-08-28T17:35:21.540" v="2000" actId="20577"/>
      <pc:docMkLst>
        <pc:docMk/>
      </pc:docMkLst>
      <pc:sldChg chg="modSp">
        <pc:chgData name="WeingartnerR" userId="383ae787-67ba-4c8e-8778-5e8e272c942a" providerId="ADAL" clId="{73EE4816-2B24-4872-AC61-C66FE0D990D3}" dt="2022-08-11T17:23:19.116" v="992" actId="20577"/>
        <pc:sldMkLst>
          <pc:docMk/>
          <pc:sldMk cId="4069210988" sldId="256"/>
        </pc:sldMkLst>
        <pc:spChg chg="mod">
          <ac:chgData name="WeingartnerR" userId="383ae787-67ba-4c8e-8778-5e8e272c942a" providerId="ADAL" clId="{73EE4816-2B24-4872-AC61-C66FE0D990D3}" dt="2022-08-10T13:42:08.230" v="115" actId="27636"/>
          <ac:spMkLst>
            <pc:docMk/>
            <pc:sldMk cId="4069210988" sldId="256"/>
            <ac:spMk id="2" creationId="{86A0141D-FC4A-4A22-9E75-BA5F28920EFF}"/>
          </ac:spMkLst>
        </pc:spChg>
        <pc:spChg chg="mod">
          <ac:chgData name="WeingartnerR" userId="383ae787-67ba-4c8e-8778-5e8e272c942a" providerId="ADAL" clId="{73EE4816-2B24-4872-AC61-C66FE0D990D3}" dt="2022-08-11T17:23:19.116" v="992" actId="20577"/>
          <ac:spMkLst>
            <pc:docMk/>
            <pc:sldMk cId="4069210988" sldId="256"/>
            <ac:spMk id="3" creationId="{54825A60-999E-45DF-B748-50687E0B4D01}"/>
          </ac:spMkLst>
        </pc:spChg>
      </pc:sldChg>
      <pc:sldChg chg="modSp modAnim">
        <pc:chgData name="WeingartnerR" userId="383ae787-67ba-4c8e-8778-5e8e272c942a" providerId="ADAL" clId="{73EE4816-2B24-4872-AC61-C66FE0D990D3}" dt="2022-08-28T17:35:21.540" v="2000" actId="20577"/>
        <pc:sldMkLst>
          <pc:docMk/>
          <pc:sldMk cId="949789058" sldId="259"/>
        </pc:sldMkLst>
        <pc:spChg chg="mod">
          <ac:chgData name="WeingartnerR" userId="383ae787-67ba-4c8e-8778-5e8e272c942a" providerId="ADAL" clId="{73EE4816-2B24-4872-AC61-C66FE0D990D3}" dt="2022-08-27T19:32:19.954" v="1907"/>
          <ac:spMkLst>
            <pc:docMk/>
            <pc:sldMk cId="949789058" sldId="259"/>
            <ac:spMk id="2" creationId="{B894A912-68BC-4D15-9841-8CE101D333F0}"/>
          </ac:spMkLst>
        </pc:spChg>
        <pc:spChg chg="mod">
          <ac:chgData name="WeingartnerR" userId="383ae787-67ba-4c8e-8778-5e8e272c942a" providerId="ADAL" clId="{73EE4816-2B24-4872-AC61-C66FE0D990D3}" dt="2022-08-28T17:35:21.540" v="2000" actId="20577"/>
          <ac:spMkLst>
            <pc:docMk/>
            <pc:sldMk cId="949789058" sldId="259"/>
            <ac:spMk id="3" creationId="{DB82A990-2A97-40CA-AD57-6F8A9A2FECD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92B8C-04E7-4C50-8D86-607EFCFB7C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5D0D77D-EF94-4994-A476-9371151DD0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BAAAD62-8901-437F-94E9-B4CAE46E5E23}"/>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87AD1CEF-772F-4509-B8E2-2EBDBEA5FF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7D7B779-F2F8-4EF3-86BC-7BC12C265380}"/>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317024374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0CABB-6673-4322-A77D-225B033A07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95D7FBE-BC0A-4DEF-8DA9-44F6E21908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80B57A-0F2E-47D3-AA45-540AF4282BBA}"/>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50FDB3C5-4391-45F6-8F65-EFC08B953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233CE5C-ED9E-4B38-9612-8429A435DECB}"/>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6469705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99BF4DC-F4D3-4837-868B-3D64017BB2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3571120-D7D2-4348-99EE-6687E012A7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A0C59DF-96D4-4FD6-B64D-3A064F53F9DD}"/>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A106A24A-04D9-4872-BF62-3E337BE52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4EDBD0-70FF-4B2B-9FF4-CC2359558704}"/>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639277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E3E5C4-8A40-4027-8BBE-D531381226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0DA0B81-B1F9-4675-87BB-A945E6F91F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7709213-FE97-481A-ADEA-291BF836E539}"/>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C37EF078-A2D8-451E-A298-EB981B7328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F86B93-33A4-40D5-9C45-CDFFC4045F1C}"/>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04728789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15E6AD-7C0D-4A32-9F32-078E0EE9E0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C5A7422-CB25-46A9-AB6F-FA9995A4C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5F4EF9-82B3-48F0-A276-D3ED3792283F}"/>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0E9429BD-7DB3-4FAA-94E1-CF3C9A987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B43F78F-8FA6-4735-B0D8-3CD4740D0292}"/>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34245264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4CC01E-F626-44AD-8620-E722D2774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E5B4724-AF03-49AC-A66F-24DE04E2152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C32ADB7-CD46-4293-B96C-7EC11411A8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EA31CBD-632E-4033-A312-64D65CB03DAC}"/>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6" name="Footer Placeholder 5">
            <a:extLst>
              <a:ext uri="{FF2B5EF4-FFF2-40B4-BE49-F238E27FC236}">
                <a16:creationId xmlns:a16="http://schemas.microsoft.com/office/drawing/2014/main" xmlns="" id="{9120C163-E3CB-4D6E-81FC-EF2EAA3D69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2993613-9DC0-43EF-8E38-ECB2D5A45E98}"/>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59303546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96C22-AFD9-4B62-89CC-D293F80C51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325E1ECA-98F9-41C6-95EB-AAB71EAFA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14F8FD9-CFBE-422C-AA6B-5759DC0CAFD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CF42B7B-F3C5-47D5-B6F5-382085D2E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4CD3C2B-F0B3-46D6-888F-FE354DDE4A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C505E78-6E87-4AAC-918C-18F12CEF3F83}"/>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8" name="Footer Placeholder 7">
            <a:extLst>
              <a:ext uri="{FF2B5EF4-FFF2-40B4-BE49-F238E27FC236}">
                <a16:creationId xmlns:a16="http://schemas.microsoft.com/office/drawing/2014/main" xmlns="" id="{7394F38E-706A-4720-8CEC-6BEA086826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A0F602D-61A2-4406-8043-BC58E1A6BF72}"/>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53272423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7CD19D-64DC-45F4-B45E-2AC03ECB73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455AF09-E055-4A61-90A6-B5F915D4E1D2}"/>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4" name="Footer Placeholder 3">
            <a:extLst>
              <a:ext uri="{FF2B5EF4-FFF2-40B4-BE49-F238E27FC236}">
                <a16:creationId xmlns:a16="http://schemas.microsoft.com/office/drawing/2014/main" xmlns="" id="{CE1664F9-C91A-4D09-A5DF-D27BDB0C56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1F62738-1F08-442B-A15F-F85DAB4DDF3D}"/>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35271902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945A8A3-F7FE-4181-9997-DF19BBB83B5D}"/>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3" name="Footer Placeholder 2">
            <a:extLst>
              <a:ext uri="{FF2B5EF4-FFF2-40B4-BE49-F238E27FC236}">
                <a16:creationId xmlns:a16="http://schemas.microsoft.com/office/drawing/2014/main" xmlns="" id="{FB69B5F4-2538-4037-B2BA-F7225776F1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2987534-8356-4631-A479-33EA7EA25F71}"/>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4018264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D2FF3-B5E4-42A9-979E-58E10A4CC0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36B67A4B-26B3-4FD4-A4A0-BA7231D3AE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8299EA4-A68B-4C8B-9243-FD27F4DA0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85185BA-D52D-4CDA-8E6D-DCFC05617965}"/>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6" name="Footer Placeholder 5">
            <a:extLst>
              <a:ext uri="{FF2B5EF4-FFF2-40B4-BE49-F238E27FC236}">
                <a16:creationId xmlns:a16="http://schemas.microsoft.com/office/drawing/2014/main" xmlns="" id="{1D8C3FAD-2365-4EF6-A7AC-8E779432BA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03FFFC4-16F5-4F08-8A9F-F00820C7E441}"/>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45156049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2A4DD-8C4A-431D-AC36-57D7C6CBC6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3DB7EBE-B25D-4B33-818C-531A045E6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417B39E-6E6B-46E0-9F26-3E7DC54D0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5DC4034-75B6-4635-AF30-C0ED09699DBB}"/>
              </a:ext>
            </a:extLst>
          </p:cNvPr>
          <p:cNvSpPr>
            <a:spLocks noGrp="1"/>
          </p:cNvSpPr>
          <p:nvPr>
            <p:ph type="dt" sz="half" idx="10"/>
          </p:nvPr>
        </p:nvSpPr>
        <p:spPr/>
        <p:txBody>
          <a:bodyPr/>
          <a:lstStyle/>
          <a:p>
            <a:fld id="{20D8701E-6527-4437-B1E0-28709FF326FA}" type="datetimeFigureOut">
              <a:rPr lang="en-US" smtClean="0"/>
              <a:t>11/7/2022</a:t>
            </a:fld>
            <a:endParaRPr lang="en-US"/>
          </a:p>
        </p:txBody>
      </p:sp>
      <p:sp>
        <p:nvSpPr>
          <p:cNvPr id="6" name="Footer Placeholder 5">
            <a:extLst>
              <a:ext uri="{FF2B5EF4-FFF2-40B4-BE49-F238E27FC236}">
                <a16:creationId xmlns:a16="http://schemas.microsoft.com/office/drawing/2014/main" xmlns="" id="{7D6C3136-206F-40E0-97CE-B5228B1CE3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0D50DD1-C834-4543-ACA6-788A6CC7A516}"/>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54141293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E325415-2B68-46DA-90E0-7540327993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DD9A8BF-E762-4CEE-8632-303CC2E905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1CD095-DFA4-45CA-93F3-7C64842C02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8701E-6527-4437-B1E0-28709FF326FA}" type="datetimeFigureOut">
              <a:rPr lang="en-US" smtClean="0"/>
              <a:t>11/7/2022</a:t>
            </a:fld>
            <a:endParaRPr lang="en-US"/>
          </a:p>
        </p:txBody>
      </p:sp>
      <p:sp>
        <p:nvSpPr>
          <p:cNvPr id="5" name="Footer Placeholder 4">
            <a:extLst>
              <a:ext uri="{FF2B5EF4-FFF2-40B4-BE49-F238E27FC236}">
                <a16:creationId xmlns:a16="http://schemas.microsoft.com/office/drawing/2014/main" xmlns="" id="{3E262432-4F07-4865-8661-A25410F4FB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E45B197-6DEF-4EEB-A402-081D05A993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F5F85-8398-495F-95AA-BD487736B159}" type="slidenum">
              <a:rPr lang="en-US" smtClean="0"/>
              <a:t>‹#›</a:t>
            </a:fld>
            <a:endParaRPr lang="en-US"/>
          </a:p>
        </p:txBody>
      </p:sp>
    </p:spTree>
    <p:extLst>
      <p:ext uri="{BB962C8B-B14F-4D97-AF65-F5344CB8AC3E}">
        <p14:creationId xmlns:p14="http://schemas.microsoft.com/office/powerpoint/2010/main" val="225729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A0141D-FC4A-4A22-9E75-BA5F28920EFF}"/>
              </a:ext>
            </a:extLst>
          </p:cNvPr>
          <p:cNvSpPr>
            <a:spLocks noGrp="1"/>
          </p:cNvSpPr>
          <p:nvPr>
            <p:ph type="ctrTitle"/>
          </p:nvPr>
        </p:nvSpPr>
        <p:spPr/>
        <p:txBody>
          <a:bodyPr>
            <a:normAutofit/>
          </a:bodyPr>
          <a:lstStyle/>
          <a:p>
            <a:r>
              <a:rPr lang="en-US" sz="11500" dirty="0"/>
              <a:t>Partiality</a:t>
            </a:r>
            <a:endParaRPr lang="en-US" sz="7200" dirty="0"/>
          </a:p>
        </p:txBody>
      </p:sp>
      <p:sp>
        <p:nvSpPr>
          <p:cNvPr id="3" name="Subtitle 2">
            <a:extLst>
              <a:ext uri="{FF2B5EF4-FFF2-40B4-BE49-F238E27FC236}">
                <a16:creationId xmlns:a16="http://schemas.microsoft.com/office/drawing/2014/main" xmlns="" id="{54825A60-999E-45DF-B748-50687E0B4D01}"/>
              </a:ext>
            </a:extLst>
          </p:cNvPr>
          <p:cNvSpPr>
            <a:spLocks noGrp="1"/>
          </p:cNvSpPr>
          <p:nvPr>
            <p:ph type="subTitle" idx="1"/>
          </p:nvPr>
        </p:nvSpPr>
        <p:spPr/>
        <p:txBody>
          <a:bodyPr>
            <a:normAutofit lnSpcReduction="10000"/>
          </a:bodyPr>
          <a:lstStyle/>
          <a:p>
            <a:endParaRPr lang="en-US" sz="5400" dirty="0"/>
          </a:p>
          <a:p>
            <a:r>
              <a:rPr lang="en-US" sz="5400" dirty="0"/>
              <a:t>James 2:1-13</a:t>
            </a:r>
            <a:endParaRPr lang="en-US" sz="2800" dirty="0"/>
          </a:p>
        </p:txBody>
      </p:sp>
    </p:spTree>
    <p:extLst>
      <p:ext uri="{BB962C8B-B14F-4D97-AF65-F5344CB8AC3E}">
        <p14:creationId xmlns:p14="http://schemas.microsoft.com/office/powerpoint/2010/main" val="4069210988"/>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247269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2472690" y="1352020"/>
            <a:ext cx="10515600" cy="5505979"/>
          </a:xfrm>
        </p:spPr>
        <p:txBody>
          <a:bodyPr>
            <a:noAutofit/>
          </a:bodyPr>
          <a:lstStyle/>
          <a:p>
            <a:pPr marL="0" indent="0">
              <a:buNone/>
            </a:pPr>
            <a:r>
              <a:rPr lang="en-US" sz="3600" dirty="0"/>
              <a:t>James 2:1-7  </a:t>
            </a:r>
          </a:p>
          <a:p>
            <a:pPr marL="0" indent="0">
              <a:buNone/>
            </a:pPr>
            <a:r>
              <a:rPr lang="en-US" sz="3600" dirty="0"/>
              <a:t>5 Listen, my beloved brethren: did not God choose the poor of this world to be rich in faith and heirs of the kingdom which He promised to those who love Him? 6 But you have dishonored the poor man. Is it not the rich who oppress you and personally drag you into court? 7 Do they not blaspheme the fair name by which you have been called?</a:t>
            </a:r>
          </a:p>
        </p:txBody>
      </p:sp>
      <p:pic>
        <p:nvPicPr>
          <p:cNvPr id="1026" name="Picture 2" descr="No photo description available.">
            <a:extLst>
              <a:ext uri="{FF2B5EF4-FFF2-40B4-BE49-F238E27FC236}">
                <a16:creationId xmlns:a16="http://schemas.microsoft.com/office/drawing/2014/main" xmlns="" id="{EDF8F505-F1FA-4890-B74E-8455CAC5E0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5514" y="322747"/>
            <a:ext cx="8339328" cy="62544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220A0683-BD8C-4EEC-9DAF-A8F1134CC626}"/>
              </a:ext>
            </a:extLst>
          </p:cNvPr>
          <p:cNvSpPr txBox="1"/>
          <p:nvPr/>
        </p:nvSpPr>
        <p:spPr>
          <a:xfrm>
            <a:off x="5074920" y="240030"/>
            <a:ext cx="4503420" cy="6435090"/>
          </a:xfrm>
          <a:prstGeom prst="rect">
            <a:avLst/>
          </a:prstGeom>
          <a:solidFill>
            <a:schemeClr val="bg1"/>
          </a:solidFill>
        </p:spPr>
        <p:txBody>
          <a:bodyPr wrap="square" rtlCol="0">
            <a:spAutoFit/>
          </a:bodyPr>
          <a:lstStyle/>
          <a:p>
            <a:endParaRPr lang="en-US" dirty="0"/>
          </a:p>
        </p:txBody>
      </p:sp>
      <p:sp>
        <p:nvSpPr>
          <p:cNvPr id="7" name="TextBox 6">
            <a:extLst>
              <a:ext uri="{FF2B5EF4-FFF2-40B4-BE49-F238E27FC236}">
                <a16:creationId xmlns:a16="http://schemas.microsoft.com/office/drawing/2014/main" xmlns="" id="{008150E0-DCDF-4EAD-8AC8-7B43E8DD9327}"/>
              </a:ext>
            </a:extLst>
          </p:cNvPr>
          <p:cNvSpPr txBox="1"/>
          <p:nvPr/>
        </p:nvSpPr>
        <p:spPr>
          <a:xfrm>
            <a:off x="2216658" y="240030"/>
            <a:ext cx="4503420" cy="643509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446858673"/>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247269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2472690" y="1352020"/>
            <a:ext cx="10515600" cy="5505979"/>
          </a:xfrm>
        </p:spPr>
        <p:txBody>
          <a:bodyPr>
            <a:noAutofit/>
          </a:bodyPr>
          <a:lstStyle/>
          <a:p>
            <a:pPr marL="0" indent="0">
              <a:buNone/>
            </a:pPr>
            <a:r>
              <a:rPr lang="en-US" sz="3600" dirty="0"/>
              <a:t>James 2:1-7  </a:t>
            </a:r>
          </a:p>
          <a:p>
            <a:pPr marL="0" indent="0">
              <a:buNone/>
            </a:pPr>
            <a:r>
              <a:rPr lang="en-US" sz="3600" dirty="0"/>
              <a:t>5 Listen, my beloved brethren: did not God choose the poor of this world to be rich in faith and heirs of the kingdom which He promised to those who love Him? 6 But you have dishonored the poor man. Is it not the rich who oppress you and personally drag you into court? 7 Do they not blaspheme the fair name by which you have been called?</a:t>
            </a:r>
          </a:p>
        </p:txBody>
      </p:sp>
      <p:pic>
        <p:nvPicPr>
          <p:cNvPr id="1026" name="Picture 2" descr="No photo description available.">
            <a:extLst>
              <a:ext uri="{FF2B5EF4-FFF2-40B4-BE49-F238E27FC236}">
                <a16:creationId xmlns:a16="http://schemas.microsoft.com/office/drawing/2014/main" xmlns="" id="{EDF8F505-F1FA-4890-B74E-8455CAC5E0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5514" y="322747"/>
            <a:ext cx="8339328" cy="62544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xmlns="" id="{008150E0-DCDF-4EAD-8AC8-7B43E8DD9327}"/>
              </a:ext>
            </a:extLst>
          </p:cNvPr>
          <p:cNvSpPr txBox="1"/>
          <p:nvPr/>
        </p:nvSpPr>
        <p:spPr>
          <a:xfrm>
            <a:off x="2216658" y="240030"/>
            <a:ext cx="4503420" cy="6435090"/>
          </a:xfrm>
          <a:prstGeom prst="rect">
            <a:avLst/>
          </a:prstGeom>
          <a:solidFill>
            <a:schemeClr val="bg1"/>
          </a:solidFill>
        </p:spPr>
        <p:txBody>
          <a:bodyPr wrap="square" rtlCol="0">
            <a:spAutoFit/>
          </a:bodyPr>
          <a:lstStyle/>
          <a:p>
            <a:endParaRPr lang="en-US" dirty="0"/>
          </a:p>
        </p:txBody>
      </p:sp>
      <p:pic>
        <p:nvPicPr>
          <p:cNvPr id="8" name="Picture 7">
            <a:extLst>
              <a:ext uri="{FF2B5EF4-FFF2-40B4-BE49-F238E27FC236}">
                <a16:creationId xmlns:a16="http://schemas.microsoft.com/office/drawing/2014/main" xmlns="" id="{424D426D-FFE5-43BD-A369-2870709387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668" y="2070395"/>
            <a:ext cx="6009132" cy="4506849"/>
          </a:xfrm>
          <a:prstGeom prst="rect">
            <a:avLst/>
          </a:prstGeom>
        </p:spPr>
      </p:pic>
    </p:spTree>
    <p:extLst>
      <p:ext uri="{BB962C8B-B14F-4D97-AF65-F5344CB8AC3E}">
        <p14:creationId xmlns:p14="http://schemas.microsoft.com/office/powerpoint/2010/main" val="42025306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2:1-7  </a:t>
            </a:r>
          </a:p>
          <a:p>
            <a:pPr marL="0" indent="0">
              <a:buNone/>
            </a:pPr>
            <a:r>
              <a:rPr lang="en-US" sz="3600" dirty="0"/>
              <a:t>5 Listen, my beloved brethren: did not God choose the poor of this world to be rich in faith and heirs of the kingdom which He promised to those who love Him? 6 But you have dishonored the poor man. Is it not the rich who oppress you and personally drag you into court? 7 Do they not blaspheme the fair name by which you have been called?</a:t>
            </a:r>
          </a:p>
        </p:txBody>
      </p:sp>
      <p:sp>
        <p:nvSpPr>
          <p:cNvPr id="4" name="TextBox 3">
            <a:extLst>
              <a:ext uri="{FF2B5EF4-FFF2-40B4-BE49-F238E27FC236}">
                <a16:creationId xmlns:a16="http://schemas.microsoft.com/office/drawing/2014/main" xmlns="" id="{077792D5-CF0B-471F-872B-C432C9FC86A2}"/>
              </a:ext>
            </a:extLst>
          </p:cNvPr>
          <p:cNvSpPr txBox="1"/>
          <p:nvPr/>
        </p:nvSpPr>
        <p:spPr>
          <a:xfrm>
            <a:off x="3809304" y="1018343"/>
            <a:ext cx="6305637" cy="5632311"/>
          </a:xfrm>
          <a:prstGeom prst="rect">
            <a:avLst/>
          </a:prstGeom>
          <a:solidFill>
            <a:schemeClr val="bg2">
              <a:lumMod val="90000"/>
            </a:schemeClr>
          </a:solidFill>
          <a:ln>
            <a:solidFill>
              <a:schemeClr val="tx1"/>
            </a:solidFill>
          </a:ln>
        </p:spPr>
        <p:txBody>
          <a:bodyPr wrap="none" rtlCol="0">
            <a:spAutoFit/>
          </a:bodyPr>
          <a:lstStyle/>
          <a:p>
            <a:r>
              <a:rPr lang="en-US" sz="3600" dirty="0"/>
              <a:t>Ways we tend to show partiality:</a:t>
            </a:r>
          </a:p>
          <a:p>
            <a:pPr marL="571500" indent="-571500">
              <a:buFont typeface="Arial" panose="020B0604020202020204" pitchFamily="34" charset="0"/>
              <a:buChar char="•"/>
            </a:pPr>
            <a:r>
              <a:rPr lang="en-US" sz="3600" dirty="0"/>
              <a:t>Economic status</a:t>
            </a:r>
          </a:p>
          <a:p>
            <a:pPr marL="571500" indent="-571500">
              <a:buFont typeface="Arial" panose="020B0604020202020204" pitchFamily="34" charset="0"/>
              <a:buChar char="•"/>
            </a:pPr>
            <a:r>
              <a:rPr lang="en-US" sz="3600" dirty="0"/>
              <a:t>Race</a:t>
            </a:r>
          </a:p>
          <a:p>
            <a:pPr marL="571500" indent="-571500">
              <a:buFont typeface="Arial" panose="020B0604020202020204" pitchFamily="34" charset="0"/>
              <a:buChar char="•"/>
            </a:pPr>
            <a:r>
              <a:rPr lang="en-US" sz="3600" dirty="0"/>
              <a:t>Gender</a:t>
            </a:r>
          </a:p>
          <a:p>
            <a:pPr marL="571500" indent="-571500">
              <a:buFont typeface="Arial" panose="020B0604020202020204" pitchFamily="34" charset="0"/>
              <a:buChar char="•"/>
            </a:pPr>
            <a:r>
              <a:rPr lang="en-US" sz="3600" dirty="0"/>
              <a:t>Political affiliation </a:t>
            </a:r>
          </a:p>
          <a:p>
            <a:pPr marL="571500" indent="-571500">
              <a:buFont typeface="Arial" panose="020B0604020202020204" pitchFamily="34" charset="0"/>
              <a:buChar char="•"/>
            </a:pPr>
            <a:r>
              <a:rPr lang="en-US" sz="3600" dirty="0"/>
              <a:t>Age</a:t>
            </a:r>
          </a:p>
          <a:p>
            <a:endParaRPr lang="en-US" sz="3600" dirty="0"/>
          </a:p>
          <a:p>
            <a:r>
              <a:rPr lang="en-US" sz="3600" dirty="0"/>
              <a:t>But also:</a:t>
            </a:r>
          </a:p>
          <a:p>
            <a:pPr marL="571500" indent="-571500">
              <a:buFont typeface="Arial" panose="020B0604020202020204" pitchFamily="34" charset="0"/>
              <a:buChar char="•"/>
            </a:pPr>
            <a:r>
              <a:rPr lang="en-US" sz="3600" dirty="0"/>
              <a:t>Those who give me a leg up</a:t>
            </a:r>
          </a:p>
          <a:p>
            <a:pPr marL="571500" indent="-571500">
              <a:buFont typeface="Arial" panose="020B0604020202020204" pitchFamily="34" charset="0"/>
              <a:buChar char="•"/>
            </a:pPr>
            <a:r>
              <a:rPr lang="en-US" sz="3600" dirty="0"/>
              <a:t>Those who hold me back</a:t>
            </a:r>
          </a:p>
        </p:txBody>
      </p:sp>
    </p:spTree>
    <p:extLst>
      <p:ext uri="{BB962C8B-B14F-4D97-AF65-F5344CB8AC3E}">
        <p14:creationId xmlns:p14="http://schemas.microsoft.com/office/powerpoint/2010/main" val="7734457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left)">
                                      <p:cBhvr>
                                        <p:cTn id="10" dur="500"/>
                                        <p:tgtEl>
                                          <p:spTgt spid="4">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left)">
                                      <p:cBhvr>
                                        <p:cTn id="13" dur="500"/>
                                        <p:tgtEl>
                                          <p:spTgt spid="4">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wipe(left)">
                                      <p:cBhvr>
                                        <p:cTn id="16" dur="500"/>
                                        <p:tgtEl>
                                          <p:spTgt spid="4">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wipe(left)">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wipe(left)">
                                      <p:cBhvr>
                                        <p:cTn id="24" dur="500"/>
                                        <p:tgtEl>
                                          <p:spTgt spid="4">
                                            <p:txEl>
                                              <p:pRg st="7" end="7"/>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wipe(left)">
                                      <p:cBhvr>
                                        <p:cTn id="27" dur="500"/>
                                        <p:tgtEl>
                                          <p:spTgt spid="4">
                                            <p:txEl>
                                              <p:pRg st="8" end="8"/>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wipe(left)">
                                      <p:cBhvr>
                                        <p:cTn id="3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2:8 If, however, you are fulfilling the royal law according to the Scripture, “YOU SHALL LOVE YOUR NEIGHBOR AS YOURSELF,” you are doing well.</a:t>
            </a:r>
          </a:p>
        </p:txBody>
      </p:sp>
    </p:spTree>
    <p:extLst>
      <p:ext uri="{BB962C8B-B14F-4D97-AF65-F5344CB8AC3E}">
        <p14:creationId xmlns:p14="http://schemas.microsoft.com/office/powerpoint/2010/main" val="32585487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2:8 If, however, you are fulfilling </a:t>
            </a:r>
            <a:r>
              <a:rPr lang="en-US" sz="3600" u="sng" dirty="0"/>
              <a:t>the royal law</a:t>
            </a:r>
            <a:r>
              <a:rPr lang="en-US" sz="3600" dirty="0"/>
              <a:t> according to the Scripture, “YOU SHALL LOVE YOUR NEIGHBOR AS YOURSELF,” you are doing well.</a:t>
            </a:r>
          </a:p>
        </p:txBody>
      </p:sp>
      <p:sp>
        <p:nvSpPr>
          <p:cNvPr id="4" name="TextBox 3">
            <a:extLst>
              <a:ext uri="{FF2B5EF4-FFF2-40B4-BE49-F238E27FC236}">
                <a16:creationId xmlns:a16="http://schemas.microsoft.com/office/drawing/2014/main" xmlns="" id="{B44CB1A5-5DCC-4D32-8187-2D9E164CB05F}"/>
              </a:ext>
            </a:extLst>
          </p:cNvPr>
          <p:cNvSpPr txBox="1"/>
          <p:nvPr/>
        </p:nvSpPr>
        <p:spPr>
          <a:xfrm>
            <a:off x="9258206" y="2963012"/>
            <a:ext cx="2391489" cy="1200329"/>
          </a:xfrm>
          <a:prstGeom prst="rect">
            <a:avLst/>
          </a:prstGeom>
          <a:solidFill>
            <a:schemeClr val="bg2">
              <a:lumMod val="90000"/>
            </a:schemeClr>
          </a:solidFill>
          <a:ln>
            <a:solidFill>
              <a:schemeClr val="tx1"/>
            </a:solidFill>
          </a:ln>
        </p:spPr>
        <p:txBody>
          <a:bodyPr wrap="none" rtlCol="0">
            <a:spAutoFit/>
          </a:bodyPr>
          <a:lstStyle/>
          <a:p>
            <a:r>
              <a:rPr lang="en-US" sz="3600" dirty="0"/>
              <a:t>“The law </a:t>
            </a:r>
          </a:p>
          <a:p>
            <a:r>
              <a:rPr lang="en-US" sz="3600" dirty="0"/>
              <a:t>of the king”</a:t>
            </a:r>
          </a:p>
        </p:txBody>
      </p:sp>
      <p:cxnSp>
        <p:nvCxnSpPr>
          <p:cNvPr id="5" name="Straight Arrow Connector 4">
            <a:extLst>
              <a:ext uri="{FF2B5EF4-FFF2-40B4-BE49-F238E27FC236}">
                <a16:creationId xmlns:a16="http://schemas.microsoft.com/office/drawing/2014/main" xmlns="" id="{34C75512-E03A-4859-8C97-4FB4530948E4}"/>
              </a:ext>
            </a:extLst>
          </p:cNvPr>
          <p:cNvCxnSpPr>
            <a:cxnSpLocks/>
          </p:cNvCxnSpPr>
          <p:nvPr/>
        </p:nvCxnSpPr>
        <p:spPr>
          <a:xfrm>
            <a:off x="9796726" y="1945532"/>
            <a:ext cx="657225" cy="9973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3494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2:8 If, however, you are fulfilling </a:t>
            </a:r>
            <a:r>
              <a:rPr lang="en-US" sz="3600" u="sng" dirty="0"/>
              <a:t>the royal law</a:t>
            </a:r>
            <a:r>
              <a:rPr lang="en-US" sz="3600" dirty="0"/>
              <a:t> according to the Scripture, “YOU SHALL LOVE YOUR NEIGHBOR AS YOURSELF,” you are doing well.</a:t>
            </a:r>
          </a:p>
          <a:p>
            <a:pPr marL="0" indent="0">
              <a:buNone/>
            </a:pPr>
            <a:r>
              <a:rPr lang="en-US" sz="3600" dirty="0"/>
              <a:t>James 2:1 My brethren, do not hold your faith in our </a:t>
            </a:r>
            <a:r>
              <a:rPr lang="en-US" sz="3600" u="sng" dirty="0"/>
              <a:t>glorious Lord Jesus Christ</a:t>
            </a:r>
            <a:r>
              <a:rPr lang="en-US" sz="3600" dirty="0"/>
              <a:t> with an attitude of personal favoritism. </a:t>
            </a:r>
          </a:p>
        </p:txBody>
      </p:sp>
    </p:spTree>
    <p:extLst>
      <p:ext uri="{BB962C8B-B14F-4D97-AF65-F5344CB8AC3E}">
        <p14:creationId xmlns:p14="http://schemas.microsoft.com/office/powerpoint/2010/main" val="4214933320"/>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96078" y="3021790"/>
            <a:ext cx="5628861" cy="1132762"/>
          </a:xfrm>
          <a:ln>
            <a:solidFill>
              <a:schemeClr val="tx1"/>
            </a:solidFill>
          </a:ln>
        </p:spPr>
        <p:txBody>
          <a:bodyPr>
            <a:noAutofit/>
          </a:bodyPr>
          <a:lstStyle/>
          <a:p>
            <a:pPr marL="0" indent="0" algn="ctr">
              <a:buNone/>
            </a:pPr>
            <a:r>
              <a:rPr lang="en-US" sz="3600" dirty="0"/>
              <a:t>Values of this                world’s kingdom</a:t>
            </a:r>
          </a:p>
        </p:txBody>
      </p:sp>
      <p:sp>
        <p:nvSpPr>
          <p:cNvPr id="4" name="Content Placeholder 2">
            <a:extLst>
              <a:ext uri="{FF2B5EF4-FFF2-40B4-BE49-F238E27FC236}">
                <a16:creationId xmlns:a16="http://schemas.microsoft.com/office/drawing/2014/main" xmlns="" id="{232BE666-FF8C-427C-A608-56EC60627779}"/>
              </a:ext>
            </a:extLst>
          </p:cNvPr>
          <p:cNvSpPr txBox="1">
            <a:spLocks/>
          </p:cNvSpPr>
          <p:nvPr/>
        </p:nvSpPr>
        <p:spPr>
          <a:xfrm>
            <a:off x="96078" y="4168450"/>
            <a:ext cx="5628861" cy="235161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2:2 Gold ring, fine clothes</a:t>
            </a:r>
          </a:p>
          <a:p>
            <a:pPr lvl="1"/>
            <a:r>
              <a:rPr lang="en-US" sz="3600" dirty="0"/>
              <a:t>2:3 Good place</a:t>
            </a:r>
          </a:p>
          <a:p>
            <a:r>
              <a:rPr lang="en-US" sz="3600" dirty="0"/>
              <a:t>2:2 Poor man, dirty clothes</a:t>
            </a:r>
          </a:p>
          <a:p>
            <a:pPr lvl="1"/>
            <a:r>
              <a:rPr lang="en-US" sz="3600" dirty="0"/>
              <a:t>2:3 Footstool </a:t>
            </a:r>
          </a:p>
        </p:txBody>
      </p:sp>
      <p:sp>
        <p:nvSpPr>
          <p:cNvPr id="5" name="Content Placeholder 2">
            <a:extLst>
              <a:ext uri="{FF2B5EF4-FFF2-40B4-BE49-F238E27FC236}">
                <a16:creationId xmlns:a16="http://schemas.microsoft.com/office/drawing/2014/main" xmlns="" id="{DCA9A38D-E4CD-495E-90F3-2D7A9F7D92B7}"/>
              </a:ext>
            </a:extLst>
          </p:cNvPr>
          <p:cNvSpPr txBox="1">
            <a:spLocks/>
          </p:cNvSpPr>
          <p:nvPr/>
        </p:nvSpPr>
        <p:spPr>
          <a:xfrm>
            <a:off x="5724939" y="3021790"/>
            <a:ext cx="6278993" cy="1132762"/>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Values of the glorious Lord  Jesus Christ’s kingdom</a:t>
            </a:r>
          </a:p>
        </p:txBody>
      </p:sp>
      <p:sp>
        <p:nvSpPr>
          <p:cNvPr id="6" name="Content Placeholder 2">
            <a:extLst>
              <a:ext uri="{FF2B5EF4-FFF2-40B4-BE49-F238E27FC236}">
                <a16:creationId xmlns:a16="http://schemas.microsoft.com/office/drawing/2014/main" xmlns="" id="{36403545-9ABD-403A-B0CA-B979BDBA7F11}"/>
              </a:ext>
            </a:extLst>
          </p:cNvPr>
          <p:cNvSpPr txBox="1">
            <a:spLocks/>
          </p:cNvSpPr>
          <p:nvPr/>
        </p:nvSpPr>
        <p:spPr>
          <a:xfrm>
            <a:off x="5724939" y="4168450"/>
            <a:ext cx="6278993" cy="235161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2:5 God chose the </a:t>
            </a:r>
            <a:r>
              <a:rPr lang="en-US" sz="3600" u="sng" dirty="0"/>
              <a:t>poor</a:t>
            </a:r>
            <a:r>
              <a:rPr lang="en-US" sz="3600" dirty="0"/>
              <a:t> of this world to be </a:t>
            </a:r>
            <a:r>
              <a:rPr lang="en-US" sz="3600" u="sng" dirty="0"/>
              <a:t>rich</a:t>
            </a:r>
            <a:r>
              <a:rPr lang="en-US" sz="3600" dirty="0"/>
              <a:t> in faith</a:t>
            </a:r>
          </a:p>
          <a:p>
            <a:r>
              <a:rPr lang="en-US" sz="3600" dirty="0"/>
              <a:t>2:5 Heirs of the kingdom which He promised</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1"/>
            <a:ext cx="10515600" cy="11327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James 2:8 If, however, you are fulfilling </a:t>
            </a:r>
            <a:r>
              <a:rPr lang="en-US" sz="3600" u="sng" dirty="0"/>
              <a:t>the royal law</a:t>
            </a:r>
            <a:r>
              <a:rPr lang="en-US" sz="3600" dirty="0"/>
              <a:t> according to the Scripture, “YOU SHALL LOVE YOUR NEIGHBOR AS YOURSELF,” you are doing well.</a:t>
            </a:r>
          </a:p>
        </p:txBody>
      </p:sp>
    </p:spTree>
    <p:extLst>
      <p:ext uri="{BB962C8B-B14F-4D97-AF65-F5344CB8AC3E}">
        <p14:creationId xmlns:p14="http://schemas.microsoft.com/office/powerpoint/2010/main" val="27750440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James 2:8 If, however, you are fulfilling the royal law according to the Scripture, “</a:t>
            </a:r>
            <a:r>
              <a:rPr lang="en-US" sz="3600" u="sng" dirty="0"/>
              <a:t>YOU SHALL LOVE YOUR NEIGHBOR AS YOURSELF</a:t>
            </a:r>
            <a:r>
              <a:rPr lang="en-US" sz="3600" dirty="0"/>
              <a:t>,” you are doing well.</a:t>
            </a:r>
          </a:p>
          <a:p>
            <a:r>
              <a:rPr lang="en-US" sz="3600" dirty="0"/>
              <a:t>The teaching of Jesus:</a:t>
            </a:r>
          </a:p>
          <a:p>
            <a:pPr lvl="1"/>
            <a:r>
              <a:rPr lang="en-US" sz="3600" dirty="0"/>
              <a:t>Matthew 19:19, Matthew 22:39, Mark 12:31-34, Luke 10:27-37</a:t>
            </a:r>
            <a:r>
              <a:rPr lang="en-US" sz="3200" dirty="0"/>
              <a:t> (see also: Romans 13:9, Galatians 5:14)</a:t>
            </a:r>
          </a:p>
          <a:p>
            <a:r>
              <a:rPr lang="en-US" sz="3600" dirty="0"/>
              <a:t>The life of Jesus:</a:t>
            </a:r>
          </a:p>
          <a:p>
            <a:pPr lvl="1"/>
            <a:r>
              <a:rPr lang="en-US" sz="3600" dirty="0"/>
              <a:t>Lepers, prostitutes, Samaritans, tax collectors, poor, religious leaders, wealthy</a:t>
            </a:r>
          </a:p>
        </p:txBody>
      </p:sp>
      <p:sp>
        <p:nvSpPr>
          <p:cNvPr id="4" name="TextBox 3">
            <a:extLst>
              <a:ext uri="{FF2B5EF4-FFF2-40B4-BE49-F238E27FC236}">
                <a16:creationId xmlns:a16="http://schemas.microsoft.com/office/drawing/2014/main" xmlns="" id="{B44CB1A5-5DCC-4D32-8187-2D9E164CB05F}"/>
              </a:ext>
            </a:extLst>
          </p:cNvPr>
          <p:cNvSpPr txBox="1"/>
          <p:nvPr/>
        </p:nvSpPr>
        <p:spPr>
          <a:xfrm>
            <a:off x="8887910" y="2830705"/>
            <a:ext cx="2962029" cy="646331"/>
          </a:xfrm>
          <a:prstGeom prst="rect">
            <a:avLst/>
          </a:prstGeom>
          <a:solidFill>
            <a:schemeClr val="bg2">
              <a:lumMod val="90000"/>
            </a:schemeClr>
          </a:solidFill>
          <a:ln>
            <a:solidFill>
              <a:schemeClr val="tx1"/>
            </a:solidFill>
          </a:ln>
        </p:spPr>
        <p:txBody>
          <a:bodyPr wrap="none" rtlCol="0">
            <a:spAutoFit/>
          </a:bodyPr>
          <a:lstStyle/>
          <a:p>
            <a:r>
              <a:rPr lang="en-US" sz="3600" dirty="0"/>
              <a:t>Leviticus 19:18</a:t>
            </a:r>
          </a:p>
        </p:txBody>
      </p:sp>
      <p:cxnSp>
        <p:nvCxnSpPr>
          <p:cNvPr id="13" name="Curved Connector 12"/>
          <p:cNvCxnSpPr/>
          <p:nvPr/>
        </p:nvCxnSpPr>
        <p:spPr>
          <a:xfrm>
            <a:off x="10507287" y="2144684"/>
            <a:ext cx="637383" cy="515389"/>
          </a:xfrm>
          <a:prstGeom prst="curvedConnector3">
            <a:avLst>
              <a:gd name="adj1" fmla="val 12564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575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wipe(left)">
                                      <p:cBhvr>
                                        <p:cTn id="15" dur="500"/>
                                        <p:tgtEl>
                                          <p:spTgt spid="1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wipe(left)">
                                      <p:cBhvr>
                                        <p:cTn id="20" dur="500"/>
                                        <p:tgtEl>
                                          <p:spTgt spid="1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Effect transition="in" filter="wipe(left)">
                                      <p:cBhvr>
                                        <p:cTn id="25" dur="500"/>
                                        <p:tgtEl>
                                          <p:spTgt spid="10">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0">
                                            <p:txEl>
                                              <p:pRg st="4" end="4"/>
                                            </p:txEl>
                                          </p:spTgt>
                                        </p:tgtEl>
                                        <p:attrNameLst>
                                          <p:attrName>style.visibility</p:attrName>
                                        </p:attrNameLst>
                                      </p:cBhvr>
                                      <p:to>
                                        <p:strVal val="visible"/>
                                      </p:to>
                                    </p:set>
                                    <p:animEffect transition="in" filter="wipe(left)">
                                      <p:cBhvr>
                                        <p:cTn id="30"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James 2:8 If, however, you are fulfilling the royal law according to the Scripture, “</a:t>
            </a:r>
            <a:r>
              <a:rPr lang="en-US" sz="3600" u="sng" dirty="0"/>
              <a:t>YOU SHALL LOVE YOUR NEIGHBOR AS YOURSELF</a:t>
            </a:r>
            <a:r>
              <a:rPr lang="en-US" sz="3600" dirty="0"/>
              <a:t>,” you are doing well.</a:t>
            </a:r>
          </a:p>
          <a:p>
            <a:r>
              <a:rPr lang="en-US" sz="3600" dirty="0"/>
              <a:t>Why is this the ‘royal law’?</a:t>
            </a:r>
          </a:p>
          <a:p>
            <a:pPr lvl="1"/>
            <a:r>
              <a:rPr lang="en-US" sz="3600" dirty="0"/>
              <a:t>James 3:9 All humans “have been made in the likeness of God.”</a:t>
            </a:r>
          </a:p>
          <a:p>
            <a:r>
              <a:rPr lang="en-US" sz="3600" dirty="0"/>
              <a:t>“The dullest, most uninteresting person you can talk to may one day be a creature which, if you saw it now, you would be strongly tempted to worship.”</a:t>
            </a:r>
          </a:p>
          <a:p>
            <a:endParaRPr lang="en-US" sz="3600" dirty="0"/>
          </a:p>
          <a:p>
            <a:pPr lvl="1"/>
            <a:endParaRPr lang="en-US" sz="3600" dirty="0"/>
          </a:p>
        </p:txBody>
      </p:sp>
    </p:spTree>
    <p:extLst>
      <p:ext uri="{BB962C8B-B14F-4D97-AF65-F5344CB8AC3E}">
        <p14:creationId xmlns:p14="http://schemas.microsoft.com/office/powerpoint/2010/main" val="24720292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wipe(left)">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wipe(left)">
                                      <p:cBhvr>
                                        <p:cTn id="1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r>
              <a:rPr lang="en-US" dirty="0"/>
              <a:t>2) Keep yourself unstained from the world’s values</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James 2:8 If, however, you are fulfilling the royal law according to the Scripture, “</a:t>
            </a:r>
            <a:r>
              <a:rPr lang="en-US" sz="3600" u="sng" dirty="0"/>
              <a:t>YOU SHALL LOVE YOUR NEIGHBOR AS YOURSELF</a:t>
            </a:r>
            <a:r>
              <a:rPr lang="en-US" sz="3600" dirty="0"/>
              <a:t>,” you are doing well.</a:t>
            </a:r>
          </a:p>
          <a:p>
            <a:r>
              <a:rPr lang="en-US" sz="3600" dirty="0"/>
              <a:t>Why is this the ‘royal law’?</a:t>
            </a:r>
          </a:p>
          <a:p>
            <a:r>
              <a:rPr lang="en-US" sz="3600" dirty="0"/>
              <a:t>“There are no ordinary people. You have never talked to a mere mortal. Nations, cultures, arts, civilizations - these are mortal, and their life is to ours as the life of a gnat. But it is immortals whom we joke with, work with, marry, snub, and exploit.”	</a:t>
            </a:r>
          </a:p>
          <a:p>
            <a:pPr marL="0" indent="0" algn="r">
              <a:buNone/>
            </a:pPr>
            <a:r>
              <a:rPr lang="en-US" sz="3600" dirty="0"/>
              <a:t>- C.S. Lewis, </a:t>
            </a:r>
            <a:r>
              <a:rPr lang="en-US" sz="3600" i="1" dirty="0"/>
              <a:t>The Weight of Glory</a:t>
            </a:r>
            <a:r>
              <a:rPr lang="en-US" sz="3600" dirty="0"/>
              <a:t> </a:t>
            </a:r>
          </a:p>
        </p:txBody>
      </p:sp>
    </p:spTree>
    <p:extLst>
      <p:ext uri="{BB962C8B-B14F-4D97-AF65-F5344CB8AC3E}">
        <p14:creationId xmlns:p14="http://schemas.microsoft.com/office/powerpoint/2010/main" val="183356556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Context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1:26 If anyone thinks himself to be religious, and yet does not bridle his tongue but deceives his own heart, this man’s religion is worthless. </a:t>
            </a:r>
          </a:p>
        </p:txBody>
      </p:sp>
    </p:spTree>
    <p:extLst>
      <p:ext uri="{BB962C8B-B14F-4D97-AF65-F5344CB8AC3E}">
        <p14:creationId xmlns:p14="http://schemas.microsoft.com/office/powerpoint/2010/main" val="9497890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James 2:8 If, however, you are fulfilling the royal law according to the Scripture, “</a:t>
            </a:r>
            <a:r>
              <a:rPr lang="en-US" sz="3600" u="sng" dirty="0"/>
              <a:t>YOU SHALL LOVE YOUR NEIGHBOR AS YOURSELF</a:t>
            </a:r>
            <a:r>
              <a:rPr lang="en-US" sz="3600" dirty="0"/>
              <a:t>,” you are doing well.</a:t>
            </a:r>
          </a:p>
        </p:txBody>
      </p:sp>
    </p:spTree>
    <p:extLst>
      <p:ext uri="{BB962C8B-B14F-4D97-AF65-F5344CB8AC3E}">
        <p14:creationId xmlns:p14="http://schemas.microsoft.com/office/powerpoint/2010/main" val="3719855005"/>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2:9-11 But if you show partiality, you are committing sin and are convicted by the law as transgressors. </a:t>
            </a:r>
          </a:p>
        </p:txBody>
      </p:sp>
    </p:spTree>
    <p:extLst>
      <p:ext uri="{BB962C8B-B14F-4D97-AF65-F5344CB8AC3E}">
        <p14:creationId xmlns:p14="http://schemas.microsoft.com/office/powerpoint/2010/main" val="191403751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2:9-11 But if you show partiality, you are committing sin and are convicted by the law as transgressors. 10 For whoever keeps the whole law and yet stumbles in one point, he has become guilty of all. </a:t>
            </a:r>
          </a:p>
        </p:txBody>
      </p:sp>
    </p:spTree>
    <p:extLst>
      <p:ext uri="{BB962C8B-B14F-4D97-AF65-F5344CB8AC3E}">
        <p14:creationId xmlns:p14="http://schemas.microsoft.com/office/powerpoint/2010/main" val="1418061028"/>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2:9-11 But if you show partiality, you are committing sin and are convicted by the law as transgressors. 10 For whoever keeps the whole law and yet stumbles in one point, he has become guilty of all. 11 For He who said, “DO NOT COMMIT ADULTERY,” also said, “DO NOT COMMIT MURDER.” Now if you do not commit adultery, but do commit murder, you have become a transgressor of the law.</a:t>
            </a:r>
          </a:p>
        </p:txBody>
      </p:sp>
    </p:spTree>
    <p:extLst>
      <p:ext uri="{BB962C8B-B14F-4D97-AF65-F5344CB8AC3E}">
        <p14:creationId xmlns:p14="http://schemas.microsoft.com/office/powerpoint/2010/main" val="3087900379"/>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2:9-11 But if you show partiality, you are committing sin and are convicted by the law as transgressors. 10 </a:t>
            </a:r>
            <a:r>
              <a:rPr lang="en-US" sz="3600" u="sng" dirty="0"/>
              <a:t>For whoever keeps the whole law and yet stumbles in one point, he has become guilty of all. </a:t>
            </a:r>
            <a:r>
              <a:rPr lang="en-US" sz="3600" dirty="0"/>
              <a:t>11 For He who said, “DO NOT COMMIT ADULTERY,” also said, “DO NOT COMMIT MURDER.” Now if you do not commit adultery, but do commit murder, you have become a transgressor of the law.</a:t>
            </a:r>
          </a:p>
        </p:txBody>
      </p:sp>
    </p:spTree>
    <p:extLst>
      <p:ext uri="{BB962C8B-B14F-4D97-AF65-F5344CB8AC3E}">
        <p14:creationId xmlns:p14="http://schemas.microsoft.com/office/powerpoint/2010/main" val="1067971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2:12-13 So speak and so act as those who are to be judged by the law of liberty. 13 For judgment will be merciless to one who has shown no mercy</a:t>
            </a:r>
          </a:p>
        </p:txBody>
      </p:sp>
    </p:spTree>
    <p:extLst>
      <p:ext uri="{BB962C8B-B14F-4D97-AF65-F5344CB8AC3E}">
        <p14:creationId xmlns:p14="http://schemas.microsoft.com/office/powerpoint/2010/main" val="329236924"/>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2:12-13 So speak and so act as those who are to be </a:t>
            </a:r>
            <a:r>
              <a:rPr lang="en-US" sz="3600" u="sng" dirty="0"/>
              <a:t>judged by the law of liberty</a:t>
            </a:r>
            <a:r>
              <a:rPr lang="en-US" sz="3600" dirty="0"/>
              <a:t>. 13 For judgment will be merciless to one who has shown no mercy</a:t>
            </a:r>
          </a:p>
        </p:txBody>
      </p:sp>
      <p:sp>
        <p:nvSpPr>
          <p:cNvPr id="4" name="TextBox 3">
            <a:extLst>
              <a:ext uri="{FF2B5EF4-FFF2-40B4-BE49-F238E27FC236}">
                <a16:creationId xmlns:a16="http://schemas.microsoft.com/office/drawing/2014/main" xmlns="" id="{A2F34599-ACF1-42A5-86E6-4B83EAF10406}"/>
              </a:ext>
            </a:extLst>
          </p:cNvPr>
          <p:cNvSpPr txBox="1"/>
          <p:nvPr/>
        </p:nvSpPr>
        <p:spPr>
          <a:xfrm>
            <a:off x="2943670" y="3429000"/>
            <a:ext cx="8148449" cy="1754326"/>
          </a:xfrm>
          <a:prstGeom prst="rect">
            <a:avLst/>
          </a:prstGeom>
          <a:solidFill>
            <a:schemeClr val="bg2">
              <a:lumMod val="90000"/>
            </a:schemeClr>
          </a:solidFill>
          <a:ln>
            <a:solidFill>
              <a:schemeClr val="tx1"/>
            </a:solidFill>
          </a:ln>
        </p:spPr>
        <p:txBody>
          <a:bodyPr wrap="none" rtlCol="0">
            <a:spAutoFit/>
          </a:bodyPr>
          <a:lstStyle/>
          <a:p>
            <a:r>
              <a:rPr lang="en-US" sz="3600" dirty="0"/>
              <a:t>Romans 8:2 For the </a:t>
            </a:r>
            <a:r>
              <a:rPr lang="en-US" sz="3600" u="sng" dirty="0"/>
              <a:t>law</a:t>
            </a:r>
            <a:r>
              <a:rPr lang="en-US" sz="3600" dirty="0"/>
              <a:t> of the Spirit of life </a:t>
            </a:r>
          </a:p>
          <a:p>
            <a:r>
              <a:rPr lang="en-US" sz="3600" dirty="0"/>
              <a:t>in Christ Jesus has </a:t>
            </a:r>
            <a:r>
              <a:rPr lang="en-US" sz="3600" u="sng" dirty="0"/>
              <a:t>set you free</a:t>
            </a:r>
            <a:r>
              <a:rPr lang="en-US" sz="3600" dirty="0"/>
              <a:t> from the </a:t>
            </a:r>
          </a:p>
          <a:p>
            <a:r>
              <a:rPr lang="en-US" sz="3600" dirty="0"/>
              <a:t>law of sin and of death.</a:t>
            </a:r>
          </a:p>
        </p:txBody>
      </p:sp>
      <p:cxnSp>
        <p:nvCxnSpPr>
          <p:cNvPr id="5" name="Straight Arrow Connector 4">
            <a:extLst>
              <a:ext uri="{FF2B5EF4-FFF2-40B4-BE49-F238E27FC236}">
                <a16:creationId xmlns:a16="http://schemas.microsoft.com/office/drawing/2014/main" xmlns="" id="{1BF39667-2C06-4FF2-9E8E-000CE64129FE}"/>
              </a:ext>
            </a:extLst>
          </p:cNvPr>
          <p:cNvCxnSpPr>
            <a:cxnSpLocks/>
          </p:cNvCxnSpPr>
          <p:nvPr/>
        </p:nvCxnSpPr>
        <p:spPr>
          <a:xfrm>
            <a:off x="3482190" y="2411520"/>
            <a:ext cx="657225" cy="9973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2957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21623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2:12-13 So speak and so act as those who are to be judged by the law of liberty. 13 For judgment will be merciless to one who has shown no mercy; </a:t>
            </a:r>
            <a:r>
              <a:rPr lang="en-US" sz="3600" u="sng" dirty="0"/>
              <a:t>mercy triumphs over judgment.</a:t>
            </a:r>
          </a:p>
          <a:p>
            <a:pPr marL="0" indent="0">
              <a:buNone/>
            </a:pPr>
            <a:endParaRPr lang="en-US" sz="3600" u="sng" dirty="0"/>
          </a:p>
        </p:txBody>
      </p:sp>
      <p:sp>
        <p:nvSpPr>
          <p:cNvPr id="4" name="Content Placeholder 2">
            <a:extLst>
              <a:ext uri="{FF2B5EF4-FFF2-40B4-BE49-F238E27FC236}">
                <a16:creationId xmlns:a16="http://schemas.microsoft.com/office/drawing/2014/main" xmlns="" id="{5F282956-A233-40EB-A0A8-616396200F98}"/>
              </a:ext>
            </a:extLst>
          </p:cNvPr>
          <p:cNvSpPr txBox="1">
            <a:spLocks/>
          </p:cNvSpPr>
          <p:nvPr/>
        </p:nvSpPr>
        <p:spPr>
          <a:xfrm>
            <a:off x="694980" y="3461921"/>
            <a:ext cx="4828162" cy="3336570"/>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You were under distress</a:t>
            </a:r>
          </a:p>
          <a:p>
            <a:pPr marL="0" indent="0">
              <a:buNone/>
            </a:pPr>
            <a:r>
              <a:rPr lang="en-US" sz="3600" dirty="0"/>
              <a:t>• Because you broke God’s law and were under His judgment.</a:t>
            </a:r>
          </a:p>
          <a:p>
            <a:pPr marL="0" indent="0">
              <a:buNone/>
            </a:pPr>
            <a:r>
              <a:rPr lang="en-US" sz="3600" dirty="0"/>
              <a:t>• But He showed you mercy.</a:t>
            </a:r>
          </a:p>
          <a:p>
            <a:pPr marL="0" indent="0">
              <a:buNone/>
            </a:pPr>
            <a:endParaRPr lang="en-US" sz="3600" dirty="0"/>
          </a:p>
        </p:txBody>
      </p:sp>
      <p:sp>
        <p:nvSpPr>
          <p:cNvPr id="5" name="Content Placeholder 2">
            <a:extLst>
              <a:ext uri="{FF2B5EF4-FFF2-40B4-BE49-F238E27FC236}">
                <a16:creationId xmlns:a16="http://schemas.microsoft.com/office/drawing/2014/main" xmlns="" id="{22859AF8-80D0-4327-90CA-CD73508A76C5}"/>
              </a:ext>
            </a:extLst>
          </p:cNvPr>
          <p:cNvSpPr txBox="1">
            <a:spLocks/>
          </p:cNvSpPr>
          <p:nvPr/>
        </p:nvSpPr>
        <p:spPr>
          <a:xfrm>
            <a:off x="5523142" y="3461921"/>
            <a:ext cx="6117077" cy="3336570"/>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When you see those in distress</a:t>
            </a:r>
          </a:p>
          <a:p>
            <a:pPr marL="0" indent="0">
              <a:buNone/>
            </a:pPr>
            <a:r>
              <a:rPr lang="en-US" sz="3600" dirty="0"/>
              <a:t>• Instead of judging them</a:t>
            </a:r>
          </a:p>
          <a:p>
            <a:pPr marL="0" indent="0">
              <a:spcBef>
                <a:spcPts val="2400"/>
              </a:spcBef>
              <a:buNone/>
            </a:pPr>
            <a:endParaRPr lang="en-US" sz="3600" dirty="0"/>
          </a:p>
          <a:p>
            <a:pPr marL="0" indent="0">
              <a:spcBef>
                <a:spcPts val="2400"/>
              </a:spcBef>
              <a:buNone/>
            </a:pPr>
            <a:r>
              <a:rPr lang="en-US" sz="3600" dirty="0"/>
              <a:t>• Show them mercy because you’ve been shown mercy.</a:t>
            </a:r>
          </a:p>
          <a:p>
            <a:pPr marL="0" indent="0">
              <a:buNone/>
            </a:pPr>
            <a:endParaRPr lang="en-US" sz="3600" dirty="0"/>
          </a:p>
        </p:txBody>
      </p:sp>
    </p:spTree>
    <p:extLst>
      <p:ext uri="{BB962C8B-B14F-4D97-AF65-F5344CB8AC3E}">
        <p14:creationId xmlns:p14="http://schemas.microsoft.com/office/powerpoint/2010/main" val="39797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left)">
                                      <p:cBhvr>
                                        <p:cTn id="7" dur="500"/>
                                        <p:tgtEl>
                                          <p:spTgt spid="4">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left)">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ipe(left)">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wipe(left)">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wipe(left)">
                                      <p:cBhvr>
                                        <p:cTn id="33" dur="500"/>
                                        <p:tgtEl>
                                          <p:spTgt spid="5">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Effect transition="in" filter="wipe(left)">
                                      <p:cBhvr>
                                        <p:cTn id="3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2:12-13 So speak and so act as those who are to be judged by the law of liberty. 13 For judgment will be merciless to one who has shown no mercy; </a:t>
            </a:r>
            <a:r>
              <a:rPr lang="en-US" sz="3600" u="sng" dirty="0"/>
              <a:t>mercy triumphs over judgment.</a:t>
            </a:r>
          </a:p>
          <a:p>
            <a:pPr marL="0" indent="0">
              <a:buNone/>
            </a:pPr>
            <a:endParaRPr lang="en-US" sz="3600" u="sng" dirty="0"/>
          </a:p>
          <a:p>
            <a:pPr marL="0" indent="0">
              <a:buNone/>
            </a:pPr>
            <a:r>
              <a:rPr lang="en-US" sz="3600" dirty="0"/>
              <a:t>James 4:5-6 Or do you think that the Scripture speaks to no purpose: “He jealously desires the spirit which He has made to dwell in us”? </a:t>
            </a:r>
          </a:p>
        </p:txBody>
      </p:sp>
    </p:spTree>
    <p:extLst>
      <p:ext uri="{BB962C8B-B14F-4D97-AF65-F5344CB8AC3E}">
        <p14:creationId xmlns:p14="http://schemas.microsoft.com/office/powerpoint/2010/main" val="2389308215"/>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Law-breaking earns Judgment </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352020"/>
            <a:ext cx="10515600" cy="54795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2:12-13 So speak and so act as those who are to be judged by the law of liberty. 13 For judgment will be merciless to one who has shown no mercy; </a:t>
            </a:r>
            <a:r>
              <a:rPr lang="en-US" sz="3600" u="sng" dirty="0"/>
              <a:t>mercy triumphs over judgment.</a:t>
            </a:r>
          </a:p>
          <a:p>
            <a:pPr marL="0" indent="0">
              <a:buNone/>
            </a:pPr>
            <a:endParaRPr lang="en-US" sz="3600" u="sng" dirty="0"/>
          </a:p>
          <a:p>
            <a:pPr marL="0" indent="0">
              <a:buNone/>
            </a:pPr>
            <a:r>
              <a:rPr lang="en-US" sz="3600" dirty="0"/>
              <a:t>James 4:5-6 Or do you think that the Scripture speaks to no purpose: “He jealously desires the spirit which He has made to dwell in us”? 6 </a:t>
            </a:r>
            <a:r>
              <a:rPr lang="en-US" sz="3600" u="sng" dirty="0"/>
              <a:t>But He gives a greater grace.</a:t>
            </a:r>
          </a:p>
        </p:txBody>
      </p:sp>
    </p:spTree>
    <p:extLst>
      <p:ext uri="{BB962C8B-B14F-4D97-AF65-F5344CB8AC3E}">
        <p14:creationId xmlns:p14="http://schemas.microsoft.com/office/powerpoint/2010/main" val="136578346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Context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1:26 If anyone thinks himself to be religious, and yet does not bridle his tongue but deceives his own heart, </a:t>
            </a:r>
            <a:r>
              <a:rPr lang="en-US" sz="3600" u="sng" dirty="0"/>
              <a:t>this man’s religion is worthless</a:t>
            </a:r>
            <a:r>
              <a:rPr lang="en-US" sz="3600" dirty="0"/>
              <a:t>. </a:t>
            </a:r>
          </a:p>
        </p:txBody>
      </p:sp>
      <p:sp>
        <p:nvSpPr>
          <p:cNvPr id="4" name="TextBox 3">
            <a:extLst>
              <a:ext uri="{FF2B5EF4-FFF2-40B4-BE49-F238E27FC236}">
                <a16:creationId xmlns:a16="http://schemas.microsoft.com/office/drawing/2014/main" xmlns="" id="{97F20C75-E5FD-4E7F-95F4-60D08CF96602}"/>
              </a:ext>
            </a:extLst>
          </p:cNvPr>
          <p:cNvSpPr txBox="1"/>
          <p:nvPr/>
        </p:nvSpPr>
        <p:spPr>
          <a:xfrm>
            <a:off x="7909560" y="3566160"/>
            <a:ext cx="1619354" cy="646331"/>
          </a:xfrm>
          <a:prstGeom prst="rect">
            <a:avLst/>
          </a:prstGeom>
          <a:solidFill>
            <a:schemeClr val="bg2">
              <a:lumMod val="90000"/>
            </a:schemeClr>
          </a:solidFill>
          <a:ln>
            <a:solidFill>
              <a:schemeClr val="tx1"/>
            </a:solidFill>
          </a:ln>
        </p:spPr>
        <p:txBody>
          <a:bodyPr wrap="none" rtlCol="0">
            <a:spAutoFit/>
          </a:bodyPr>
          <a:lstStyle/>
          <a:p>
            <a:r>
              <a:rPr lang="en-US" sz="3600" dirty="0"/>
              <a:t>2:14-26</a:t>
            </a:r>
          </a:p>
        </p:txBody>
      </p:sp>
      <p:cxnSp>
        <p:nvCxnSpPr>
          <p:cNvPr id="6" name="Straight Arrow Connector 5">
            <a:extLst>
              <a:ext uri="{FF2B5EF4-FFF2-40B4-BE49-F238E27FC236}">
                <a16:creationId xmlns:a16="http://schemas.microsoft.com/office/drawing/2014/main" xmlns="" id="{3EEEF6EF-8AC0-43AD-B853-910DBABB7E91}"/>
              </a:ext>
            </a:extLst>
          </p:cNvPr>
          <p:cNvCxnSpPr/>
          <p:nvPr/>
        </p:nvCxnSpPr>
        <p:spPr>
          <a:xfrm>
            <a:off x="6332220" y="2937510"/>
            <a:ext cx="1588770" cy="4914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5473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408561" y="26458"/>
            <a:ext cx="11595371" cy="1325563"/>
          </a:xfrm>
        </p:spPr>
        <p:txBody>
          <a:bodyPr/>
          <a:lstStyle/>
          <a:p>
            <a:pPr algn="ctr"/>
            <a:r>
              <a:rPr lang="en-US" dirty="0"/>
              <a:t>Practical conclusions</a:t>
            </a:r>
          </a:p>
        </p:txBody>
      </p:sp>
      <p:sp>
        <p:nvSpPr>
          <p:cNvPr id="10" name="Content Placeholder 2">
            <a:extLst>
              <a:ext uri="{FF2B5EF4-FFF2-40B4-BE49-F238E27FC236}">
                <a16:creationId xmlns:a16="http://schemas.microsoft.com/office/drawing/2014/main" xmlns="" id="{4E0F6603-42BE-4C10-88EA-E42722AAE1D3}"/>
              </a:ext>
            </a:extLst>
          </p:cNvPr>
          <p:cNvSpPr txBox="1">
            <a:spLocks/>
          </p:cNvSpPr>
          <p:nvPr/>
        </p:nvSpPr>
        <p:spPr>
          <a:xfrm>
            <a:off x="838200" y="1132564"/>
            <a:ext cx="10637520" cy="56705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James 1:27 Pure and undefiled religion in the sight of our God and Father is this: to visit orphans and widows in their distress, and to keep oneself unstained by the world.</a:t>
            </a:r>
          </a:p>
          <a:p>
            <a:r>
              <a:rPr lang="en-US" sz="3600" dirty="0"/>
              <a:t>Pray for deeper insight into God’s mercy shown to you.</a:t>
            </a:r>
          </a:p>
          <a:p>
            <a:r>
              <a:rPr lang="en-US" sz="3600" dirty="0"/>
              <a:t>Pray for a love for God’s image bearers. </a:t>
            </a:r>
          </a:p>
          <a:p>
            <a:r>
              <a:rPr lang="en-US" sz="3600" dirty="0"/>
              <a:t>Listen to the stories of those in distress.</a:t>
            </a:r>
          </a:p>
          <a:p>
            <a:r>
              <a:rPr lang="en-US" sz="3600" dirty="0"/>
              <a:t>Move toward those who are difficult for you to love.</a:t>
            </a:r>
          </a:p>
          <a:p>
            <a:endParaRPr lang="en-US" sz="3600" dirty="0"/>
          </a:p>
          <a:p>
            <a:pPr marL="0" indent="0" algn="r">
              <a:buNone/>
            </a:pPr>
            <a:r>
              <a:rPr lang="en-US" sz="3600" dirty="0"/>
              <a:t>ryanweingartner@gmail.com</a:t>
            </a:r>
            <a:endParaRPr lang="en-US" sz="3200" dirty="0"/>
          </a:p>
        </p:txBody>
      </p:sp>
    </p:spTree>
    <p:extLst>
      <p:ext uri="{BB962C8B-B14F-4D97-AF65-F5344CB8AC3E}">
        <p14:creationId xmlns:p14="http://schemas.microsoft.com/office/powerpoint/2010/main" val="3659094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left)">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wipe(left)">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wipe(left)">
                                      <p:cBhvr>
                                        <p:cTn id="22" dur="500"/>
                                        <p:tgtEl>
                                          <p:spTgt spid="10">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animEffect transition="in" filter="wipe(left)">
                                      <p:cBhvr>
                                        <p:cTn id="25"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Context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1:26 If anyone thinks himself to be religious, and yet </a:t>
            </a:r>
            <a:r>
              <a:rPr lang="en-US" sz="3600" u="sng" dirty="0"/>
              <a:t>does not bridle his tongue</a:t>
            </a:r>
            <a:r>
              <a:rPr lang="en-US" sz="3600" dirty="0"/>
              <a:t> but deceives his own heart, </a:t>
            </a:r>
            <a:r>
              <a:rPr lang="en-US" sz="3600" u="sng" dirty="0"/>
              <a:t>this man’s religion is worthless</a:t>
            </a:r>
            <a:r>
              <a:rPr lang="en-US" sz="3600" dirty="0"/>
              <a:t>. </a:t>
            </a:r>
          </a:p>
        </p:txBody>
      </p:sp>
      <p:sp>
        <p:nvSpPr>
          <p:cNvPr id="4" name="TextBox 3">
            <a:extLst>
              <a:ext uri="{FF2B5EF4-FFF2-40B4-BE49-F238E27FC236}">
                <a16:creationId xmlns:a16="http://schemas.microsoft.com/office/drawing/2014/main" xmlns="" id="{97F20C75-E5FD-4E7F-95F4-60D08CF96602}"/>
              </a:ext>
            </a:extLst>
          </p:cNvPr>
          <p:cNvSpPr txBox="1"/>
          <p:nvPr/>
        </p:nvSpPr>
        <p:spPr>
          <a:xfrm>
            <a:off x="7909560" y="3566160"/>
            <a:ext cx="1619354" cy="646331"/>
          </a:xfrm>
          <a:prstGeom prst="rect">
            <a:avLst/>
          </a:prstGeom>
          <a:solidFill>
            <a:schemeClr val="bg2">
              <a:lumMod val="90000"/>
            </a:schemeClr>
          </a:solidFill>
          <a:ln>
            <a:solidFill>
              <a:schemeClr val="tx1"/>
            </a:solidFill>
          </a:ln>
        </p:spPr>
        <p:txBody>
          <a:bodyPr wrap="none" rtlCol="0">
            <a:spAutoFit/>
          </a:bodyPr>
          <a:lstStyle/>
          <a:p>
            <a:r>
              <a:rPr lang="en-US" sz="3600" dirty="0"/>
              <a:t>2:14-26</a:t>
            </a:r>
          </a:p>
        </p:txBody>
      </p:sp>
      <p:cxnSp>
        <p:nvCxnSpPr>
          <p:cNvPr id="6" name="Straight Arrow Connector 5">
            <a:extLst>
              <a:ext uri="{FF2B5EF4-FFF2-40B4-BE49-F238E27FC236}">
                <a16:creationId xmlns:a16="http://schemas.microsoft.com/office/drawing/2014/main" xmlns="" id="{3EEEF6EF-8AC0-43AD-B853-910DBABB7E91}"/>
              </a:ext>
            </a:extLst>
          </p:cNvPr>
          <p:cNvCxnSpPr/>
          <p:nvPr/>
        </p:nvCxnSpPr>
        <p:spPr>
          <a:xfrm>
            <a:off x="6332220" y="2937510"/>
            <a:ext cx="1588770" cy="4914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6517E062-F476-453E-9F1B-000ABFF0FE5F}"/>
              </a:ext>
            </a:extLst>
          </p:cNvPr>
          <p:cNvSpPr txBox="1"/>
          <p:nvPr/>
        </p:nvSpPr>
        <p:spPr>
          <a:xfrm>
            <a:off x="7909560" y="517948"/>
            <a:ext cx="1385316" cy="646331"/>
          </a:xfrm>
          <a:prstGeom prst="rect">
            <a:avLst/>
          </a:prstGeom>
          <a:solidFill>
            <a:schemeClr val="bg2">
              <a:lumMod val="90000"/>
            </a:schemeClr>
          </a:solidFill>
          <a:ln>
            <a:solidFill>
              <a:schemeClr val="tx1"/>
            </a:solidFill>
          </a:ln>
        </p:spPr>
        <p:txBody>
          <a:bodyPr wrap="none" rtlCol="0">
            <a:spAutoFit/>
          </a:bodyPr>
          <a:lstStyle/>
          <a:p>
            <a:r>
              <a:rPr lang="en-US" sz="3600" dirty="0"/>
              <a:t>3:1-12</a:t>
            </a:r>
          </a:p>
        </p:txBody>
      </p:sp>
      <p:cxnSp>
        <p:nvCxnSpPr>
          <p:cNvPr id="8" name="Straight Arrow Connector 7">
            <a:extLst>
              <a:ext uri="{FF2B5EF4-FFF2-40B4-BE49-F238E27FC236}">
                <a16:creationId xmlns:a16="http://schemas.microsoft.com/office/drawing/2014/main" xmlns="" id="{A91DD094-A0A7-4EEE-BBF4-F5F58CA83CB1}"/>
              </a:ext>
            </a:extLst>
          </p:cNvPr>
          <p:cNvCxnSpPr>
            <a:cxnSpLocks/>
          </p:cNvCxnSpPr>
          <p:nvPr/>
        </p:nvCxnSpPr>
        <p:spPr>
          <a:xfrm flipV="1">
            <a:off x="6469380" y="990176"/>
            <a:ext cx="1314450" cy="90884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5401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Context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1:26 If anyone thinks himself to be religious, and yet </a:t>
            </a:r>
            <a:r>
              <a:rPr lang="en-US" sz="3600" u="sng" dirty="0"/>
              <a:t>does not bridle his tongue</a:t>
            </a:r>
            <a:r>
              <a:rPr lang="en-US" sz="3600" dirty="0"/>
              <a:t> but </a:t>
            </a:r>
            <a:r>
              <a:rPr lang="en-US" sz="3600" u="sng" dirty="0"/>
              <a:t>deceives his own heart</a:t>
            </a:r>
            <a:r>
              <a:rPr lang="en-US" sz="3600" dirty="0"/>
              <a:t>, </a:t>
            </a:r>
            <a:r>
              <a:rPr lang="en-US" sz="3600" u="sng" dirty="0"/>
              <a:t>this man’s religion is worthless</a:t>
            </a:r>
            <a:r>
              <a:rPr lang="en-US" sz="3600" dirty="0"/>
              <a:t>. </a:t>
            </a:r>
          </a:p>
        </p:txBody>
      </p:sp>
      <p:sp>
        <p:nvSpPr>
          <p:cNvPr id="4" name="TextBox 3">
            <a:extLst>
              <a:ext uri="{FF2B5EF4-FFF2-40B4-BE49-F238E27FC236}">
                <a16:creationId xmlns:a16="http://schemas.microsoft.com/office/drawing/2014/main" xmlns="" id="{97F20C75-E5FD-4E7F-95F4-60D08CF96602}"/>
              </a:ext>
            </a:extLst>
          </p:cNvPr>
          <p:cNvSpPr txBox="1"/>
          <p:nvPr/>
        </p:nvSpPr>
        <p:spPr>
          <a:xfrm>
            <a:off x="7909560" y="3566160"/>
            <a:ext cx="1619354" cy="646331"/>
          </a:xfrm>
          <a:prstGeom prst="rect">
            <a:avLst/>
          </a:prstGeom>
          <a:solidFill>
            <a:schemeClr val="bg2">
              <a:lumMod val="90000"/>
            </a:schemeClr>
          </a:solidFill>
          <a:ln>
            <a:solidFill>
              <a:schemeClr val="tx1"/>
            </a:solidFill>
          </a:ln>
        </p:spPr>
        <p:txBody>
          <a:bodyPr wrap="none" rtlCol="0">
            <a:spAutoFit/>
          </a:bodyPr>
          <a:lstStyle/>
          <a:p>
            <a:r>
              <a:rPr lang="en-US" sz="3600" dirty="0"/>
              <a:t>2:14-26</a:t>
            </a:r>
          </a:p>
        </p:txBody>
      </p:sp>
      <p:cxnSp>
        <p:nvCxnSpPr>
          <p:cNvPr id="6" name="Straight Arrow Connector 5">
            <a:extLst>
              <a:ext uri="{FF2B5EF4-FFF2-40B4-BE49-F238E27FC236}">
                <a16:creationId xmlns:a16="http://schemas.microsoft.com/office/drawing/2014/main" xmlns="" id="{3EEEF6EF-8AC0-43AD-B853-910DBABB7E91}"/>
              </a:ext>
            </a:extLst>
          </p:cNvPr>
          <p:cNvCxnSpPr/>
          <p:nvPr/>
        </p:nvCxnSpPr>
        <p:spPr>
          <a:xfrm>
            <a:off x="6332220" y="2937510"/>
            <a:ext cx="1588770" cy="4914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6517E062-F476-453E-9F1B-000ABFF0FE5F}"/>
              </a:ext>
            </a:extLst>
          </p:cNvPr>
          <p:cNvSpPr txBox="1"/>
          <p:nvPr/>
        </p:nvSpPr>
        <p:spPr>
          <a:xfrm>
            <a:off x="7909560" y="517948"/>
            <a:ext cx="1385316" cy="646331"/>
          </a:xfrm>
          <a:prstGeom prst="rect">
            <a:avLst/>
          </a:prstGeom>
          <a:solidFill>
            <a:schemeClr val="bg2">
              <a:lumMod val="90000"/>
            </a:schemeClr>
          </a:solidFill>
          <a:ln>
            <a:solidFill>
              <a:schemeClr val="tx1"/>
            </a:solidFill>
          </a:ln>
        </p:spPr>
        <p:txBody>
          <a:bodyPr wrap="none" rtlCol="0">
            <a:spAutoFit/>
          </a:bodyPr>
          <a:lstStyle/>
          <a:p>
            <a:r>
              <a:rPr lang="en-US" sz="3600" dirty="0"/>
              <a:t>3:1-12</a:t>
            </a:r>
          </a:p>
        </p:txBody>
      </p:sp>
      <p:cxnSp>
        <p:nvCxnSpPr>
          <p:cNvPr id="8" name="Straight Arrow Connector 7">
            <a:extLst>
              <a:ext uri="{FF2B5EF4-FFF2-40B4-BE49-F238E27FC236}">
                <a16:creationId xmlns:a16="http://schemas.microsoft.com/office/drawing/2014/main" xmlns="" id="{A91DD094-A0A7-4EEE-BBF4-F5F58CA83CB1}"/>
              </a:ext>
            </a:extLst>
          </p:cNvPr>
          <p:cNvCxnSpPr>
            <a:cxnSpLocks/>
          </p:cNvCxnSpPr>
          <p:nvPr/>
        </p:nvCxnSpPr>
        <p:spPr>
          <a:xfrm flipV="1">
            <a:off x="6469380" y="990176"/>
            <a:ext cx="1314450" cy="90884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9EC892A1-D335-413D-A692-C3A1B8978748}"/>
              </a:ext>
            </a:extLst>
          </p:cNvPr>
          <p:cNvSpPr txBox="1"/>
          <p:nvPr/>
        </p:nvSpPr>
        <p:spPr>
          <a:xfrm>
            <a:off x="1413510" y="3887271"/>
            <a:ext cx="1973580" cy="646331"/>
          </a:xfrm>
          <a:prstGeom prst="rect">
            <a:avLst/>
          </a:prstGeom>
          <a:solidFill>
            <a:schemeClr val="bg2">
              <a:lumMod val="90000"/>
            </a:schemeClr>
          </a:solidFill>
          <a:ln>
            <a:solidFill>
              <a:schemeClr val="tx1"/>
            </a:solidFill>
          </a:ln>
        </p:spPr>
        <p:txBody>
          <a:bodyPr wrap="square" rtlCol="0">
            <a:spAutoFit/>
          </a:bodyPr>
          <a:lstStyle/>
          <a:p>
            <a:r>
              <a:rPr lang="en-US" sz="3600" dirty="0"/>
              <a:t>3:13-4:10</a:t>
            </a:r>
          </a:p>
        </p:txBody>
      </p:sp>
      <p:cxnSp>
        <p:nvCxnSpPr>
          <p:cNvPr id="10" name="Straight Arrow Connector 9">
            <a:extLst>
              <a:ext uri="{FF2B5EF4-FFF2-40B4-BE49-F238E27FC236}">
                <a16:creationId xmlns:a16="http://schemas.microsoft.com/office/drawing/2014/main" xmlns="" id="{CE0B0CF7-94A3-4B08-B237-6CE2EEC76A4D}"/>
              </a:ext>
            </a:extLst>
          </p:cNvPr>
          <p:cNvCxnSpPr>
            <a:cxnSpLocks/>
          </p:cNvCxnSpPr>
          <p:nvPr/>
        </p:nvCxnSpPr>
        <p:spPr>
          <a:xfrm>
            <a:off x="1394460" y="2937510"/>
            <a:ext cx="815340" cy="81465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1763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Context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1:26 If anyone thinks himself to be religious, and yet does not bridle his tongue but deceives his own heart, this man’s religion is worthless. </a:t>
            </a:r>
          </a:p>
          <a:p>
            <a:pPr marL="0" indent="0">
              <a:buNone/>
            </a:pPr>
            <a:r>
              <a:rPr lang="en-US" sz="3600" dirty="0"/>
              <a:t>James 1:27 Pure and undefiled religion in the sight of our God and Father is this: to visit orphans and widows </a:t>
            </a:r>
            <a:r>
              <a:rPr lang="en-US" sz="3600" u="sng" dirty="0"/>
              <a:t>in their distress</a:t>
            </a:r>
            <a:r>
              <a:rPr lang="en-US" sz="3600" dirty="0"/>
              <a:t>, and to </a:t>
            </a:r>
            <a:r>
              <a:rPr lang="en-US" sz="3600" u="sng" dirty="0"/>
              <a:t>keep oneself unstained by the world</a:t>
            </a:r>
            <a:r>
              <a:rPr lang="en-US" sz="3600" dirty="0"/>
              <a:t>.</a:t>
            </a:r>
          </a:p>
        </p:txBody>
      </p:sp>
    </p:spTree>
    <p:extLst>
      <p:ext uri="{BB962C8B-B14F-4D97-AF65-F5344CB8AC3E}">
        <p14:creationId xmlns:p14="http://schemas.microsoft.com/office/powerpoint/2010/main" val="390105868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2:1-7 My brethren, do not hold your faith in our glorious Lord Jesus Christ with an attitude of personal favoritism. </a:t>
            </a:r>
          </a:p>
        </p:txBody>
      </p:sp>
    </p:spTree>
    <p:extLst>
      <p:ext uri="{BB962C8B-B14F-4D97-AF65-F5344CB8AC3E}">
        <p14:creationId xmlns:p14="http://schemas.microsoft.com/office/powerpoint/2010/main" val="32551115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2:1-7 My brethren, do not hold your faith in our glorious Lord Jesus Christ with an attitude of personal favoritism. 2 For if a man comes into your assembly with a gold ring and dressed in fine clothes, and there also comes in a poor man in dirty clothes, 3 and you pay special attention to the one who is wearing the fine clothes, and say, “You sit here in a good place,” and you say to the poor man, “You stand over there, or sit down by my footstool,” 4 have you not made distinctions among yourselves, and become judges with evil motives?</a:t>
            </a:r>
          </a:p>
        </p:txBody>
      </p:sp>
    </p:spTree>
    <p:extLst>
      <p:ext uri="{BB962C8B-B14F-4D97-AF65-F5344CB8AC3E}">
        <p14:creationId xmlns:p14="http://schemas.microsoft.com/office/powerpoint/2010/main" val="314446793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pPr algn="ctr"/>
            <a:r>
              <a:rPr lang="en-US" dirty="0"/>
              <a:t>1) Care for those in distress </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James 2:1-7  </a:t>
            </a:r>
          </a:p>
          <a:p>
            <a:pPr marL="0" indent="0">
              <a:buNone/>
            </a:pPr>
            <a:r>
              <a:rPr lang="en-US" sz="3600" dirty="0"/>
              <a:t>5 Listen, my beloved brethren: did not God choose the poor of this world to be rich in faith and heirs of the kingdom which He promised to those who love Him? 6 But you have dishonored the poor man. Is it not the rich who oppress you and personally drag you into court? 7 Do they not blaspheme the fair name by which you have been called?</a:t>
            </a:r>
          </a:p>
        </p:txBody>
      </p:sp>
    </p:spTree>
    <p:extLst>
      <p:ext uri="{BB962C8B-B14F-4D97-AF65-F5344CB8AC3E}">
        <p14:creationId xmlns:p14="http://schemas.microsoft.com/office/powerpoint/2010/main" val="2055029787"/>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1934</Words>
  <Application>Microsoft Office PowerPoint</Application>
  <PresentationFormat>Widescreen</PresentationFormat>
  <Paragraphs>124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Partiality</vt:lpstr>
      <vt:lpstr>Context </vt:lpstr>
      <vt:lpstr>Context </vt:lpstr>
      <vt:lpstr>Context </vt:lpstr>
      <vt:lpstr>Context </vt:lpstr>
      <vt:lpstr>Context </vt:lpstr>
      <vt:lpstr>1) Care for those in distress </vt:lpstr>
      <vt:lpstr>1) Care for those in distress </vt:lpstr>
      <vt:lpstr>1) Care for those in distress </vt:lpstr>
      <vt:lpstr>1) Care for those in distress </vt:lpstr>
      <vt:lpstr>1) Care for those in distress </vt:lpstr>
      <vt:lpstr>1) Care for those in distress </vt:lpstr>
      <vt:lpstr>2) Keep yourself unstained from the world’s values</vt:lpstr>
      <vt:lpstr>2) Keep yourself unstained from the world’s values</vt:lpstr>
      <vt:lpstr>2) Keep yourself unstained from the world’s values</vt:lpstr>
      <vt:lpstr>2) Keep yourself unstained from the world’s values</vt:lpstr>
      <vt:lpstr>2) Keep yourself unstained from the world’s values</vt:lpstr>
      <vt:lpstr>2) Keep yourself unstained from the world’s values</vt:lpstr>
      <vt:lpstr>2) Keep yourself unstained from the world’s values</vt:lpstr>
      <vt:lpstr>Law-breaking earns Judgment </vt:lpstr>
      <vt:lpstr>Law-breaking earns Judgment </vt:lpstr>
      <vt:lpstr>Law-breaking earns Judgment </vt:lpstr>
      <vt:lpstr>Law-breaking earns Judgment </vt:lpstr>
      <vt:lpstr>Law-breaking earns Judgment </vt:lpstr>
      <vt:lpstr>Law-breaking earns Judgment </vt:lpstr>
      <vt:lpstr>Law-breaking earns Judgment </vt:lpstr>
      <vt:lpstr>Law-breaking earns Judgment </vt:lpstr>
      <vt:lpstr>Law-breaking earns Judgment </vt:lpstr>
      <vt:lpstr>Law-breaking earns Judgment </vt:lpstr>
      <vt:lpstr>Practical 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2022-11-07T23:21:35Z</dcterms:created>
  <dcterms:modified xsi:type="dcterms:W3CDTF">2022-11-07T23:21:42Z</dcterms:modified>
</cp:coreProperties>
</file>