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1273" r:id="rId2"/>
    <p:sldId id="7322" r:id="rId3"/>
    <p:sldId id="7405" r:id="rId4"/>
    <p:sldId id="7432" r:id="rId5"/>
    <p:sldId id="7433" r:id="rId6"/>
    <p:sldId id="7434" r:id="rId7"/>
    <p:sldId id="7435" r:id="rId8"/>
    <p:sldId id="7438" r:id="rId9"/>
    <p:sldId id="7439" r:id="rId10"/>
    <p:sldId id="7440" r:id="rId11"/>
    <p:sldId id="7441" r:id="rId12"/>
    <p:sldId id="7442" r:id="rId13"/>
    <p:sldId id="7445" r:id="rId14"/>
    <p:sldId id="7446" r:id="rId15"/>
    <p:sldId id="7447" r:id="rId16"/>
    <p:sldId id="7473" r:id="rId17"/>
    <p:sldId id="7443" r:id="rId18"/>
    <p:sldId id="7451" r:id="rId19"/>
    <p:sldId id="7444" r:id="rId20"/>
    <p:sldId id="7452" r:id="rId21"/>
    <p:sldId id="7454" r:id="rId22"/>
    <p:sldId id="7455" r:id="rId23"/>
    <p:sldId id="7450" r:id="rId24"/>
    <p:sldId id="7466" r:id="rId25"/>
    <p:sldId id="7453" r:id="rId26"/>
    <p:sldId id="7467" r:id="rId27"/>
    <p:sldId id="7470" r:id="rId28"/>
    <p:sldId id="7471" r:id="rId29"/>
    <p:sldId id="7468" r:id="rId30"/>
    <p:sldId id="7472" r:id="rId31"/>
    <p:sldId id="6665" r:id="rId32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85400"/>
    <a:srgbClr val="B85C00"/>
    <a:srgbClr val="C06000"/>
    <a:srgbClr val="005AB4"/>
    <a:srgbClr val="4D4D4D"/>
    <a:srgbClr val="595959"/>
    <a:srgbClr val="000064"/>
    <a:srgbClr val="640000"/>
    <a:srgbClr val="00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9" autoAdjust="0"/>
    <p:restoredTop sz="90476" autoAdjust="0"/>
  </p:normalViewPr>
  <p:slideViewPr>
    <p:cSldViewPr>
      <p:cViewPr varScale="1">
        <p:scale>
          <a:sx n="80" d="100"/>
          <a:sy n="80" d="100"/>
        </p:scale>
        <p:origin x="64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28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612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69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07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365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217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8001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6795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10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431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4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804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4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The Unity of the Spirit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Ephesians 4:1-6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D3FA-8820-9FE2-159B-C9F77B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4-6: “Walk”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CAE31-F1AE-C86F-242D-222C5B92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7196666" cy="46355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the prisoner of the Lord, implore you to walk </a:t>
            </a:r>
          </a:p>
          <a:p>
            <a:r>
              <a:rPr lang="en-US" dirty="0"/>
              <a:t>in a manner worthy of the calling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which you have been called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(Ephesians 4:1)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C61507C-8709-C83E-9EE1-6642F9AC4733}"/>
              </a:ext>
            </a:extLst>
          </p:cNvPr>
          <p:cNvSpPr/>
          <p:nvPr/>
        </p:nvSpPr>
        <p:spPr bwMode="auto">
          <a:xfrm>
            <a:off x="225425" y="3543300"/>
            <a:ext cx="9765241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calls us to “preserve” the unity he has given us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basis for unity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4-6)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Cultivate unity-friendly character qualities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2-3)</a:t>
            </a:r>
          </a:p>
          <a:p>
            <a:pPr marL="742950" indent="-742950">
              <a:lnSpc>
                <a:spcPct val="90000"/>
              </a:lnSpc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our diversity should build unity </a:t>
            </a:r>
            <a:r>
              <a:rPr lang="en-US" sz="1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(v. 7-16)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38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 Be completely humble and gentle; </a:t>
            </a:r>
            <a:br>
              <a:rPr lang="en-US" dirty="0"/>
            </a:br>
            <a:r>
              <a:rPr lang="en-US" dirty="0"/>
              <a:t>be patient, bearing with one another in love.</a:t>
            </a:r>
          </a:p>
        </p:txBody>
      </p:sp>
    </p:spTree>
    <p:extLst>
      <p:ext uri="{BB962C8B-B14F-4D97-AF65-F5344CB8AC3E}">
        <p14:creationId xmlns:p14="http://schemas.microsoft.com/office/powerpoint/2010/main" val="1279724599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 Make every effort to preserve </a:t>
            </a:r>
            <a:br>
              <a:rPr lang="en-US" dirty="0"/>
            </a:br>
            <a:r>
              <a:rPr lang="en-US" dirty="0"/>
              <a:t>the unity of the Spirit through the bond of peace.</a:t>
            </a:r>
          </a:p>
          <a:p>
            <a:r>
              <a:rPr lang="en-US" dirty="0"/>
              <a:t>4 There is one body…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34BE07F-D4DD-B764-A00B-E9BFEB568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Basis for Unity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EE8F5B7F-584A-9C7A-C53D-6C3576B7CAA6}"/>
              </a:ext>
            </a:extLst>
          </p:cNvPr>
          <p:cNvGrpSpPr>
            <a:grpSpLocks/>
          </p:cNvGrpSpPr>
          <p:nvPr/>
        </p:nvGrpSpPr>
        <p:grpSpPr bwMode="auto">
          <a:xfrm>
            <a:off x="8619066" y="2019300"/>
            <a:ext cx="1371600" cy="2743200"/>
            <a:chOff x="4032" y="2352"/>
            <a:chExt cx="864" cy="1728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xmlns="" id="{92E7437A-BDD3-A7AD-7E1A-774CBD98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xmlns="" id="{DC4BE580-4A3E-89CB-C70F-6D615D93C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xmlns="" id="{6AA425A5-19CC-F64C-4A86-F197194C6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xmlns="" id="{4CDCD659-DA07-A7CF-8145-A1C193A72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xmlns="" id="{8212E5BB-0E0D-A64F-BD48-4559212BE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xmlns="" id="{B1EA1A75-4AB2-2012-767B-BA206AEF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xmlns="" id="{5DF68B3E-F8EF-931C-A4A4-F2BB1A32A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7E8EFF94-921D-3DCE-FEC5-0DD284F48444}"/>
              </a:ext>
            </a:extLst>
          </p:cNvPr>
          <p:cNvGrpSpPr>
            <a:grpSpLocks/>
          </p:cNvGrpSpPr>
          <p:nvPr/>
        </p:nvGrpSpPr>
        <p:grpSpPr bwMode="auto">
          <a:xfrm>
            <a:off x="9228666" y="3390900"/>
            <a:ext cx="152400" cy="533400"/>
            <a:chOff x="5958" y="5088"/>
            <a:chExt cx="96" cy="336"/>
          </a:xfrm>
        </p:grpSpPr>
        <p:sp>
          <p:nvSpPr>
            <p:cNvPr id="14" name="Oval 15">
              <a:extLst>
                <a:ext uri="{FF2B5EF4-FFF2-40B4-BE49-F238E27FC236}">
                  <a16:creationId xmlns:a16="http://schemas.microsoft.com/office/drawing/2014/main" xmlns="" id="{613804AF-54E8-8481-E28B-20B11A1B4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xmlns="" id="{218E3335-BE35-C786-DE64-ABB7215E0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xmlns="" id="{EA4D7EC7-F892-9CEB-5BB8-F12506329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xmlns="" id="{7F1E53AC-F75C-8896-ECFD-0B8299F25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xmlns="" id="{8B381ABE-BA4C-9581-9144-49D563A78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9" name="Group 20">
            <a:extLst>
              <a:ext uri="{FF2B5EF4-FFF2-40B4-BE49-F238E27FC236}">
                <a16:creationId xmlns:a16="http://schemas.microsoft.com/office/drawing/2014/main" xmlns="" id="{6637FEAD-DDB5-F88D-77BD-C7D03A3CA642}"/>
              </a:ext>
            </a:extLst>
          </p:cNvPr>
          <p:cNvGrpSpPr>
            <a:grpSpLocks/>
          </p:cNvGrpSpPr>
          <p:nvPr/>
        </p:nvGrpSpPr>
        <p:grpSpPr bwMode="auto">
          <a:xfrm>
            <a:off x="6333066" y="4152900"/>
            <a:ext cx="152400" cy="533400"/>
            <a:chOff x="-336" y="1008"/>
            <a:chExt cx="96" cy="336"/>
          </a:xfrm>
        </p:grpSpPr>
        <p:sp>
          <p:nvSpPr>
            <p:cNvPr id="20" name="Oval 21">
              <a:extLst>
                <a:ext uri="{FF2B5EF4-FFF2-40B4-BE49-F238E27FC236}">
                  <a16:creationId xmlns:a16="http://schemas.microsoft.com/office/drawing/2014/main" xmlns="" id="{747FF602-7433-044D-587C-C3ACB42AA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Line 22">
              <a:extLst>
                <a:ext uri="{FF2B5EF4-FFF2-40B4-BE49-F238E27FC236}">
                  <a16:creationId xmlns:a16="http://schemas.microsoft.com/office/drawing/2014/main" xmlns="" id="{D0053063-D0F7-790B-70F0-D2D6655CC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xmlns="" id="{7C6602A3-80FE-6DD4-C096-4EB7AF64B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24">
              <a:extLst>
                <a:ext uri="{FF2B5EF4-FFF2-40B4-BE49-F238E27FC236}">
                  <a16:creationId xmlns:a16="http://schemas.microsoft.com/office/drawing/2014/main" xmlns="" id="{E5690DD2-2899-AF31-784F-1DDA6F7F4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25">
              <a:extLst>
                <a:ext uri="{FF2B5EF4-FFF2-40B4-BE49-F238E27FC236}">
                  <a16:creationId xmlns:a16="http://schemas.microsoft.com/office/drawing/2014/main" xmlns="" id="{A260B2D1-77C7-78EA-D5D3-79E08D91AF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25" name="Group 26">
            <a:extLst>
              <a:ext uri="{FF2B5EF4-FFF2-40B4-BE49-F238E27FC236}">
                <a16:creationId xmlns:a16="http://schemas.microsoft.com/office/drawing/2014/main" xmlns="" id="{ED61B6BF-0E66-BB07-C52C-3840A8EE72E9}"/>
              </a:ext>
            </a:extLst>
          </p:cNvPr>
          <p:cNvGrpSpPr>
            <a:grpSpLocks/>
          </p:cNvGrpSpPr>
          <p:nvPr/>
        </p:nvGrpSpPr>
        <p:grpSpPr bwMode="auto">
          <a:xfrm>
            <a:off x="6714066" y="4229100"/>
            <a:ext cx="152400" cy="533400"/>
            <a:chOff x="-336" y="1008"/>
            <a:chExt cx="96" cy="336"/>
          </a:xfrm>
        </p:grpSpPr>
        <p:sp>
          <p:nvSpPr>
            <p:cNvPr id="26" name="Oval 27">
              <a:extLst>
                <a:ext uri="{FF2B5EF4-FFF2-40B4-BE49-F238E27FC236}">
                  <a16:creationId xmlns:a16="http://schemas.microsoft.com/office/drawing/2014/main" xmlns="" id="{F3FDBAB0-C0BD-E59C-5126-E81CAB706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28">
              <a:extLst>
                <a:ext uri="{FF2B5EF4-FFF2-40B4-BE49-F238E27FC236}">
                  <a16:creationId xmlns:a16="http://schemas.microsoft.com/office/drawing/2014/main" xmlns="" id="{6E93F39E-C3D8-4A9C-F9EC-7BE72C5CF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xmlns="" id="{49C27D5A-9CB2-CDAA-91B0-ABEB9C236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30">
              <a:extLst>
                <a:ext uri="{FF2B5EF4-FFF2-40B4-BE49-F238E27FC236}">
                  <a16:creationId xmlns:a16="http://schemas.microsoft.com/office/drawing/2014/main" xmlns="" id="{5DEC9879-3054-4F00-AF34-65C3BF015B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31">
              <a:extLst>
                <a:ext uri="{FF2B5EF4-FFF2-40B4-BE49-F238E27FC236}">
                  <a16:creationId xmlns:a16="http://schemas.microsoft.com/office/drawing/2014/main" xmlns="" id="{F7B09361-72EC-C3DA-8FFA-00CE07D70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1" name="Group 32">
            <a:extLst>
              <a:ext uri="{FF2B5EF4-FFF2-40B4-BE49-F238E27FC236}">
                <a16:creationId xmlns:a16="http://schemas.microsoft.com/office/drawing/2014/main" xmlns="" id="{9AC50DA9-D598-8CE9-4912-EF9D77776C89}"/>
              </a:ext>
            </a:extLst>
          </p:cNvPr>
          <p:cNvGrpSpPr>
            <a:grpSpLocks/>
          </p:cNvGrpSpPr>
          <p:nvPr/>
        </p:nvGrpSpPr>
        <p:grpSpPr bwMode="auto">
          <a:xfrm>
            <a:off x="6333066" y="3848100"/>
            <a:ext cx="152400" cy="533400"/>
            <a:chOff x="-336" y="1008"/>
            <a:chExt cx="96" cy="336"/>
          </a:xfrm>
        </p:grpSpPr>
        <p:sp>
          <p:nvSpPr>
            <p:cNvPr id="32" name="Oval 33">
              <a:extLst>
                <a:ext uri="{FF2B5EF4-FFF2-40B4-BE49-F238E27FC236}">
                  <a16:creationId xmlns:a16="http://schemas.microsoft.com/office/drawing/2014/main" xmlns="" id="{BD7D6E11-C6EA-310E-AEEA-49166F19D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Line 34">
              <a:extLst>
                <a:ext uri="{FF2B5EF4-FFF2-40B4-BE49-F238E27FC236}">
                  <a16:creationId xmlns:a16="http://schemas.microsoft.com/office/drawing/2014/main" xmlns="" id="{1E323D7A-EAD3-367A-4817-6076216D6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35">
              <a:extLst>
                <a:ext uri="{FF2B5EF4-FFF2-40B4-BE49-F238E27FC236}">
                  <a16:creationId xmlns:a16="http://schemas.microsoft.com/office/drawing/2014/main" xmlns="" id="{EC1D5809-BCD4-9AFB-1A5E-5A855973A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36">
              <a:extLst>
                <a:ext uri="{FF2B5EF4-FFF2-40B4-BE49-F238E27FC236}">
                  <a16:creationId xmlns:a16="http://schemas.microsoft.com/office/drawing/2014/main" xmlns="" id="{58403C26-C593-1EC4-3113-DE37FFF85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37">
              <a:extLst>
                <a:ext uri="{FF2B5EF4-FFF2-40B4-BE49-F238E27FC236}">
                  <a16:creationId xmlns:a16="http://schemas.microsoft.com/office/drawing/2014/main" xmlns="" id="{6C2E781A-4540-7CD6-6F9E-51BA2ED348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7" name="Group 38">
            <a:extLst>
              <a:ext uri="{FF2B5EF4-FFF2-40B4-BE49-F238E27FC236}">
                <a16:creationId xmlns:a16="http://schemas.microsoft.com/office/drawing/2014/main" xmlns="" id="{F07106E0-C97E-30EF-FE9A-6B5DBA83B320}"/>
              </a:ext>
            </a:extLst>
          </p:cNvPr>
          <p:cNvGrpSpPr>
            <a:grpSpLocks/>
          </p:cNvGrpSpPr>
          <p:nvPr/>
        </p:nvGrpSpPr>
        <p:grpSpPr bwMode="auto">
          <a:xfrm>
            <a:off x="6714066" y="4305300"/>
            <a:ext cx="152400" cy="533400"/>
            <a:chOff x="-336" y="1008"/>
            <a:chExt cx="96" cy="336"/>
          </a:xfrm>
        </p:grpSpPr>
        <p:sp>
          <p:nvSpPr>
            <p:cNvPr id="38" name="Oval 39">
              <a:extLst>
                <a:ext uri="{FF2B5EF4-FFF2-40B4-BE49-F238E27FC236}">
                  <a16:creationId xmlns:a16="http://schemas.microsoft.com/office/drawing/2014/main" xmlns="" id="{C4B3CF02-CB75-E671-DBEB-9D1B1BDAD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" name="Line 40">
              <a:extLst>
                <a:ext uri="{FF2B5EF4-FFF2-40B4-BE49-F238E27FC236}">
                  <a16:creationId xmlns:a16="http://schemas.microsoft.com/office/drawing/2014/main" xmlns="" id="{748DB39E-3A4D-5035-79C7-EDEC14339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" name="Line 41">
              <a:extLst>
                <a:ext uri="{FF2B5EF4-FFF2-40B4-BE49-F238E27FC236}">
                  <a16:creationId xmlns:a16="http://schemas.microsoft.com/office/drawing/2014/main" xmlns="" id="{03B6703F-11B3-FAF1-6E9B-5736E5CE70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1" name="Line 42">
              <a:extLst>
                <a:ext uri="{FF2B5EF4-FFF2-40B4-BE49-F238E27FC236}">
                  <a16:creationId xmlns:a16="http://schemas.microsoft.com/office/drawing/2014/main" xmlns="" id="{3606BABE-05EF-F208-4C91-1BA2C302A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2" name="Line 43">
              <a:extLst>
                <a:ext uri="{FF2B5EF4-FFF2-40B4-BE49-F238E27FC236}">
                  <a16:creationId xmlns:a16="http://schemas.microsoft.com/office/drawing/2014/main" xmlns="" id="{ADE278D0-D6E8-2BFD-0296-65695C439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3" name="Group 44">
            <a:extLst>
              <a:ext uri="{FF2B5EF4-FFF2-40B4-BE49-F238E27FC236}">
                <a16:creationId xmlns:a16="http://schemas.microsoft.com/office/drawing/2014/main" xmlns="" id="{E7CC1759-7143-7C49-3F80-98FCEB69A075}"/>
              </a:ext>
            </a:extLst>
          </p:cNvPr>
          <p:cNvGrpSpPr>
            <a:grpSpLocks/>
          </p:cNvGrpSpPr>
          <p:nvPr/>
        </p:nvGrpSpPr>
        <p:grpSpPr bwMode="auto">
          <a:xfrm>
            <a:off x="6333066" y="4076700"/>
            <a:ext cx="152400" cy="533400"/>
            <a:chOff x="-336" y="1008"/>
            <a:chExt cx="96" cy="336"/>
          </a:xfrm>
        </p:grpSpPr>
        <p:sp>
          <p:nvSpPr>
            <p:cNvPr id="44" name="Oval 45">
              <a:extLst>
                <a:ext uri="{FF2B5EF4-FFF2-40B4-BE49-F238E27FC236}">
                  <a16:creationId xmlns:a16="http://schemas.microsoft.com/office/drawing/2014/main" xmlns="" id="{D7E083C5-CC7F-0E0D-66AC-711CE1C9F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Line 46">
              <a:extLst>
                <a:ext uri="{FF2B5EF4-FFF2-40B4-BE49-F238E27FC236}">
                  <a16:creationId xmlns:a16="http://schemas.microsoft.com/office/drawing/2014/main" xmlns="" id="{CE5D17BA-9B7A-9012-98BA-FC528EF3B8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6" name="Line 47">
              <a:extLst>
                <a:ext uri="{FF2B5EF4-FFF2-40B4-BE49-F238E27FC236}">
                  <a16:creationId xmlns:a16="http://schemas.microsoft.com/office/drawing/2014/main" xmlns="" id="{2305CA27-5933-888B-2D4D-D2BE3EB79B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7" name="Line 48">
              <a:extLst>
                <a:ext uri="{FF2B5EF4-FFF2-40B4-BE49-F238E27FC236}">
                  <a16:creationId xmlns:a16="http://schemas.microsoft.com/office/drawing/2014/main" xmlns="" id="{76101EBA-AC5B-BDD1-4CE1-74A091A7B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8" name="Line 49">
              <a:extLst>
                <a:ext uri="{FF2B5EF4-FFF2-40B4-BE49-F238E27FC236}">
                  <a16:creationId xmlns:a16="http://schemas.microsoft.com/office/drawing/2014/main" xmlns="" id="{B2E11F94-A485-4B49-4CDB-6E801DAFD3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4563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C 0.05875 -0.06027 0.11781 -0.12055 0.16906 -0.14333 C 0.22031 -0.16583 0.26375 -0.15083 0.3075 -0.13583 " pathEditMode="relative" rAng="0" ptsTypes="AAA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5" y="-77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C 0.04438 -0.07778 0.08922 -0.15556 0.12797 -0.185 C 0.16672 -0.21417 0.19938 -0.19473 0.2325 -0.17528 " pathEditMode="relative" rAng="0" ptsTypes="AAA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5" y="-10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C 0.05766 -0.03833 0.11547 -0.07667 0.16563 -0.09111 C 0.21594 -0.10556 0.25844 -0.09583 0.3011 -0.08639 " pathEditMode="relative" rAng="0" ptsTypes="AAA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47" y="-49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 C 0.04422 -0.06028 0.08906 -0.12056 0.12781 -0.14333 C 0.16656 -0.16583 0.19938 -0.15083 0.2325 -0.13583 " pathEditMode="relative" rAng="0" ptsTypes="AAA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25" y="-775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C 0.0575 -0.03833 0.11516 -0.07667 0.16516 -0.09111 C 0.21516 -0.10556 0.2575 -0.09583 0.3 -0.08639 " pathEditMode="relative" rAng="0" ptsTypes="AAA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4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 Make every effort to preserve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/>
              <a:t>unity of the Spirit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through the bond of peace.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There is </a:t>
            </a:r>
            <a:r>
              <a:rPr lang="en-US" dirty="0"/>
              <a:t>one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34BE07F-D4DD-B764-A00B-E9BFEB568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Basis for Unity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EE8F5B7F-584A-9C7A-C53D-6C3576B7CAA6}"/>
              </a:ext>
            </a:extLst>
          </p:cNvPr>
          <p:cNvGrpSpPr>
            <a:grpSpLocks/>
          </p:cNvGrpSpPr>
          <p:nvPr/>
        </p:nvGrpSpPr>
        <p:grpSpPr bwMode="auto">
          <a:xfrm>
            <a:off x="8619066" y="2019300"/>
            <a:ext cx="1371600" cy="2743200"/>
            <a:chOff x="4032" y="2352"/>
            <a:chExt cx="864" cy="1728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xmlns="" id="{92E7437A-BDD3-A7AD-7E1A-774CBD98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xmlns="" id="{DC4BE580-4A3E-89CB-C70F-6D615D93C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xmlns="" id="{6AA425A5-19CC-F64C-4A86-F197194C6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xmlns="" id="{4CDCD659-DA07-A7CF-8145-A1C193A72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xmlns="" id="{8212E5BB-0E0D-A64F-BD48-4559212BE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xmlns="" id="{B1EA1A75-4AB2-2012-767B-BA206AEF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xmlns="" id="{5DF68B3E-F8EF-931C-A4A4-F2BB1A32A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7E8EFF94-921D-3DCE-FEC5-0DD284F48444}"/>
              </a:ext>
            </a:extLst>
          </p:cNvPr>
          <p:cNvGrpSpPr>
            <a:grpSpLocks/>
          </p:cNvGrpSpPr>
          <p:nvPr/>
        </p:nvGrpSpPr>
        <p:grpSpPr bwMode="auto">
          <a:xfrm>
            <a:off x="9228666" y="3390900"/>
            <a:ext cx="152400" cy="533400"/>
            <a:chOff x="5958" y="5088"/>
            <a:chExt cx="96" cy="336"/>
          </a:xfrm>
        </p:grpSpPr>
        <p:sp>
          <p:nvSpPr>
            <p:cNvPr id="14" name="Oval 15">
              <a:extLst>
                <a:ext uri="{FF2B5EF4-FFF2-40B4-BE49-F238E27FC236}">
                  <a16:creationId xmlns:a16="http://schemas.microsoft.com/office/drawing/2014/main" xmlns="" id="{613804AF-54E8-8481-E28B-20B11A1B4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xmlns="" id="{218E3335-BE35-C786-DE64-ABB7215E0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xmlns="" id="{EA4D7EC7-F892-9CEB-5BB8-F12506329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xmlns="" id="{7F1E53AC-F75C-8896-ECFD-0B8299F25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xmlns="" id="{8B381ABE-BA4C-9581-9144-49D563A78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9" name="Group 44">
            <a:extLst>
              <a:ext uri="{FF2B5EF4-FFF2-40B4-BE49-F238E27FC236}">
                <a16:creationId xmlns:a16="http://schemas.microsoft.com/office/drawing/2014/main" xmlns="" id="{B3D9841F-9989-E6BB-B98B-C17CD029BBAA}"/>
              </a:ext>
            </a:extLst>
          </p:cNvPr>
          <p:cNvGrpSpPr>
            <a:grpSpLocks/>
          </p:cNvGrpSpPr>
          <p:nvPr/>
        </p:nvGrpSpPr>
        <p:grpSpPr bwMode="auto">
          <a:xfrm>
            <a:off x="9420753" y="3238500"/>
            <a:ext cx="152400" cy="533400"/>
            <a:chOff x="5958" y="5088"/>
            <a:chExt cx="96" cy="336"/>
          </a:xfrm>
        </p:grpSpPr>
        <p:sp>
          <p:nvSpPr>
            <p:cNvPr id="50" name="Oval 45">
              <a:extLst>
                <a:ext uri="{FF2B5EF4-FFF2-40B4-BE49-F238E27FC236}">
                  <a16:creationId xmlns:a16="http://schemas.microsoft.com/office/drawing/2014/main" xmlns="" id="{98A0A5BC-58BC-F4B5-736F-C1DFFBE4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xmlns="" id="{F9732232-5BBF-0AD3-87A3-8BB3FF3E7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xmlns="" id="{B206B2D1-7375-C6A7-0179-5B3E4D6E9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xmlns="" id="{ABDEE1E0-E6B4-D2E8-ED61-15DCF5557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xmlns="" id="{970C9D8A-CBE7-14C8-9AF4-F02385F9C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50">
            <a:extLst>
              <a:ext uri="{FF2B5EF4-FFF2-40B4-BE49-F238E27FC236}">
                <a16:creationId xmlns:a16="http://schemas.microsoft.com/office/drawing/2014/main" xmlns="" id="{F47737D3-4385-6706-29A7-25415AB5B09B}"/>
              </a:ext>
            </a:extLst>
          </p:cNvPr>
          <p:cNvGrpSpPr>
            <a:grpSpLocks/>
          </p:cNvGrpSpPr>
          <p:nvPr/>
        </p:nvGrpSpPr>
        <p:grpSpPr bwMode="auto">
          <a:xfrm>
            <a:off x="9039753" y="3314700"/>
            <a:ext cx="152400" cy="533400"/>
            <a:chOff x="5958" y="5088"/>
            <a:chExt cx="96" cy="336"/>
          </a:xfrm>
        </p:grpSpPr>
        <p:sp>
          <p:nvSpPr>
            <p:cNvPr id="56" name="Oval 51">
              <a:extLst>
                <a:ext uri="{FF2B5EF4-FFF2-40B4-BE49-F238E27FC236}">
                  <a16:creationId xmlns:a16="http://schemas.microsoft.com/office/drawing/2014/main" xmlns="" id="{7690B173-3617-CA87-383A-52483A9E0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xmlns="" id="{87C46E17-8E81-589C-625D-C3C34606D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xmlns="" id="{58899C72-49A1-5743-B4B9-C05085A52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xmlns="" id="{972ACE76-7C2B-A8AD-7217-9A7F16285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xmlns="" id="{E7EBEDBC-0E9F-FC90-EDFA-F6D6F969A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" name="Group 56">
            <a:extLst>
              <a:ext uri="{FF2B5EF4-FFF2-40B4-BE49-F238E27FC236}">
                <a16:creationId xmlns:a16="http://schemas.microsoft.com/office/drawing/2014/main" xmlns="" id="{BE53917A-203C-988B-25AD-D3DF631F1DD5}"/>
              </a:ext>
            </a:extLst>
          </p:cNvPr>
          <p:cNvGrpSpPr>
            <a:grpSpLocks/>
          </p:cNvGrpSpPr>
          <p:nvPr/>
        </p:nvGrpSpPr>
        <p:grpSpPr bwMode="auto">
          <a:xfrm>
            <a:off x="9354078" y="3543300"/>
            <a:ext cx="152400" cy="533400"/>
            <a:chOff x="5958" y="5088"/>
            <a:chExt cx="96" cy="336"/>
          </a:xfrm>
        </p:grpSpPr>
        <p:sp>
          <p:nvSpPr>
            <p:cNvPr id="62" name="Oval 57">
              <a:extLst>
                <a:ext uri="{FF2B5EF4-FFF2-40B4-BE49-F238E27FC236}">
                  <a16:creationId xmlns:a16="http://schemas.microsoft.com/office/drawing/2014/main" xmlns="" id="{EE82A518-EB22-EB88-EDBB-DCE9601A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xmlns="" id="{FFEC59FA-9BD3-7036-3DC2-A3BF05666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xmlns="" id="{69B624BD-82C7-7C71-31C5-5D8F68913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xmlns="" id="{6B3FAFFE-79BD-0406-8BB1-D69CB4DAF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xmlns="" id="{0F5D87EC-CA6C-0919-3EA7-CB6B9CF68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7" name="Group 56">
            <a:extLst>
              <a:ext uri="{FF2B5EF4-FFF2-40B4-BE49-F238E27FC236}">
                <a16:creationId xmlns:a16="http://schemas.microsoft.com/office/drawing/2014/main" xmlns="" id="{FD008B0E-3903-1534-CFF3-6E8A12E8BAA6}"/>
              </a:ext>
            </a:extLst>
          </p:cNvPr>
          <p:cNvGrpSpPr>
            <a:grpSpLocks/>
          </p:cNvGrpSpPr>
          <p:nvPr/>
        </p:nvGrpSpPr>
        <p:grpSpPr bwMode="auto">
          <a:xfrm>
            <a:off x="9125477" y="3581400"/>
            <a:ext cx="152400" cy="533400"/>
            <a:chOff x="5958" y="5088"/>
            <a:chExt cx="96" cy="336"/>
          </a:xfrm>
        </p:grpSpPr>
        <p:sp>
          <p:nvSpPr>
            <p:cNvPr id="68" name="Oval 57">
              <a:extLst>
                <a:ext uri="{FF2B5EF4-FFF2-40B4-BE49-F238E27FC236}">
                  <a16:creationId xmlns:a16="http://schemas.microsoft.com/office/drawing/2014/main" xmlns="" id="{76279D2F-F93C-F4AE-C973-91BFE14C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Line 58">
              <a:extLst>
                <a:ext uri="{FF2B5EF4-FFF2-40B4-BE49-F238E27FC236}">
                  <a16:creationId xmlns:a16="http://schemas.microsoft.com/office/drawing/2014/main" xmlns="" id="{416AA78E-3655-999D-FA1D-558DD2FA9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59">
              <a:extLst>
                <a:ext uri="{FF2B5EF4-FFF2-40B4-BE49-F238E27FC236}">
                  <a16:creationId xmlns:a16="http://schemas.microsoft.com/office/drawing/2014/main" xmlns="" id="{69937729-0B70-80DD-E446-F9D80A381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60">
              <a:extLst>
                <a:ext uri="{FF2B5EF4-FFF2-40B4-BE49-F238E27FC236}">
                  <a16:creationId xmlns:a16="http://schemas.microsoft.com/office/drawing/2014/main" xmlns="" id="{B1AABCEC-0491-EA68-D165-6FE879896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61">
              <a:extLst>
                <a:ext uri="{FF2B5EF4-FFF2-40B4-BE49-F238E27FC236}">
                  <a16:creationId xmlns:a16="http://schemas.microsoft.com/office/drawing/2014/main" xmlns="" id="{7D8C1207-D634-6DCE-36FF-4240BCED0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3" name="Group 56">
            <a:extLst>
              <a:ext uri="{FF2B5EF4-FFF2-40B4-BE49-F238E27FC236}">
                <a16:creationId xmlns:a16="http://schemas.microsoft.com/office/drawing/2014/main" xmlns="" id="{3934FB10-5518-F170-54F0-141096D95799}"/>
              </a:ext>
            </a:extLst>
          </p:cNvPr>
          <p:cNvGrpSpPr>
            <a:grpSpLocks/>
          </p:cNvGrpSpPr>
          <p:nvPr/>
        </p:nvGrpSpPr>
        <p:grpSpPr bwMode="auto">
          <a:xfrm>
            <a:off x="9134209" y="3124200"/>
            <a:ext cx="152400" cy="533400"/>
            <a:chOff x="5958" y="5088"/>
            <a:chExt cx="96" cy="336"/>
          </a:xfrm>
        </p:grpSpPr>
        <p:sp>
          <p:nvSpPr>
            <p:cNvPr id="74" name="Oval 57">
              <a:extLst>
                <a:ext uri="{FF2B5EF4-FFF2-40B4-BE49-F238E27FC236}">
                  <a16:creationId xmlns:a16="http://schemas.microsoft.com/office/drawing/2014/main" xmlns="" id="{5CD7C2EE-0CDF-0EB6-1AD9-D4B1F673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Line 58">
              <a:extLst>
                <a:ext uri="{FF2B5EF4-FFF2-40B4-BE49-F238E27FC236}">
                  <a16:creationId xmlns:a16="http://schemas.microsoft.com/office/drawing/2014/main" xmlns="" id="{BCA722DB-DDE8-B9F8-18C6-A1880892F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6" name="Line 59">
              <a:extLst>
                <a:ext uri="{FF2B5EF4-FFF2-40B4-BE49-F238E27FC236}">
                  <a16:creationId xmlns:a16="http://schemas.microsoft.com/office/drawing/2014/main" xmlns="" id="{71B109CD-F742-3943-AE3C-5495A2B3F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Line 60">
              <a:extLst>
                <a:ext uri="{FF2B5EF4-FFF2-40B4-BE49-F238E27FC236}">
                  <a16:creationId xmlns:a16="http://schemas.microsoft.com/office/drawing/2014/main" xmlns="" id="{C04B9E06-4133-14DF-0174-CEBA47A78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61">
              <a:extLst>
                <a:ext uri="{FF2B5EF4-FFF2-40B4-BE49-F238E27FC236}">
                  <a16:creationId xmlns:a16="http://schemas.microsoft.com/office/drawing/2014/main" xmlns="" id="{9AE06886-A76A-BAD3-3FCC-DA461BF1C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9" name="Group 124">
            <a:extLst>
              <a:ext uri="{FF2B5EF4-FFF2-40B4-BE49-F238E27FC236}">
                <a16:creationId xmlns:a16="http://schemas.microsoft.com/office/drawing/2014/main" xmlns="" id="{30A301AF-D383-C1A8-AB3B-54C2B23695FA}"/>
              </a:ext>
            </a:extLst>
          </p:cNvPr>
          <p:cNvGrpSpPr>
            <a:grpSpLocks/>
          </p:cNvGrpSpPr>
          <p:nvPr/>
        </p:nvGrpSpPr>
        <p:grpSpPr bwMode="auto">
          <a:xfrm>
            <a:off x="3881967" y="1816098"/>
            <a:ext cx="4611687" cy="2946402"/>
            <a:chOff x="2779713" y="3606798"/>
            <a:chExt cx="4611687" cy="2946402"/>
          </a:xfrm>
        </p:grpSpPr>
        <p:cxnSp>
          <p:nvCxnSpPr>
            <p:cNvPr id="80" name="Straight Arrow Connector 116">
              <a:extLst>
                <a:ext uri="{FF2B5EF4-FFF2-40B4-BE49-F238E27FC236}">
                  <a16:creationId xmlns:a16="http://schemas.microsoft.com/office/drawing/2014/main" xmlns="" id="{87999943-E9A2-33A7-21A3-268B9B5FD2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779713" y="3606798"/>
              <a:ext cx="4230687" cy="1498602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 type="arrow" w="med" len="med"/>
            </a:ln>
          </p:spPr>
        </p:cxnSp>
        <p:sp>
          <p:nvSpPr>
            <p:cNvPr id="81" name="Left Brace 122">
              <a:extLst>
                <a:ext uri="{FF2B5EF4-FFF2-40B4-BE49-F238E27FC236}">
                  <a16:creationId xmlns:a16="http://schemas.microsoft.com/office/drawing/2014/main" xmlns="" id="{7C2ECEA4-C08B-5FAB-023B-6521F1FE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0400" y="3733800"/>
              <a:ext cx="381000" cy="2819400"/>
            </a:xfrm>
            <a:prstGeom prst="leftBrace">
              <a:avLst>
                <a:gd name="adj1" fmla="val 49710"/>
                <a:gd name="adj2" fmla="val 50000"/>
              </a:avLst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/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xmlns="" id="{4049EF86-3C2B-C811-A856-5A9E42FAC5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7825" y="1133475"/>
            <a:ext cx="6035409" cy="21336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16316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 Make every effort to preserve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/>
              <a:t>unity of the Spirit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through the bond of peace.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There is </a:t>
            </a:r>
            <a:r>
              <a:rPr lang="en-US" dirty="0"/>
              <a:t>one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34BE07F-D4DD-B764-A00B-E9BFEB568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Basis for Unity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EE8F5B7F-584A-9C7A-C53D-6C3576B7CAA6}"/>
              </a:ext>
            </a:extLst>
          </p:cNvPr>
          <p:cNvGrpSpPr>
            <a:grpSpLocks/>
          </p:cNvGrpSpPr>
          <p:nvPr/>
        </p:nvGrpSpPr>
        <p:grpSpPr bwMode="auto">
          <a:xfrm>
            <a:off x="8619066" y="2019300"/>
            <a:ext cx="1371600" cy="2743200"/>
            <a:chOff x="4032" y="2352"/>
            <a:chExt cx="864" cy="1728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xmlns="" id="{92E7437A-BDD3-A7AD-7E1A-774CBD98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xmlns="" id="{DC4BE580-4A3E-89CB-C70F-6D615D93C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xmlns="" id="{6AA425A5-19CC-F64C-4A86-F197194C6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xmlns="" id="{4CDCD659-DA07-A7CF-8145-A1C193A72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xmlns="" id="{8212E5BB-0E0D-A64F-BD48-4559212BE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xmlns="" id="{B1EA1A75-4AB2-2012-767B-BA206AEF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xmlns="" id="{5DF68B3E-F8EF-931C-A4A4-F2BB1A32A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7E8EFF94-921D-3DCE-FEC5-0DD284F48444}"/>
              </a:ext>
            </a:extLst>
          </p:cNvPr>
          <p:cNvGrpSpPr>
            <a:grpSpLocks/>
          </p:cNvGrpSpPr>
          <p:nvPr/>
        </p:nvGrpSpPr>
        <p:grpSpPr bwMode="auto">
          <a:xfrm>
            <a:off x="9228666" y="3390900"/>
            <a:ext cx="152400" cy="533400"/>
            <a:chOff x="5958" y="5088"/>
            <a:chExt cx="96" cy="336"/>
          </a:xfrm>
        </p:grpSpPr>
        <p:sp>
          <p:nvSpPr>
            <p:cNvPr id="14" name="Oval 15">
              <a:extLst>
                <a:ext uri="{FF2B5EF4-FFF2-40B4-BE49-F238E27FC236}">
                  <a16:creationId xmlns:a16="http://schemas.microsoft.com/office/drawing/2014/main" xmlns="" id="{613804AF-54E8-8481-E28B-20B11A1B4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xmlns="" id="{218E3335-BE35-C786-DE64-ABB7215E0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xmlns="" id="{EA4D7EC7-F892-9CEB-5BB8-F12506329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xmlns="" id="{7F1E53AC-F75C-8896-ECFD-0B8299F25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xmlns="" id="{8B381ABE-BA4C-9581-9144-49D563A78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9" name="Group 44">
            <a:extLst>
              <a:ext uri="{FF2B5EF4-FFF2-40B4-BE49-F238E27FC236}">
                <a16:creationId xmlns:a16="http://schemas.microsoft.com/office/drawing/2014/main" xmlns="" id="{B3D9841F-9989-E6BB-B98B-C17CD029BBAA}"/>
              </a:ext>
            </a:extLst>
          </p:cNvPr>
          <p:cNvGrpSpPr>
            <a:grpSpLocks/>
          </p:cNvGrpSpPr>
          <p:nvPr/>
        </p:nvGrpSpPr>
        <p:grpSpPr bwMode="auto">
          <a:xfrm>
            <a:off x="9420753" y="3238500"/>
            <a:ext cx="152400" cy="533400"/>
            <a:chOff x="5958" y="5088"/>
            <a:chExt cx="96" cy="336"/>
          </a:xfrm>
        </p:grpSpPr>
        <p:sp>
          <p:nvSpPr>
            <p:cNvPr id="50" name="Oval 45">
              <a:extLst>
                <a:ext uri="{FF2B5EF4-FFF2-40B4-BE49-F238E27FC236}">
                  <a16:creationId xmlns:a16="http://schemas.microsoft.com/office/drawing/2014/main" xmlns="" id="{98A0A5BC-58BC-F4B5-736F-C1DFFBE4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xmlns="" id="{F9732232-5BBF-0AD3-87A3-8BB3FF3E7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xmlns="" id="{B206B2D1-7375-C6A7-0179-5B3E4D6E9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xmlns="" id="{ABDEE1E0-E6B4-D2E8-ED61-15DCF5557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xmlns="" id="{970C9D8A-CBE7-14C8-9AF4-F02385F9C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50">
            <a:extLst>
              <a:ext uri="{FF2B5EF4-FFF2-40B4-BE49-F238E27FC236}">
                <a16:creationId xmlns:a16="http://schemas.microsoft.com/office/drawing/2014/main" xmlns="" id="{F47737D3-4385-6706-29A7-25415AB5B09B}"/>
              </a:ext>
            </a:extLst>
          </p:cNvPr>
          <p:cNvGrpSpPr>
            <a:grpSpLocks/>
          </p:cNvGrpSpPr>
          <p:nvPr/>
        </p:nvGrpSpPr>
        <p:grpSpPr bwMode="auto">
          <a:xfrm>
            <a:off x="9039753" y="3314700"/>
            <a:ext cx="152400" cy="533400"/>
            <a:chOff x="5958" y="5088"/>
            <a:chExt cx="96" cy="336"/>
          </a:xfrm>
        </p:grpSpPr>
        <p:sp>
          <p:nvSpPr>
            <p:cNvPr id="56" name="Oval 51">
              <a:extLst>
                <a:ext uri="{FF2B5EF4-FFF2-40B4-BE49-F238E27FC236}">
                  <a16:creationId xmlns:a16="http://schemas.microsoft.com/office/drawing/2014/main" xmlns="" id="{7690B173-3617-CA87-383A-52483A9E0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xmlns="" id="{87C46E17-8E81-589C-625D-C3C34606D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xmlns="" id="{58899C72-49A1-5743-B4B9-C05085A52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xmlns="" id="{972ACE76-7C2B-A8AD-7217-9A7F16285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xmlns="" id="{E7EBEDBC-0E9F-FC90-EDFA-F6D6F969A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" name="Group 56">
            <a:extLst>
              <a:ext uri="{FF2B5EF4-FFF2-40B4-BE49-F238E27FC236}">
                <a16:creationId xmlns:a16="http://schemas.microsoft.com/office/drawing/2014/main" xmlns="" id="{BE53917A-203C-988B-25AD-D3DF631F1DD5}"/>
              </a:ext>
            </a:extLst>
          </p:cNvPr>
          <p:cNvGrpSpPr>
            <a:grpSpLocks/>
          </p:cNvGrpSpPr>
          <p:nvPr/>
        </p:nvGrpSpPr>
        <p:grpSpPr bwMode="auto">
          <a:xfrm>
            <a:off x="9354078" y="3543300"/>
            <a:ext cx="152400" cy="533400"/>
            <a:chOff x="5958" y="5088"/>
            <a:chExt cx="96" cy="336"/>
          </a:xfrm>
        </p:grpSpPr>
        <p:sp>
          <p:nvSpPr>
            <p:cNvPr id="62" name="Oval 57">
              <a:extLst>
                <a:ext uri="{FF2B5EF4-FFF2-40B4-BE49-F238E27FC236}">
                  <a16:creationId xmlns:a16="http://schemas.microsoft.com/office/drawing/2014/main" xmlns="" id="{EE82A518-EB22-EB88-EDBB-DCE9601A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xmlns="" id="{FFEC59FA-9BD3-7036-3DC2-A3BF05666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xmlns="" id="{69B624BD-82C7-7C71-31C5-5D8F68913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xmlns="" id="{6B3FAFFE-79BD-0406-8BB1-D69CB4DAF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xmlns="" id="{0F5D87EC-CA6C-0919-3EA7-CB6B9CF68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7" name="Group 56">
            <a:extLst>
              <a:ext uri="{FF2B5EF4-FFF2-40B4-BE49-F238E27FC236}">
                <a16:creationId xmlns:a16="http://schemas.microsoft.com/office/drawing/2014/main" xmlns="" id="{FD008B0E-3903-1534-CFF3-6E8A12E8BAA6}"/>
              </a:ext>
            </a:extLst>
          </p:cNvPr>
          <p:cNvGrpSpPr>
            <a:grpSpLocks/>
          </p:cNvGrpSpPr>
          <p:nvPr/>
        </p:nvGrpSpPr>
        <p:grpSpPr bwMode="auto">
          <a:xfrm>
            <a:off x="9125477" y="3581400"/>
            <a:ext cx="152400" cy="533400"/>
            <a:chOff x="5958" y="5088"/>
            <a:chExt cx="96" cy="336"/>
          </a:xfrm>
        </p:grpSpPr>
        <p:sp>
          <p:nvSpPr>
            <p:cNvPr id="68" name="Oval 57">
              <a:extLst>
                <a:ext uri="{FF2B5EF4-FFF2-40B4-BE49-F238E27FC236}">
                  <a16:creationId xmlns:a16="http://schemas.microsoft.com/office/drawing/2014/main" xmlns="" id="{76279D2F-F93C-F4AE-C973-91BFE14C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Line 58">
              <a:extLst>
                <a:ext uri="{FF2B5EF4-FFF2-40B4-BE49-F238E27FC236}">
                  <a16:creationId xmlns:a16="http://schemas.microsoft.com/office/drawing/2014/main" xmlns="" id="{416AA78E-3655-999D-FA1D-558DD2FA9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59">
              <a:extLst>
                <a:ext uri="{FF2B5EF4-FFF2-40B4-BE49-F238E27FC236}">
                  <a16:creationId xmlns:a16="http://schemas.microsoft.com/office/drawing/2014/main" xmlns="" id="{69937729-0B70-80DD-E446-F9D80A381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60">
              <a:extLst>
                <a:ext uri="{FF2B5EF4-FFF2-40B4-BE49-F238E27FC236}">
                  <a16:creationId xmlns:a16="http://schemas.microsoft.com/office/drawing/2014/main" xmlns="" id="{B1AABCEC-0491-EA68-D165-6FE879896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61">
              <a:extLst>
                <a:ext uri="{FF2B5EF4-FFF2-40B4-BE49-F238E27FC236}">
                  <a16:creationId xmlns:a16="http://schemas.microsoft.com/office/drawing/2014/main" xmlns="" id="{7D8C1207-D634-6DCE-36FF-4240BCED0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3" name="Group 56">
            <a:extLst>
              <a:ext uri="{FF2B5EF4-FFF2-40B4-BE49-F238E27FC236}">
                <a16:creationId xmlns:a16="http://schemas.microsoft.com/office/drawing/2014/main" xmlns="" id="{3934FB10-5518-F170-54F0-141096D95799}"/>
              </a:ext>
            </a:extLst>
          </p:cNvPr>
          <p:cNvGrpSpPr>
            <a:grpSpLocks/>
          </p:cNvGrpSpPr>
          <p:nvPr/>
        </p:nvGrpSpPr>
        <p:grpSpPr bwMode="auto">
          <a:xfrm>
            <a:off x="9134209" y="3124200"/>
            <a:ext cx="152400" cy="533400"/>
            <a:chOff x="5958" y="5088"/>
            <a:chExt cx="96" cy="336"/>
          </a:xfrm>
        </p:grpSpPr>
        <p:sp>
          <p:nvSpPr>
            <p:cNvPr id="74" name="Oval 57">
              <a:extLst>
                <a:ext uri="{FF2B5EF4-FFF2-40B4-BE49-F238E27FC236}">
                  <a16:creationId xmlns:a16="http://schemas.microsoft.com/office/drawing/2014/main" xmlns="" id="{5CD7C2EE-0CDF-0EB6-1AD9-D4B1F673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Line 58">
              <a:extLst>
                <a:ext uri="{FF2B5EF4-FFF2-40B4-BE49-F238E27FC236}">
                  <a16:creationId xmlns:a16="http://schemas.microsoft.com/office/drawing/2014/main" xmlns="" id="{BCA722DB-DDE8-B9F8-18C6-A1880892F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6" name="Line 59">
              <a:extLst>
                <a:ext uri="{FF2B5EF4-FFF2-40B4-BE49-F238E27FC236}">
                  <a16:creationId xmlns:a16="http://schemas.microsoft.com/office/drawing/2014/main" xmlns="" id="{71B109CD-F742-3943-AE3C-5495A2B3F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Line 60">
              <a:extLst>
                <a:ext uri="{FF2B5EF4-FFF2-40B4-BE49-F238E27FC236}">
                  <a16:creationId xmlns:a16="http://schemas.microsoft.com/office/drawing/2014/main" xmlns="" id="{C04B9E06-4133-14DF-0174-CEBA47A78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61">
              <a:extLst>
                <a:ext uri="{FF2B5EF4-FFF2-40B4-BE49-F238E27FC236}">
                  <a16:creationId xmlns:a16="http://schemas.microsoft.com/office/drawing/2014/main" xmlns="" id="{9AE06886-A76A-BAD3-3FCC-DA461BF1C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67F4843B-4E58-A17C-C43E-C077A983BDFB}"/>
              </a:ext>
            </a:extLst>
          </p:cNvPr>
          <p:cNvSpPr/>
          <p:nvPr/>
        </p:nvSpPr>
        <p:spPr bwMode="auto">
          <a:xfrm>
            <a:off x="325172" y="1943100"/>
            <a:ext cx="78790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body is one,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though it is made up of many parts;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though all its parts are many,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form one body…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were all baptized by one Spirit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into one body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Cor 12:12-13)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31438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 Make every effort to preserve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/>
              <a:t>unity of the Spirit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through the bond of peace.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There is </a:t>
            </a:r>
            <a:r>
              <a:rPr lang="en-US" dirty="0"/>
              <a:t>one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34BE07F-D4DD-B764-A00B-E9BFEB568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Basis for Unity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EE8F5B7F-584A-9C7A-C53D-6C3576B7CAA6}"/>
              </a:ext>
            </a:extLst>
          </p:cNvPr>
          <p:cNvGrpSpPr>
            <a:grpSpLocks/>
          </p:cNvGrpSpPr>
          <p:nvPr/>
        </p:nvGrpSpPr>
        <p:grpSpPr bwMode="auto">
          <a:xfrm>
            <a:off x="8619066" y="2019300"/>
            <a:ext cx="1371600" cy="2743200"/>
            <a:chOff x="4032" y="2352"/>
            <a:chExt cx="864" cy="1728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xmlns="" id="{92E7437A-BDD3-A7AD-7E1A-774CBD98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xmlns="" id="{DC4BE580-4A3E-89CB-C70F-6D615D93C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xmlns="" id="{6AA425A5-19CC-F64C-4A86-F197194C6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xmlns="" id="{4CDCD659-DA07-A7CF-8145-A1C193A72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xmlns="" id="{8212E5BB-0E0D-A64F-BD48-4559212BE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xmlns="" id="{B1EA1A75-4AB2-2012-767B-BA206AEF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xmlns="" id="{5DF68B3E-F8EF-931C-A4A4-F2BB1A32A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7E8EFF94-921D-3DCE-FEC5-0DD284F48444}"/>
              </a:ext>
            </a:extLst>
          </p:cNvPr>
          <p:cNvGrpSpPr>
            <a:grpSpLocks/>
          </p:cNvGrpSpPr>
          <p:nvPr/>
        </p:nvGrpSpPr>
        <p:grpSpPr bwMode="auto">
          <a:xfrm>
            <a:off x="9228666" y="3390900"/>
            <a:ext cx="152400" cy="533400"/>
            <a:chOff x="5958" y="5088"/>
            <a:chExt cx="96" cy="336"/>
          </a:xfrm>
        </p:grpSpPr>
        <p:sp>
          <p:nvSpPr>
            <p:cNvPr id="14" name="Oval 15">
              <a:extLst>
                <a:ext uri="{FF2B5EF4-FFF2-40B4-BE49-F238E27FC236}">
                  <a16:creationId xmlns:a16="http://schemas.microsoft.com/office/drawing/2014/main" xmlns="" id="{613804AF-54E8-8481-E28B-20B11A1B4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xmlns="" id="{218E3335-BE35-C786-DE64-ABB7215E0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xmlns="" id="{EA4D7EC7-F892-9CEB-5BB8-F12506329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xmlns="" id="{7F1E53AC-F75C-8896-ECFD-0B8299F25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xmlns="" id="{8B381ABE-BA4C-9581-9144-49D563A78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9" name="Group 44">
            <a:extLst>
              <a:ext uri="{FF2B5EF4-FFF2-40B4-BE49-F238E27FC236}">
                <a16:creationId xmlns:a16="http://schemas.microsoft.com/office/drawing/2014/main" xmlns="" id="{B3D9841F-9989-E6BB-B98B-C17CD029BBAA}"/>
              </a:ext>
            </a:extLst>
          </p:cNvPr>
          <p:cNvGrpSpPr>
            <a:grpSpLocks/>
          </p:cNvGrpSpPr>
          <p:nvPr/>
        </p:nvGrpSpPr>
        <p:grpSpPr bwMode="auto">
          <a:xfrm>
            <a:off x="9420753" y="3238500"/>
            <a:ext cx="152400" cy="533400"/>
            <a:chOff x="5958" y="5088"/>
            <a:chExt cx="96" cy="336"/>
          </a:xfrm>
        </p:grpSpPr>
        <p:sp>
          <p:nvSpPr>
            <p:cNvPr id="50" name="Oval 45">
              <a:extLst>
                <a:ext uri="{FF2B5EF4-FFF2-40B4-BE49-F238E27FC236}">
                  <a16:creationId xmlns:a16="http://schemas.microsoft.com/office/drawing/2014/main" xmlns="" id="{98A0A5BC-58BC-F4B5-736F-C1DFFBE4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xmlns="" id="{F9732232-5BBF-0AD3-87A3-8BB3FF3E7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xmlns="" id="{B206B2D1-7375-C6A7-0179-5B3E4D6E9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xmlns="" id="{ABDEE1E0-E6B4-D2E8-ED61-15DCF5557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xmlns="" id="{970C9D8A-CBE7-14C8-9AF4-F02385F9C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50">
            <a:extLst>
              <a:ext uri="{FF2B5EF4-FFF2-40B4-BE49-F238E27FC236}">
                <a16:creationId xmlns:a16="http://schemas.microsoft.com/office/drawing/2014/main" xmlns="" id="{F47737D3-4385-6706-29A7-25415AB5B09B}"/>
              </a:ext>
            </a:extLst>
          </p:cNvPr>
          <p:cNvGrpSpPr>
            <a:grpSpLocks/>
          </p:cNvGrpSpPr>
          <p:nvPr/>
        </p:nvGrpSpPr>
        <p:grpSpPr bwMode="auto">
          <a:xfrm>
            <a:off x="9039753" y="3314700"/>
            <a:ext cx="152400" cy="533400"/>
            <a:chOff x="5958" y="5088"/>
            <a:chExt cx="96" cy="336"/>
          </a:xfrm>
        </p:grpSpPr>
        <p:sp>
          <p:nvSpPr>
            <p:cNvPr id="56" name="Oval 51">
              <a:extLst>
                <a:ext uri="{FF2B5EF4-FFF2-40B4-BE49-F238E27FC236}">
                  <a16:creationId xmlns:a16="http://schemas.microsoft.com/office/drawing/2014/main" xmlns="" id="{7690B173-3617-CA87-383A-52483A9E0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xmlns="" id="{87C46E17-8E81-589C-625D-C3C34606D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xmlns="" id="{58899C72-49A1-5743-B4B9-C05085A52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xmlns="" id="{972ACE76-7C2B-A8AD-7217-9A7F16285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xmlns="" id="{E7EBEDBC-0E9F-FC90-EDFA-F6D6F969A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" name="Group 56">
            <a:extLst>
              <a:ext uri="{FF2B5EF4-FFF2-40B4-BE49-F238E27FC236}">
                <a16:creationId xmlns:a16="http://schemas.microsoft.com/office/drawing/2014/main" xmlns="" id="{BE53917A-203C-988B-25AD-D3DF631F1DD5}"/>
              </a:ext>
            </a:extLst>
          </p:cNvPr>
          <p:cNvGrpSpPr>
            <a:grpSpLocks/>
          </p:cNvGrpSpPr>
          <p:nvPr/>
        </p:nvGrpSpPr>
        <p:grpSpPr bwMode="auto">
          <a:xfrm>
            <a:off x="9354078" y="3543300"/>
            <a:ext cx="152400" cy="533400"/>
            <a:chOff x="5958" y="5088"/>
            <a:chExt cx="96" cy="336"/>
          </a:xfrm>
        </p:grpSpPr>
        <p:sp>
          <p:nvSpPr>
            <p:cNvPr id="62" name="Oval 57">
              <a:extLst>
                <a:ext uri="{FF2B5EF4-FFF2-40B4-BE49-F238E27FC236}">
                  <a16:creationId xmlns:a16="http://schemas.microsoft.com/office/drawing/2014/main" xmlns="" id="{EE82A518-EB22-EB88-EDBB-DCE9601A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xmlns="" id="{FFEC59FA-9BD3-7036-3DC2-A3BF05666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xmlns="" id="{69B624BD-82C7-7C71-31C5-5D8F68913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xmlns="" id="{6B3FAFFE-79BD-0406-8BB1-D69CB4DAF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xmlns="" id="{0F5D87EC-CA6C-0919-3EA7-CB6B9CF68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7" name="Group 56">
            <a:extLst>
              <a:ext uri="{FF2B5EF4-FFF2-40B4-BE49-F238E27FC236}">
                <a16:creationId xmlns:a16="http://schemas.microsoft.com/office/drawing/2014/main" xmlns="" id="{FD008B0E-3903-1534-CFF3-6E8A12E8BAA6}"/>
              </a:ext>
            </a:extLst>
          </p:cNvPr>
          <p:cNvGrpSpPr>
            <a:grpSpLocks/>
          </p:cNvGrpSpPr>
          <p:nvPr/>
        </p:nvGrpSpPr>
        <p:grpSpPr bwMode="auto">
          <a:xfrm>
            <a:off x="9125477" y="3581400"/>
            <a:ext cx="152400" cy="533400"/>
            <a:chOff x="5958" y="5088"/>
            <a:chExt cx="96" cy="336"/>
          </a:xfrm>
        </p:grpSpPr>
        <p:sp>
          <p:nvSpPr>
            <p:cNvPr id="68" name="Oval 57">
              <a:extLst>
                <a:ext uri="{FF2B5EF4-FFF2-40B4-BE49-F238E27FC236}">
                  <a16:creationId xmlns:a16="http://schemas.microsoft.com/office/drawing/2014/main" xmlns="" id="{76279D2F-F93C-F4AE-C973-91BFE14C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Line 58">
              <a:extLst>
                <a:ext uri="{FF2B5EF4-FFF2-40B4-BE49-F238E27FC236}">
                  <a16:creationId xmlns:a16="http://schemas.microsoft.com/office/drawing/2014/main" xmlns="" id="{416AA78E-3655-999D-FA1D-558DD2FA9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59">
              <a:extLst>
                <a:ext uri="{FF2B5EF4-FFF2-40B4-BE49-F238E27FC236}">
                  <a16:creationId xmlns:a16="http://schemas.microsoft.com/office/drawing/2014/main" xmlns="" id="{69937729-0B70-80DD-E446-F9D80A381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60">
              <a:extLst>
                <a:ext uri="{FF2B5EF4-FFF2-40B4-BE49-F238E27FC236}">
                  <a16:creationId xmlns:a16="http://schemas.microsoft.com/office/drawing/2014/main" xmlns="" id="{B1AABCEC-0491-EA68-D165-6FE879896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61">
              <a:extLst>
                <a:ext uri="{FF2B5EF4-FFF2-40B4-BE49-F238E27FC236}">
                  <a16:creationId xmlns:a16="http://schemas.microsoft.com/office/drawing/2014/main" xmlns="" id="{7D8C1207-D634-6DCE-36FF-4240BCED0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3" name="Group 56">
            <a:extLst>
              <a:ext uri="{FF2B5EF4-FFF2-40B4-BE49-F238E27FC236}">
                <a16:creationId xmlns:a16="http://schemas.microsoft.com/office/drawing/2014/main" xmlns="" id="{3934FB10-5518-F170-54F0-141096D95799}"/>
              </a:ext>
            </a:extLst>
          </p:cNvPr>
          <p:cNvGrpSpPr>
            <a:grpSpLocks/>
          </p:cNvGrpSpPr>
          <p:nvPr/>
        </p:nvGrpSpPr>
        <p:grpSpPr bwMode="auto">
          <a:xfrm>
            <a:off x="9134209" y="3124200"/>
            <a:ext cx="152400" cy="533400"/>
            <a:chOff x="5958" y="5088"/>
            <a:chExt cx="96" cy="336"/>
          </a:xfrm>
        </p:grpSpPr>
        <p:sp>
          <p:nvSpPr>
            <p:cNvPr id="74" name="Oval 57">
              <a:extLst>
                <a:ext uri="{FF2B5EF4-FFF2-40B4-BE49-F238E27FC236}">
                  <a16:creationId xmlns:a16="http://schemas.microsoft.com/office/drawing/2014/main" xmlns="" id="{5CD7C2EE-0CDF-0EB6-1AD9-D4B1F673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Line 58">
              <a:extLst>
                <a:ext uri="{FF2B5EF4-FFF2-40B4-BE49-F238E27FC236}">
                  <a16:creationId xmlns:a16="http://schemas.microsoft.com/office/drawing/2014/main" xmlns="" id="{BCA722DB-DDE8-B9F8-18C6-A1880892F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6" name="Line 59">
              <a:extLst>
                <a:ext uri="{FF2B5EF4-FFF2-40B4-BE49-F238E27FC236}">
                  <a16:creationId xmlns:a16="http://schemas.microsoft.com/office/drawing/2014/main" xmlns="" id="{71B109CD-F742-3943-AE3C-5495A2B3F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Line 60">
              <a:extLst>
                <a:ext uri="{FF2B5EF4-FFF2-40B4-BE49-F238E27FC236}">
                  <a16:creationId xmlns:a16="http://schemas.microsoft.com/office/drawing/2014/main" xmlns="" id="{C04B9E06-4133-14DF-0174-CEBA47A78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61">
              <a:extLst>
                <a:ext uri="{FF2B5EF4-FFF2-40B4-BE49-F238E27FC236}">
                  <a16:creationId xmlns:a16="http://schemas.microsoft.com/office/drawing/2014/main" xmlns="" id="{9AE06886-A76A-BAD3-3FCC-DA461BF1C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67F4843B-4E58-A17C-C43E-C077A983BDFB}"/>
              </a:ext>
            </a:extLst>
          </p:cNvPr>
          <p:cNvSpPr/>
          <p:nvPr/>
        </p:nvSpPr>
        <p:spPr bwMode="auto">
          <a:xfrm>
            <a:off x="325172" y="1943100"/>
            <a:ext cx="78790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just as we have many members in one body and all the members do not have the same function,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we, who are many, are one body in Christ, and individually members one of another.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12:4-5)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32580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 Make every effort to preserve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dirty="0"/>
              <a:t>unity of the Spirit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through the bond of peace.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There is </a:t>
            </a:r>
            <a:r>
              <a:rPr lang="en-US" dirty="0"/>
              <a:t>one body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34BE07F-D4DD-B764-A00B-E9BFEB568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Basis for Unity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xmlns="" id="{EE8F5B7F-584A-9C7A-C53D-6C3576B7CAA6}"/>
              </a:ext>
            </a:extLst>
          </p:cNvPr>
          <p:cNvGrpSpPr>
            <a:grpSpLocks/>
          </p:cNvGrpSpPr>
          <p:nvPr/>
        </p:nvGrpSpPr>
        <p:grpSpPr bwMode="auto">
          <a:xfrm>
            <a:off x="8619066" y="2019300"/>
            <a:ext cx="1371600" cy="2743200"/>
            <a:chOff x="4032" y="2352"/>
            <a:chExt cx="864" cy="1728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xmlns="" id="{92E7437A-BDD3-A7AD-7E1A-774CBD989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xmlns="" id="{DC4BE580-4A3E-89CB-C70F-6D615D93C2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xmlns="" id="{6AA425A5-19CC-F64C-4A86-F197194C6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Line 10">
              <a:extLst>
                <a:ext uri="{FF2B5EF4-FFF2-40B4-BE49-F238E27FC236}">
                  <a16:creationId xmlns:a16="http://schemas.microsoft.com/office/drawing/2014/main" xmlns="" id="{4CDCD659-DA07-A7CF-8145-A1C193A72F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11">
              <a:extLst>
                <a:ext uri="{FF2B5EF4-FFF2-40B4-BE49-F238E27FC236}">
                  <a16:creationId xmlns:a16="http://schemas.microsoft.com/office/drawing/2014/main" xmlns="" id="{8212E5BB-0E0D-A64F-BD48-4559212BE0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xmlns="" id="{B1EA1A75-4AB2-2012-767B-BA206AEF6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xmlns="" id="{5DF68B3E-F8EF-931C-A4A4-F2BB1A32AC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xmlns="" id="{7E8EFF94-921D-3DCE-FEC5-0DD284F48444}"/>
              </a:ext>
            </a:extLst>
          </p:cNvPr>
          <p:cNvGrpSpPr>
            <a:grpSpLocks/>
          </p:cNvGrpSpPr>
          <p:nvPr/>
        </p:nvGrpSpPr>
        <p:grpSpPr bwMode="auto">
          <a:xfrm>
            <a:off x="9228666" y="3390900"/>
            <a:ext cx="152400" cy="533400"/>
            <a:chOff x="5958" y="5088"/>
            <a:chExt cx="96" cy="336"/>
          </a:xfrm>
        </p:grpSpPr>
        <p:sp>
          <p:nvSpPr>
            <p:cNvPr id="14" name="Oval 15">
              <a:extLst>
                <a:ext uri="{FF2B5EF4-FFF2-40B4-BE49-F238E27FC236}">
                  <a16:creationId xmlns:a16="http://schemas.microsoft.com/office/drawing/2014/main" xmlns="" id="{613804AF-54E8-8481-E28B-20B11A1B4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Line 16">
              <a:extLst>
                <a:ext uri="{FF2B5EF4-FFF2-40B4-BE49-F238E27FC236}">
                  <a16:creationId xmlns:a16="http://schemas.microsoft.com/office/drawing/2014/main" xmlns="" id="{218E3335-BE35-C786-DE64-ABB7215E0E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xmlns="" id="{EA4D7EC7-F892-9CEB-5BB8-F12506329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xmlns="" id="{7F1E53AC-F75C-8896-ECFD-0B8299F25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9">
              <a:extLst>
                <a:ext uri="{FF2B5EF4-FFF2-40B4-BE49-F238E27FC236}">
                  <a16:creationId xmlns:a16="http://schemas.microsoft.com/office/drawing/2014/main" xmlns="" id="{8B381ABE-BA4C-9581-9144-49D563A786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9" name="Group 44">
            <a:extLst>
              <a:ext uri="{FF2B5EF4-FFF2-40B4-BE49-F238E27FC236}">
                <a16:creationId xmlns:a16="http://schemas.microsoft.com/office/drawing/2014/main" xmlns="" id="{B3D9841F-9989-E6BB-B98B-C17CD029BBAA}"/>
              </a:ext>
            </a:extLst>
          </p:cNvPr>
          <p:cNvGrpSpPr>
            <a:grpSpLocks/>
          </p:cNvGrpSpPr>
          <p:nvPr/>
        </p:nvGrpSpPr>
        <p:grpSpPr bwMode="auto">
          <a:xfrm>
            <a:off x="9420753" y="3238500"/>
            <a:ext cx="152400" cy="533400"/>
            <a:chOff x="5958" y="5088"/>
            <a:chExt cx="96" cy="336"/>
          </a:xfrm>
        </p:grpSpPr>
        <p:sp>
          <p:nvSpPr>
            <p:cNvPr id="50" name="Oval 45">
              <a:extLst>
                <a:ext uri="{FF2B5EF4-FFF2-40B4-BE49-F238E27FC236}">
                  <a16:creationId xmlns:a16="http://schemas.microsoft.com/office/drawing/2014/main" xmlns="" id="{98A0A5BC-58BC-F4B5-736F-C1DFFBE4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xmlns="" id="{F9732232-5BBF-0AD3-87A3-8BB3FF3E7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xmlns="" id="{B206B2D1-7375-C6A7-0179-5B3E4D6E9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xmlns="" id="{ABDEE1E0-E6B4-D2E8-ED61-15DCF5557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xmlns="" id="{970C9D8A-CBE7-14C8-9AF4-F02385F9C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50">
            <a:extLst>
              <a:ext uri="{FF2B5EF4-FFF2-40B4-BE49-F238E27FC236}">
                <a16:creationId xmlns:a16="http://schemas.microsoft.com/office/drawing/2014/main" xmlns="" id="{F47737D3-4385-6706-29A7-25415AB5B09B}"/>
              </a:ext>
            </a:extLst>
          </p:cNvPr>
          <p:cNvGrpSpPr>
            <a:grpSpLocks/>
          </p:cNvGrpSpPr>
          <p:nvPr/>
        </p:nvGrpSpPr>
        <p:grpSpPr bwMode="auto">
          <a:xfrm>
            <a:off x="9039753" y="3314700"/>
            <a:ext cx="152400" cy="533400"/>
            <a:chOff x="5958" y="5088"/>
            <a:chExt cx="96" cy="336"/>
          </a:xfrm>
        </p:grpSpPr>
        <p:sp>
          <p:nvSpPr>
            <p:cNvPr id="56" name="Oval 51">
              <a:extLst>
                <a:ext uri="{FF2B5EF4-FFF2-40B4-BE49-F238E27FC236}">
                  <a16:creationId xmlns:a16="http://schemas.microsoft.com/office/drawing/2014/main" xmlns="" id="{7690B173-3617-CA87-383A-52483A9E0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xmlns="" id="{87C46E17-8E81-589C-625D-C3C34606D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xmlns="" id="{58899C72-49A1-5743-B4B9-C05085A520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9" name="Line 54">
              <a:extLst>
                <a:ext uri="{FF2B5EF4-FFF2-40B4-BE49-F238E27FC236}">
                  <a16:creationId xmlns:a16="http://schemas.microsoft.com/office/drawing/2014/main" xmlns="" id="{972ACE76-7C2B-A8AD-7217-9A7F16285E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0" name="Line 55">
              <a:extLst>
                <a:ext uri="{FF2B5EF4-FFF2-40B4-BE49-F238E27FC236}">
                  <a16:creationId xmlns:a16="http://schemas.microsoft.com/office/drawing/2014/main" xmlns="" id="{E7EBEDBC-0E9F-FC90-EDFA-F6D6F969AF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1" name="Group 56">
            <a:extLst>
              <a:ext uri="{FF2B5EF4-FFF2-40B4-BE49-F238E27FC236}">
                <a16:creationId xmlns:a16="http://schemas.microsoft.com/office/drawing/2014/main" xmlns="" id="{BE53917A-203C-988B-25AD-D3DF631F1DD5}"/>
              </a:ext>
            </a:extLst>
          </p:cNvPr>
          <p:cNvGrpSpPr>
            <a:grpSpLocks/>
          </p:cNvGrpSpPr>
          <p:nvPr/>
        </p:nvGrpSpPr>
        <p:grpSpPr bwMode="auto">
          <a:xfrm>
            <a:off x="9354078" y="3543300"/>
            <a:ext cx="152400" cy="533400"/>
            <a:chOff x="5958" y="5088"/>
            <a:chExt cx="96" cy="336"/>
          </a:xfrm>
        </p:grpSpPr>
        <p:sp>
          <p:nvSpPr>
            <p:cNvPr id="62" name="Oval 57">
              <a:extLst>
                <a:ext uri="{FF2B5EF4-FFF2-40B4-BE49-F238E27FC236}">
                  <a16:creationId xmlns:a16="http://schemas.microsoft.com/office/drawing/2014/main" xmlns="" id="{EE82A518-EB22-EB88-EDBB-DCE9601A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xmlns="" id="{FFEC59FA-9BD3-7036-3DC2-A3BF05666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xmlns="" id="{69B624BD-82C7-7C71-31C5-5D8F68913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xmlns="" id="{6B3FAFFE-79BD-0406-8BB1-D69CB4DAF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66" name="Line 61">
              <a:extLst>
                <a:ext uri="{FF2B5EF4-FFF2-40B4-BE49-F238E27FC236}">
                  <a16:creationId xmlns:a16="http://schemas.microsoft.com/office/drawing/2014/main" xmlns="" id="{0F5D87EC-CA6C-0919-3EA7-CB6B9CF684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7" name="Group 56">
            <a:extLst>
              <a:ext uri="{FF2B5EF4-FFF2-40B4-BE49-F238E27FC236}">
                <a16:creationId xmlns:a16="http://schemas.microsoft.com/office/drawing/2014/main" xmlns="" id="{FD008B0E-3903-1534-CFF3-6E8A12E8BAA6}"/>
              </a:ext>
            </a:extLst>
          </p:cNvPr>
          <p:cNvGrpSpPr>
            <a:grpSpLocks/>
          </p:cNvGrpSpPr>
          <p:nvPr/>
        </p:nvGrpSpPr>
        <p:grpSpPr bwMode="auto">
          <a:xfrm>
            <a:off x="9125477" y="3581400"/>
            <a:ext cx="152400" cy="533400"/>
            <a:chOff x="5958" y="5088"/>
            <a:chExt cx="96" cy="336"/>
          </a:xfrm>
        </p:grpSpPr>
        <p:sp>
          <p:nvSpPr>
            <p:cNvPr id="68" name="Oval 57">
              <a:extLst>
                <a:ext uri="{FF2B5EF4-FFF2-40B4-BE49-F238E27FC236}">
                  <a16:creationId xmlns:a16="http://schemas.microsoft.com/office/drawing/2014/main" xmlns="" id="{76279D2F-F93C-F4AE-C973-91BFE14C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Line 58">
              <a:extLst>
                <a:ext uri="{FF2B5EF4-FFF2-40B4-BE49-F238E27FC236}">
                  <a16:creationId xmlns:a16="http://schemas.microsoft.com/office/drawing/2014/main" xmlns="" id="{416AA78E-3655-999D-FA1D-558DD2FA9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0" name="Line 59">
              <a:extLst>
                <a:ext uri="{FF2B5EF4-FFF2-40B4-BE49-F238E27FC236}">
                  <a16:creationId xmlns:a16="http://schemas.microsoft.com/office/drawing/2014/main" xmlns="" id="{69937729-0B70-80DD-E446-F9D80A381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Line 60">
              <a:extLst>
                <a:ext uri="{FF2B5EF4-FFF2-40B4-BE49-F238E27FC236}">
                  <a16:creationId xmlns:a16="http://schemas.microsoft.com/office/drawing/2014/main" xmlns="" id="{B1AABCEC-0491-EA68-D165-6FE8798960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" name="Line 61">
              <a:extLst>
                <a:ext uri="{FF2B5EF4-FFF2-40B4-BE49-F238E27FC236}">
                  <a16:creationId xmlns:a16="http://schemas.microsoft.com/office/drawing/2014/main" xmlns="" id="{7D8C1207-D634-6DCE-36FF-4240BCED00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3" name="Group 56">
            <a:extLst>
              <a:ext uri="{FF2B5EF4-FFF2-40B4-BE49-F238E27FC236}">
                <a16:creationId xmlns:a16="http://schemas.microsoft.com/office/drawing/2014/main" xmlns="" id="{3934FB10-5518-F170-54F0-141096D95799}"/>
              </a:ext>
            </a:extLst>
          </p:cNvPr>
          <p:cNvGrpSpPr>
            <a:grpSpLocks/>
          </p:cNvGrpSpPr>
          <p:nvPr/>
        </p:nvGrpSpPr>
        <p:grpSpPr bwMode="auto">
          <a:xfrm>
            <a:off x="9134209" y="3124200"/>
            <a:ext cx="152400" cy="533400"/>
            <a:chOff x="5958" y="5088"/>
            <a:chExt cx="96" cy="336"/>
          </a:xfrm>
        </p:grpSpPr>
        <p:sp>
          <p:nvSpPr>
            <p:cNvPr id="74" name="Oval 57">
              <a:extLst>
                <a:ext uri="{FF2B5EF4-FFF2-40B4-BE49-F238E27FC236}">
                  <a16:creationId xmlns:a16="http://schemas.microsoft.com/office/drawing/2014/main" xmlns="" id="{5CD7C2EE-0CDF-0EB6-1AD9-D4B1F6733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5" name="Line 58">
              <a:extLst>
                <a:ext uri="{FF2B5EF4-FFF2-40B4-BE49-F238E27FC236}">
                  <a16:creationId xmlns:a16="http://schemas.microsoft.com/office/drawing/2014/main" xmlns="" id="{BCA722DB-DDE8-B9F8-18C6-A1880892FF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6" name="Line 59">
              <a:extLst>
                <a:ext uri="{FF2B5EF4-FFF2-40B4-BE49-F238E27FC236}">
                  <a16:creationId xmlns:a16="http://schemas.microsoft.com/office/drawing/2014/main" xmlns="" id="{71B109CD-F742-3943-AE3C-5495A2B3F4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Line 60">
              <a:extLst>
                <a:ext uri="{FF2B5EF4-FFF2-40B4-BE49-F238E27FC236}">
                  <a16:creationId xmlns:a16="http://schemas.microsoft.com/office/drawing/2014/main" xmlns="" id="{C04B9E06-4133-14DF-0174-CEBA47A787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Line 61">
              <a:extLst>
                <a:ext uri="{FF2B5EF4-FFF2-40B4-BE49-F238E27FC236}">
                  <a16:creationId xmlns:a16="http://schemas.microsoft.com/office/drawing/2014/main" xmlns="" id="{9AE06886-A76A-BAD3-3FCC-DA461BF1CD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" name="Rounded Rectangle 6">
            <a:extLst>
              <a:ext uri="{FF2B5EF4-FFF2-40B4-BE49-F238E27FC236}">
                <a16:creationId xmlns:a16="http://schemas.microsoft.com/office/drawing/2014/main" xmlns="" id="{67F4843B-4E58-A17C-C43E-C077A983BDFB}"/>
              </a:ext>
            </a:extLst>
          </p:cNvPr>
          <p:cNvSpPr/>
          <p:nvPr/>
        </p:nvSpPr>
        <p:spPr bwMode="auto">
          <a:xfrm>
            <a:off x="325172" y="1943100"/>
            <a:ext cx="7879028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spiritual life will suffer until you begin to see this aspect of your new identity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23654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 There is one body </a:t>
            </a:r>
          </a:p>
          <a:p>
            <a:r>
              <a:rPr lang="en-US" dirty="0"/>
              <a:t>	and one Spirit,</a:t>
            </a:r>
          </a:p>
          <a:p>
            <a:r>
              <a:rPr lang="en-US" dirty="0"/>
              <a:t>	just as you were called to one hope when you were called;</a:t>
            </a:r>
          </a:p>
          <a:p>
            <a:r>
              <a:rPr lang="en-US" dirty="0"/>
              <a:t>5 one Lord, one faith, one baptism;</a:t>
            </a:r>
          </a:p>
          <a:p>
            <a:r>
              <a:rPr lang="en-US" dirty="0"/>
              <a:t>6 one God and Father of all, </a:t>
            </a:r>
            <a:br>
              <a:rPr lang="en-US" dirty="0"/>
            </a:br>
            <a:r>
              <a:rPr lang="en-US" dirty="0"/>
              <a:t>who is over all and through all and in all.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Basis for Unity</a:t>
            </a:r>
          </a:p>
        </p:txBody>
      </p:sp>
    </p:spTree>
    <p:extLst>
      <p:ext uri="{BB962C8B-B14F-4D97-AF65-F5344CB8AC3E}">
        <p14:creationId xmlns:p14="http://schemas.microsoft.com/office/powerpoint/2010/main" val="33635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 There is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body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Spirit,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just as you were called to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hope when you were called;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5 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Lord,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faith, 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baptism;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6 </a:t>
            </a:r>
            <a:r>
              <a:rPr lang="en-US" dirty="0"/>
              <a:t>one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God and Father of all,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who is over all and through all and in all.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Basis for Unity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71CA14B-500E-A6D4-0019-74E823FE32BB}"/>
              </a:ext>
            </a:extLst>
          </p:cNvPr>
          <p:cNvSpPr/>
          <p:nvPr/>
        </p:nvSpPr>
        <p:spPr bwMode="auto">
          <a:xfrm>
            <a:off x="4316184" y="4408235"/>
            <a:ext cx="5649081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don’t have anything in common with these people”</a:t>
            </a:r>
          </a:p>
        </p:txBody>
      </p:sp>
    </p:spTree>
    <p:extLst>
      <p:ext uri="{BB962C8B-B14F-4D97-AF65-F5344CB8AC3E}">
        <p14:creationId xmlns:p14="http://schemas.microsoft.com/office/powerpoint/2010/main" val="367667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 Be completely humble and gentle;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</p:spTree>
    <p:extLst>
      <p:ext uri="{BB962C8B-B14F-4D97-AF65-F5344CB8AC3E}">
        <p14:creationId xmlns:p14="http://schemas.microsoft.com/office/powerpoint/2010/main" val="8199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C54B956-DC12-C32B-A64F-1ECD469A2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99" y="5381910"/>
            <a:ext cx="3636433" cy="243904"/>
          </a:xfrm>
        </p:spPr>
        <p:txBody>
          <a:bodyPr/>
          <a:lstStyle/>
          <a:p>
            <a:r>
              <a:rPr lang="en-US" sz="1400" dirty="0"/>
              <a:t>Watchman Nee, </a:t>
            </a:r>
            <a:r>
              <a:rPr lang="en-US" sz="1400" i="1" dirty="0"/>
              <a:t>Sit, Walk, Stand</a:t>
            </a:r>
            <a:r>
              <a:rPr lang="en-US" sz="1400" dirty="0"/>
              <a:t>, 15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6EA40D0-B809-97ED-6CF9-3272E3957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ctr"/>
            <a:endParaRPr lang="en-US" sz="4800" dirty="0"/>
          </a:p>
          <a:p>
            <a:pPr marL="0" indent="0" algn="ctr"/>
            <a:endParaRPr lang="en-US" sz="4800" dirty="0"/>
          </a:p>
          <a:p>
            <a:pPr marL="0" indent="0" algn="ctr"/>
            <a:r>
              <a:rPr lang="en-US" sz="4800" dirty="0"/>
              <a:t>Christianity begins not with a big DO, but with a big DONE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 Be </a:t>
            </a:r>
            <a:r>
              <a:rPr lang="en-US" dirty="0"/>
              <a:t>completely humble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gentle;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554D4F21-A0E0-85C6-28C7-A60EFEDFFAF4}"/>
              </a:ext>
            </a:extLst>
          </p:cNvPr>
          <p:cNvSpPr/>
          <p:nvPr/>
        </p:nvSpPr>
        <p:spPr bwMode="auto">
          <a:xfrm>
            <a:off x="355600" y="1333500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Humility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Despised in ancient writings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Josephus: The attribute of a weak person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(War 4.9.2)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76302193-ACB2-12AC-F4C6-7ADCEAB585F2}"/>
              </a:ext>
            </a:extLst>
          </p:cNvPr>
          <p:cNvSpPr/>
          <p:nvPr/>
        </p:nvSpPr>
        <p:spPr bwMode="auto">
          <a:xfrm>
            <a:off x="921053" y="3314700"/>
            <a:ext cx="8317894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humility of mind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regard one another as more important than yourselves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(Phil 2:3)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7825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 Be </a:t>
            </a:r>
            <a:r>
              <a:rPr lang="en-US" dirty="0"/>
              <a:t>completely humble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gentle;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554D4F21-A0E0-85C6-28C7-A60EFEDFFAF4}"/>
              </a:ext>
            </a:extLst>
          </p:cNvPr>
          <p:cNvSpPr/>
          <p:nvPr/>
        </p:nvSpPr>
        <p:spPr bwMode="auto">
          <a:xfrm>
            <a:off x="355600" y="1333500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humble person: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Says “Let’s try it your way”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Admits when they are wrong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Thinks about what others want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excited when others get credit</a:t>
            </a:r>
          </a:p>
        </p:txBody>
      </p:sp>
    </p:spTree>
    <p:extLst>
      <p:ext uri="{BB962C8B-B14F-4D97-AF65-F5344CB8AC3E}">
        <p14:creationId xmlns:p14="http://schemas.microsoft.com/office/powerpoint/2010/main" val="25652877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 Be </a:t>
            </a:r>
            <a:r>
              <a:rPr lang="en-US" dirty="0"/>
              <a:t>completely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humble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dirty="0"/>
              <a:t>gentle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554D4F21-A0E0-85C6-28C7-A60EFEDFFAF4}"/>
              </a:ext>
            </a:extLst>
          </p:cNvPr>
          <p:cNvSpPr/>
          <p:nvPr/>
        </p:nvSpPr>
        <p:spPr bwMode="auto">
          <a:xfrm>
            <a:off x="355600" y="1333500"/>
            <a:ext cx="94488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Gentleness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opposite of roughness</a:t>
            </a:r>
            <a:endParaRPr lang="en-US" sz="12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 under control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3D70116-30BB-95ED-99B1-E7E9690F8E63}"/>
              </a:ext>
            </a:extLst>
          </p:cNvPr>
          <p:cNvSpPr/>
          <p:nvPr/>
        </p:nvSpPr>
        <p:spPr bwMode="auto">
          <a:xfrm>
            <a:off x="5537200" y="3603772"/>
            <a:ext cx="4267200" cy="1311128"/>
          </a:xfrm>
          <a:prstGeom prst="roundRect">
            <a:avLst>
              <a:gd name="adj" fmla="val 0"/>
            </a:avLst>
          </a:prstGeom>
          <a:solidFill>
            <a:srgbClr val="000000">
              <a:alpha val="20000"/>
            </a:srgb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3838" indent="-223838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Jesus: “I am humble and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gentle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heart”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11:29)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441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 Be completely humble and gentle; </a:t>
            </a:r>
          </a:p>
          <a:p>
            <a:r>
              <a:rPr lang="en-US" dirty="0"/>
              <a:t>	be </a:t>
            </a:r>
            <a:r>
              <a:rPr lang="en-US" u="sng" dirty="0"/>
              <a:t>patient</a:t>
            </a:r>
            <a:r>
              <a:rPr lang="en-US" dirty="0"/>
              <a:t>, bearing with one another in love.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4DA1912-E81C-0271-7247-A47255D9A611}"/>
              </a:ext>
            </a:extLst>
          </p:cNvPr>
          <p:cNvSpPr/>
          <p:nvPr/>
        </p:nvSpPr>
        <p:spPr bwMode="auto">
          <a:xfrm>
            <a:off x="355600" y="1415177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Patience: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Often used of God’s patience with us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waiting for us to turn to him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People change slowly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We’ll need to develop thicker skin</a:t>
            </a:r>
          </a:p>
        </p:txBody>
      </p:sp>
    </p:spTree>
    <p:extLst>
      <p:ext uri="{BB962C8B-B14F-4D97-AF65-F5344CB8AC3E}">
        <p14:creationId xmlns:p14="http://schemas.microsoft.com/office/powerpoint/2010/main" val="28915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 Be completely humble and gentle; </a:t>
            </a:r>
          </a:p>
          <a:p>
            <a:r>
              <a:rPr lang="en-US" dirty="0"/>
              <a:t>	be patient, </a:t>
            </a:r>
            <a:r>
              <a:rPr lang="en-US" u="sng" dirty="0"/>
              <a:t>bearing with one another</a:t>
            </a:r>
            <a:r>
              <a:rPr lang="en-US" dirty="0"/>
              <a:t> in love.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04DA1912-E81C-0271-7247-A47255D9A611}"/>
              </a:ext>
            </a:extLst>
          </p:cNvPr>
          <p:cNvSpPr/>
          <p:nvPr/>
        </p:nvSpPr>
        <p:spPr bwMode="auto">
          <a:xfrm>
            <a:off x="355600" y="1415177"/>
            <a:ext cx="94488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Bearing with one another: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Waiting in a state of pain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is the price of closeness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Peter 4:8)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if we decided to patiently put up with each others’ weaknesses?</a:t>
            </a:r>
          </a:p>
        </p:txBody>
      </p:sp>
    </p:spTree>
    <p:extLst>
      <p:ext uri="{BB962C8B-B14F-4D97-AF65-F5344CB8AC3E}">
        <p14:creationId xmlns:p14="http://schemas.microsoft.com/office/powerpoint/2010/main" val="10029489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 Be completely humble and gentle;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be patient, bearing with one another in love.</a:t>
            </a:r>
          </a:p>
          <a:p>
            <a:r>
              <a:rPr lang="en-US" dirty="0"/>
              <a:t>3 Make every effort to preserve </a:t>
            </a:r>
            <a:br>
              <a:rPr lang="en-US" dirty="0"/>
            </a:br>
            <a:r>
              <a:rPr lang="en-US" dirty="0"/>
              <a:t>the unity of the Spirit through the bond of peace.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</p:spTree>
    <p:extLst>
      <p:ext uri="{BB962C8B-B14F-4D97-AF65-F5344CB8AC3E}">
        <p14:creationId xmlns:p14="http://schemas.microsoft.com/office/powerpoint/2010/main" val="3499542598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 Be completely humble and gentle;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be patient, bearing with one another in love.</a:t>
            </a:r>
          </a:p>
          <a:p>
            <a:r>
              <a:rPr lang="en-US" dirty="0"/>
              <a:t>3 </a:t>
            </a:r>
            <a:r>
              <a:rPr lang="en-US" u="sng" dirty="0"/>
              <a:t>Make every effort</a:t>
            </a:r>
            <a:r>
              <a:rPr lang="en-US" dirty="0"/>
              <a:t> to preserve </a:t>
            </a:r>
            <a:br>
              <a:rPr lang="en-US" dirty="0"/>
            </a:br>
            <a:r>
              <a:rPr lang="en-US" dirty="0"/>
              <a:t>the unity of the Spirit through the bond of peace.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70AC7A6-917B-64F9-D61C-0CCCCD720025}"/>
              </a:ext>
            </a:extLst>
          </p:cNvPr>
          <p:cNvSpPr/>
          <p:nvPr/>
        </p:nvSpPr>
        <p:spPr bwMode="auto">
          <a:xfrm>
            <a:off x="355600" y="2533650"/>
            <a:ext cx="9448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every effort: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Implies difficulty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(e.g. ice cream)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effort will be needed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it’s totally worth it</a:t>
            </a:r>
          </a:p>
        </p:txBody>
      </p:sp>
    </p:spTree>
    <p:extLst>
      <p:ext uri="{BB962C8B-B14F-4D97-AF65-F5344CB8AC3E}">
        <p14:creationId xmlns:p14="http://schemas.microsoft.com/office/powerpoint/2010/main" val="4258595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 Be completely humble and gentle;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be patient, bearing with one another in love.</a:t>
            </a:r>
          </a:p>
          <a:p>
            <a:r>
              <a:rPr lang="en-US" dirty="0"/>
              <a:t>3 </a:t>
            </a:r>
            <a:r>
              <a:rPr lang="en-US" u="sng" dirty="0"/>
              <a:t>Make every effort</a:t>
            </a:r>
            <a:r>
              <a:rPr lang="en-US" dirty="0"/>
              <a:t> to preserve </a:t>
            </a:r>
            <a:br>
              <a:rPr lang="en-US" dirty="0"/>
            </a:br>
            <a:r>
              <a:rPr lang="en-US" dirty="0"/>
              <a:t>the unity of the Spirit through the bond of peace.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70AC7A6-917B-64F9-D61C-0CCCCD720025}"/>
              </a:ext>
            </a:extLst>
          </p:cNvPr>
          <p:cNvSpPr/>
          <p:nvPr/>
        </p:nvSpPr>
        <p:spPr bwMode="auto">
          <a:xfrm>
            <a:off x="355600" y="2533650"/>
            <a:ext cx="9448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you made every effort?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effort to get involved relationally?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effort to learn the truths at the heart of our unity?</a:t>
            </a:r>
          </a:p>
        </p:txBody>
      </p:sp>
    </p:spTree>
    <p:extLst>
      <p:ext uri="{BB962C8B-B14F-4D97-AF65-F5344CB8AC3E}">
        <p14:creationId xmlns:p14="http://schemas.microsoft.com/office/powerpoint/2010/main" val="37954734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 Be completely humble and gentle; 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be patient, bearing with one another in love.</a:t>
            </a:r>
          </a:p>
          <a:p>
            <a:r>
              <a:rPr lang="en-US" dirty="0"/>
              <a:t>3 </a:t>
            </a:r>
            <a:r>
              <a:rPr lang="en-US" u="sng" dirty="0"/>
              <a:t>Make every effort</a:t>
            </a:r>
            <a:r>
              <a:rPr lang="en-US" dirty="0"/>
              <a:t> to preserve </a:t>
            </a:r>
            <a:br>
              <a:rPr lang="en-US" dirty="0"/>
            </a:br>
            <a:r>
              <a:rPr lang="en-US" dirty="0"/>
              <a:t>the unity of the Spirit through the bond of peace.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AB7298-F0A3-FA2D-A7FD-F56C22772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Unity-Friendly Character Qualities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70AC7A6-917B-64F9-D61C-0CCCCD720025}"/>
              </a:ext>
            </a:extLst>
          </p:cNvPr>
          <p:cNvSpPr/>
          <p:nvPr/>
        </p:nvSpPr>
        <p:spPr bwMode="auto">
          <a:xfrm>
            <a:off x="355600" y="2533650"/>
            <a:ext cx="94488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you made every effort?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effort to avoid passive division?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Every effort to avoid active division?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586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Body of Christ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total sense of belonging</a:t>
            </a:r>
          </a:p>
          <a:p>
            <a:r>
              <a:rPr lang="en-US" dirty="0"/>
              <a:t>A total sense of becoming</a:t>
            </a:r>
          </a:p>
          <a:p>
            <a:r>
              <a:rPr lang="en-US" dirty="0"/>
              <a:t>A place your character can develop to the fullest</a:t>
            </a:r>
          </a:p>
          <a:p>
            <a:r>
              <a:rPr lang="en-US" dirty="0"/>
              <a:t>Friendships at a new level</a:t>
            </a:r>
          </a:p>
          <a:p>
            <a:r>
              <a:rPr lang="en-US" dirty="0"/>
              <a:t>A place to hear the voice of God</a:t>
            </a:r>
          </a:p>
        </p:txBody>
      </p:sp>
    </p:spTree>
    <p:extLst>
      <p:ext uri="{BB962C8B-B14F-4D97-AF65-F5344CB8AC3E}">
        <p14:creationId xmlns:p14="http://schemas.microsoft.com/office/powerpoint/2010/main" val="7369441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D3FA-8820-9FE2-159B-C9F77B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1-3: “Sit”</a:t>
            </a:r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xmlns="" id="{40565C07-8161-78E6-6616-C43581298458}"/>
              </a:ext>
            </a:extLst>
          </p:cNvPr>
          <p:cNvGrpSpPr>
            <a:grpSpLocks/>
          </p:cNvGrpSpPr>
          <p:nvPr/>
        </p:nvGrpSpPr>
        <p:grpSpPr bwMode="auto">
          <a:xfrm>
            <a:off x="5994400" y="3314700"/>
            <a:ext cx="152400" cy="533400"/>
            <a:chOff x="-336" y="1008"/>
            <a:chExt cx="96" cy="336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xmlns="" id="{DF487E07-1F46-988F-DF3D-E434C5706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6" y="1008"/>
              <a:ext cx="96" cy="9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xmlns="" id="{2CC48FA6-6A40-E68C-869D-464971AF08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104"/>
              <a:ext cx="0" cy="14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xmlns="" id="{A1362B57-25FA-960F-6A95-C9390F0DB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88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xmlns="" id="{CA62B22D-66C6-90B9-F251-BCE2AF33A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-336" y="1248"/>
              <a:ext cx="48" cy="9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xmlns="" id="{D29675DE-A0FC-E146-67F0-43A0C166A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336" y="1178"/>
              <a:ext cx="9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xmlns="" id="{527B9538-79D2-9AB5-6B41-02BF9C8883D0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15" name="Oval 13">
              <a:extLst>
                <a:ext uri="{FF2B5EF4-FFF2-40B4-BE49-F238E27FC236}">
                  <a16:creationId xmlns:a16="http://schemas.microsoft.com/office/drawing/2014/main" xmlns="" id="{DFCEFBB6-CCEA-88F2-0F66-105D246F3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xmlns="" id="{9CD6DC0C-0FB6-51AB-0CDE-90B805947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xmlns="" id="{349994AF-D734-1CA7-C205-5B65FD802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xmlns="" id="{9F017C2A-40A0-95B8-8521-EF678E97D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xmlns="" id="{248D19B1-AE9C-CCCF-C585-DA3F8BA79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Oval 18">
              <a:extLst>
                <a:ext uri="{FF2B5EF4-FFF2-40B4-BE49-F238E27FC236}">
                  <a16:creationId xmlns:a16="http://schemas.microsoft.com/office/drawing/2014/main" xmlns="" id="{737F45AD-873E-ADC5-16C9-463DE268D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xmlns="" id="{05136C2C-58DC-1398-FD8D-B56881E644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2" name="TextBox 20">
            <a:extLst>
              <a:ext uri="{FF2B5EF4-FFF2-40B4-BE49-F238E27FC236}">
                <a16:creationId xmlns:a16="http://schemas.microsoft.com/office/drawing/2014/main" xmlns="" id="{A151B88E-5E54-7AFC-2216-7A010C0CA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xmlns="" id="{DB706A21-7243-5EF1-FD36-E1AD141FB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044950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0.0575 -0.06028 0.11516 -0.12056 0.16516 -0.14334 C 0.21516 -0.16584 0.2575 -0.15084 0.3 -0.13584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7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11A188B-4A18-9380-E04F-F9C5ABA8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Unified Body of Christ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10B9D24-BAB2-9750-EB6F-B6751B62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4000" dirty="0"/>
              <a:t>Why not join the Body of Christ?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Why not start to live out your new identity?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1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Ephesians 4:1-6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Ephesians 4:7-16 –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Unity out of Diversity	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D3FA-8820-9FE2-159B-C9F77B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1-3: “Sit”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CAE31-F1AE-C86F-242D-222C5B92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7196666" cy="4635500"/>
          </a:xfrm>
        </p:spPr>
        <p:txBody>
          <a:bodyPr/>
          <a:lstStyle/>
          <a:p>
            <a:r>
              <a:rPr lang="en-US" dirty="0"/>
              <a:t>Forgiven forever </a:t>
            </a:r>
            <a:r>
              <a:rPr lang="en-US" sz="1800" i="1" dirty="0"/>
              <a:t>(Eph. 1:4, 7)</a:t>
            </a:r>
            <a:endParaRPr lang="en-US" i="1" dirty="0"/>
          </a:p>
          <a:p>
            <a:r>
              <a:rPr lang="en-US" dirty="0"/>
              <a:t>Adopted as God’s child </a:t>
            </a:r>
            <a:r>
              <a:rPr lang="en-US" sz="1800" i="1" dirty="0"/>
              <a:t>(Eph. 1:5-6)</a:t>
            </a:r>
            <a:endParaRPr lang="en-US" i="1" dirty="0"/>
          </a:p>
          <a:p>
            <a:r>
              <a:rPr lang="en-US" dirty="0"/>
              <a:t>Eternal inheritance </a:t>
            </a:r>
            <a:r>
              <a:rPr lang="en-US" sz="1800" i="1" dirty="0"/>
              <a:t>(Eph. 1:11)</a:t>
            </a:r>
            <a:endParaRPr lang="en-US" i="1" dirty="0"/>
          </a:p>
          <a:p>
            <a:r>
              <a:rPr lang="en-US" dirty="0"/>
              <a:t>The Holy Spirit </a:t>
            </a:r>
            <a:r>
              <a:rPr lang="en-US" sz="1800" i="1" dirty="0"/>
              <a:t>(Eph. 1:13-14)</a:t>
            </a:r>
            <a:endParaRPr lang="en-US" i="1" dirty="0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9F1C28A7-75C2-4558-B308-8EE1DE6F3BF5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xmlns="" id="{AD256BA5-5C99-5FE4-E9C0-5CE0267E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xmlns="" id="{A4B80F01-3588-B6F8-6F12-AA3AD2F86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xmlns="" id="{7AC17721-7FF6-1111-ABDF-41F752DA4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9F7F8488-F017-D0AD-78F6-81B32767D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xmlns="" id="{2722D038-CD36-A748-A293-7FF5C5733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xmlns="" id="{660C0E2A-AA38-EACF-C860-08581FBF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xmlns="" id="{56FD8C67-898A-25A8-57DB-D8903AE2D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xmlns="" id="{7579BDF3-B86D-EA6D-7388-CE5CEEA0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xmlns="" id="{5A195043-6896-6F49-7ACE-796B51E07E4A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543175"/>
            <a:ext cx="152400" cy="533400"/>
            <a:chOff x="5958" y="5088"/>
            <a:chExt cx="96" cy="336"/>
          </a:xfrm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xmlns="" id="{1849EE8F-A673-8410-3A6C-E4DDA7099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xmlns="" id="{DF7E6557-D91F-1691-78C2-DB8B7EC50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xmlns="" id="{71E24B1B-4C3F-1C3A-AE2D-E6FB249E3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xmlns="" id="{EA349993-5146-7723-7934-508FCFA26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xmlns="" id="{DA2F273E-8A12-EF7D-7881-0ACAE3F1B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5" name="Text Box 11">
            <a:extLst>
              <a:ext uri="{FF2B5EF4-FFF2-40B4-BE49-F238E27FC236}">
                <a16:creationId xmlns:a16="http://schemas.microsoft.com/office/drawing/2014/main" xmlns="" id="{62EDA7CE-F12F-2D9F-93D4-81ABAF72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044950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</p:spTree>
    <p:extLst>
      <p:ext uri="{BB962C8B-B14F-4D97-AF65-F5344CB8AC3E}">
        <p14:creationId xmlns:p14="http://schemas.microsoft.com/office/powerpoint/2010/main" val="355474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D3FA-8820-9FE2-159B-C9F77B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1-3: “Sit”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CAE31-F1AE-C86F-242D-222C5B92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7196666" cy="4635500"/>
          </a:xfrm>
        </p:spPr>
        <p:txBody>
          <a:bodyPr/>
          <a:lstStyle/>
          <a:p>
            <a:r>
              <a:rPr lang="en-US" dirty="0"/>
              <a:t>Therefore I, the prisoner of the Lord, implore you to walk</a:t>
            </a:r>
          </a:p>
          <a:p>
            <a:r>
              <a:rPr lang="en-US" dirty="0"/>
              <a:t>in a manner worthy of the calling</a:t>
            </a:r>
            <a:br>
              <a:rPr lang="en-US" dirty="0"/>
            </a:br>
            <a:r>
              <a:rPr lang="en-US" dirty="0"/>
              <a:t>with which you have been called </a:t>
            </a:r>
            <a:r>
              <a:rPr lang="en-US" sz="1800" i="1" dirty="0"/>
              <a:t>(Ephesians 4:1)</a:t>
            </a:r>
            <a:endParaRPr lang="en-US" i="1" dirty="0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9F1C28A7-75C2-4558-B308-8EE1DE6F3BF5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xmlns="" id="{AD256BA5-5C99-5FE4-E9C0-5CE0267E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xmlns="" id="{A4B80F01-3588-B6F8-6F12-AA3AD2F86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xmlns="" id="{7AC17721-7FF6-1111-ABDF-41F752DA4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9F7F8488-F017-D0AD-78F6-81B32767D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xmlns="" id="{2722D038-CD36-A748-A293-7FF5C5733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xmlns="" id="{660C0E2A-AA38-EACF-C860-08581FBF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xmlns="" id="{56FD8C67-898A-25A8-57DB-D8903AE2D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xmlns="" id="{7579BDF3-B86D-EA6D-7388-CE5CEEA0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xmlns="" id="{5A195043-6896-6F49-7ACE-796B51E07E4A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543175"/>
            <a:ext cx="152400" cy="533400"/>
            <a:chOff x="5958" y="5088"/>
            <a:chExt cx="96" cy="336"/>
          </a:xfrm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xmlns="" id="{1849EE8F-A673-8410-3A6C-E4DDA7099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xmlns="" id="{DF7E6557-D91F-1691-78C2-DB8B7EC50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xmlns="" id="{71E24B1B-4C3F-1C3A-AE2D-E6FB249E3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xmlns="" id="{EA349993-5146-7723-7934-508FCFA26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xmlns="" id="{DA2F273E-8A12-EF7D-7881-0ACAE3F1B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5" name="Text Box 11">
            <a:extLst>
              <a:ext uri="{FF2B5EF4-FFF2-40B4-BE49-F238E27FC236}">
                <a16:creationId xmlns:a16="http://schemas.microsoft.com/office/drawing/2014/main" xmlns="" id="{62EDA7CE-F12F-2D9F-93D4-81ABAF72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044950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</p:spTree>
    <p:extLst>
      <p:ext uri="{BB962C8B-B14F-4D97-AF65-F5344CB8AC3E}">
        <p14:creationId xmlns:p14="http://schemas.microsoft.com/office/powerpoint/2010/main" val="189461026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D3FA-8820-9FE2-159B-C9F77B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1-3: “Sit”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CAE31-F1AE-C86F-242D-222C5B92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7196666" cy="4635500"/>
          </a:xfrm>
        </p:spPr>
        <p:txBody>
          <a:bodyPr/>
          <a:lstStyle/>
          <a:p>
            <a:r>
              <a:rPr lang="en-US" u="sng" dirty="0"/>
              <a:t>Therefore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the prisoner of the Lord, implore you to walk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manner worthy of the calling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which you have been called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(Ephesians 4:1)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9F1C28A7-75C2-4558-B308-8EE1DE6F3BF5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xmlns="" id="{AD256BA5-5C99-5FE4-E9C0-5CE0267E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xmlns="" id="{A4B80F01-3588-B6F8-6F12-AA3AD2F86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xmlns="" id="{7AC17721-7FF6-1111-ABDF-41F752DA4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9F7F8488-F017-D0AD-78F6-81B32767D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xmlns="" id="{2722D038-CD36-A748-A293-7FF5C5733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xmlns="" id="{660C0E2A-AA38-EACF-C860-08581FBF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xmlns="" id="{56FD8C67-898A-25A8-57DB-D8903AE2D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xmlns="" id="{7579BDF3-B86D-EA6D-7388-CE5CEEA0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xmlns="" id="{5A195043-6896-6F49-7ACE-796B51E07E4A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543175"/>
            <a:ext cx="152400" cy="533400"/>
            <a:chOff x="5958" y="5088"/>
            <a:chExt cx="96" cy="336"/>
          </a:xfrm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xmlns="" id="{1849EE8F-A673-8410-3A6C-E4DDA7099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xmlns="" id="{DF7E6557-D91F-1691-78C2-DB8B7EC50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xmlns="" id="{71E24B1B-4C3F-1C3A-AE2D-E6FB249E3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xmlns="" id="{EA349993-5146-7723-7934-508FCFA26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xmlns="" id="{DA2F273E-8A12-EF7D-7881-0ACAE3F1B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5" name="Text Box 11">
            <a:extLst>
              <a:ext uri="{FF2B5EF4-FFF2-40B4-BE49-F238E27FC236}">
                <a16:creationId xmlns:a16="http://schemas.microsoft.com/office/drawing/2014/main" xmlns="" id="{62EDA7CE-F12F-2D9F-93D4-81ABAF72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044950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</p:spTree>
    <p:extLst>
      <p:ext uri="{BB962C8B-B14F-4D97-AF65-F5344CB8AC3E}">
        <p14:creationId xmlns:p14="http://schemas.microsoft.com/office/powerpoint/2010/main" val="18564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D3FA-8820-9FE2-159B-C9F77B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4-6: “Walk”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CAE31-F1AE-C86F-242D-222C5B92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7196666" cy="46355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the prisoner of the Lord, implore you to </a:t>
            </a:r>
            <a:r>
              <a:rPr lang="en-US" u="sng" dirty="0"/>
              <a:t>walk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a manner worthy of the calling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which you have been called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(Ephesians 4:1)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xmlns="" id="{9F1C28A7-75C2-4558-B308-8EE1DE6F3BF5}"/>
              </a:ext>
            </a:extLst>
          </p:cNvPr>
          <p:cNvGrpSpPr>
            <a:grpSpLocks/>
          </p:cNvGrpSpPr>
          <p:nvPr/>
        </p:nvGrpSpPr>
        <p:grpSpPr bwMode="auto">
          <a:xfrm>
            <a:off x="8432800" y="1104900"/>
            <a:ext cx="1371600" cy="2743200"/>
            <a:chOff x="4032" y="2352"/>
            <a:chExt cx="864" cy="1728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xmlns="" id="{AD256BA5-5C99-5FE4-E9C0-5CE0267E9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2352"/>
              <a:ext cx="543" cy="576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xmlns="" id="{A4B80F01-3588-B6F8-6F12-AA3AD2F86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2928"/>
              <a:ext cx="0" cy="72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15">
              <a:extLst>
                <a:ext uri="{FF2B5EF4-FFF2-40B4-BE49-F238E27FC236}">
                  <a16:creationId xmlns:a16="http://schemas.microsoft.com/office/drawing/2014/main" xmlns="" id="{7AC17721-7FF6-1111-ABDF-41F752DA4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4" y="3648"/>
              <a:ext cx="271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16">
              <a:extLst>
                <a:ext uri="{FF2B5EF4-FFF2-40B4-BE49-F238E27FC236}">
                  <a16:creationId xmlns:a16="http://schemas.microsoft.com/office/drawing/2014/main" xmlns="" id="{9F7F8488-F017-D0AD-78F6-81B32767D6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92" y="3648"/>
              <a:ext cx="272" cy="43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17">
              <a:extLst>
                <a:ext uri="{FF2B5EF4-FFF2-40B4-BE49-F238E27FC236}">
                  <a16:creationId xmlns:a16="http://schemas.microsoft.com/office/drawing/2014/main" xmlns="" id="{2722D038-CD36-A748-A293-7FF5C57330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xmlns="" id="{660C0E2A-AA38-EACF-C860-08581FBF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3024"/>
              <a:ext cx="480" cy="72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Line 19">
              <a:extLst>
                <a:ext uri="{FF2B5EF4-FFF2-40B4-BE49-F238E27FC236}">
                  <a16:creationId xmlns:a16="http://schemas.microsoft.com/office/drawing/2014/main" xmlns="" id="{56FD8C67-898A-25A8-57DB-D8903AE2D3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928"/>
              <a:ext cx="240" cy="192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8" name="TextBox 20">
            <a:extLst>
              <a:ext uri="{FF2B5EF4-FFF2-40B4-BE49-F238E27FC236}">
                <a16:creationId xmlns:a16="http://schemas.microsoft.com/office/drawing/2014/main" xmlns="" id="{7579BDF3-B86D-EA6D-7388-CE5CEEA00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300" y="1216025"/>
            <a:ext cx="99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</a:t>
            </a:r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xmlns="" id="{5A195043-6896-6F49-7ACE-796B51E07E4A}"/>
              </a:ext>
            </a:extLst>
          </p:cNvPr>
          <p:cNvGrpSpPr>
            <a:grpSpLocks/>
          </p:cNvGrpSpPr>
          <p:nvPr/>
        </p:nvGrpSpPr>
        <p:grpSpPr bwMode="auto">
          <a:xfrm>
            <a:off x="9032875" y="2543175"/>
            <a:ext cx="152400" cy="533400"/>
            <a:chOff x="5958" y="5088"/>
            <a:chExt cx="96" cy="336"/>
          </a:xfrm>
        </p:grpSpPr>
        <p:sp>
          <p:nvSpPr>
            <p:cNvPr id="30" name="Oval 14">
              <a:extLst>
                <a:ext uri="{FF2B5EF4-FFF2-40B4-BE49-F238E27FC236}">
                  <a16:creationId xmlns:a16="http://schemas.microsoft.com/office/drawing/2014/main" xmlns="" id="{1849EE8F-A673-8410-3A6C-E4DDA7099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8" y="5088"/>
              <a:ext cx="96" cy="9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ECECEC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xmlns="" id="{DF7E6557-D91F-1691-78C2-DB8B7EC50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184"/>
              <a:ext cx="0" cy="1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xmlns="" id="{71E24B1B-4C3F-1C3A-AE2D-E6FB249E3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06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xmlns="" id="{EA349993-5146-7723-7934-508FCFA268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" y="5328"/>
              <a:ext cx="48" cy="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xmlns="" id="{DA2F273E-8A12-EF7D-7881-0ACAE3F1B4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58" y="5258"/>
              <a:ext cx="9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5" name="Text Box 11">
            <a:extLst>
              <a:ext uri="{FF2B5EF4-FFF2-40B4-BE49-F238E27FC236}">
                <a16:creationId xmlns:a16="http://schemas.microsoft.com/office/drawing/2014/main" xmlns="" id="{62EDA7CE-F12F-2D9F-93D4-81ABAF721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09" y="4044950"/>
            <a:ext cx="21343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ECECE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“In Christ”</a:t>
            </a:r>
          </a:p>
        </p:txBody>
      </p:sp>
    </p:spTree>
    <p:extLst>
      <p:ext uri="{BB962C8B-B14F-4D97-AF65-F5344CB8AC3E}">
        <p14:creationId xmlns:p14="http://schemas.microsoft.com/office/powerpoint/2010/main" val="12416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D3FA-8820-9FE2-159B-C9F77B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4-6: “Walk”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CAE31-F1AE-C86F-242D-222C5B92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7196666" cy="46355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the prisoner of the Lord, implore you to walk </a:t>
            </a:r>
          </a:p>
          <a:p>
            <a:r>
              <a:rPr lang="en-US" dirty="0"/>
              <a:t>in a manner worthy of the calling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which you have been called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(Ephesians 4:1)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6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C3D3FA-8820-9FE2-159B-C9F77BD2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Ephesians 4-6: “Walk”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BCAE31-F1AE-C86F-242D-222C5B929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4" y="889000"/>
            <a:ext cx="7196666" cy="46355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Therefore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I, the prisoner of the Lord, implore you to walk </a:t>
            </a:r>
          </a:p>
          <a:p>
            <a:r>
              <a:rPr lang="en-US" dirty="0"/>
              <a:t>in a manner worthy of the calling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with which you have been called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(Ephesians 4:1)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4C61507C-8709-C83E-9EE1-6642F9AC4733}"/>
              </a:ext>
            </a:extLst>
          </p:cNvPr>
          <p:cNvSpPr/>
          <p:nvPr/>
        </p:nvSpPr>
        <p:spPr bwMode="auto">
          <a:xfrm>
            <a:off x="225425" y="3543300"/>
            <a:ext cx="9765241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Once you have received Christ,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invites you to take the next step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Your old way of life doesn’t fit the new you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starting point: Christian community</a:t>
            </a:r>
          </a:p>
        </p:txBody>
      </p:sp>
    </p:spTree>
    <p:extLst>
      <p:ext uri="{BB962C8B-B14F-4D97-AF65-F5344CB8AC3E}">
        <p14:creationId xmlns:p14="http://schemas.microsoft.com/office/powerpoint/2010/main" val="39055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784</Words>
  <Application>Microsoft Office PowerPoint</Application>
  <PresentationFormat>Custom</PresentationFormat>
  <Paragraphs>196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Unity of the Spirit</vt:lpstr>
      <vt:lpstr>Watchman Nee, Sit, Walk, Stand, 15</vt:lpstr>
      <vt:lpstr>Ephesians 1-3: “Sit”</vt:lpstr>
      <vt:lpstr>Ephesians 1-3: “Sit”</vt:lpstr>
      <vt:lpstr>Ephesians 1-3: “Sit”</vt:lpstr>
      <vt:lpstr>Ephesians 1-3: “Sit”</vt:lpstr>
      <vt:lpstr>Ephesians 4-6: “Walk”</vt:lpstr>
      <vt:lpstr>Ephesians 4-6: “Walk”</vt:lpstr>
      <vt:lpstr>Ephesians 4-6: “Walk”</vt:lpstr>
      <vt:lpstr>Ephesians 4-6: “Walk”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Ephesians 4</vt:lpstr>
      <vt:lpstr>A Unified Body of Christ</vt:lpstr>
      <vt:lpstr>A Unified Body of Christ</vt:lpstr>
      <vt:lpstr>Ephesians 4:1-6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2022-09-16T22:06:24Z</dcterms:modified>
</cp:coreProperties>
</file>