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7"/>
  </p:notesMasterIdLst>
  <p:sldIdLst>
    <p:sldId id="257" r:id="rId2"/>
    <p:sldId id="293" r:id="rId3"/>
    <p:sldId id="390" r:id="rId4"/>
    <p:sldId id="392" r:id="rId5"/>
    <p:sldId id="391" r:id="rId6"/>
    <p:sldId id="393" r:id="rId7"/>
    <p:sldId id="394" r:id="rId8"/>
    <p:sldId id="397" r:id="rId9"/>
    <p:sldId id="398" r:id="rId10"/>
    <p:sldId id="399" r:id="rId11"/>
    <p:sldId id="400" r:id="rId12"/>
    <p:sldId id="401" r:id="rId13"/>
    <p:sldId id="402" r:id="rId14"/>
    <p:sldId id="403" r:id="rId15"/>
    <p:sldId id="405" r:id="rId16"/>
    <p:sldId id="406" r:id="rId17"/>
    <p:sldId id="407" r:id="rId18"/>
    <p:sldId id="408" r:id="rId19"/>
    <p:sldId id="409" r:id="rId20"/>
    <p:sldId id="410" r:id="rId21"/>
    <p:sldId id="411" r:id="rId22"/>
    <p:sldId id="412" r:id="rId23"/>
    <p:sldId id="413" r:id="rId24"/>
    <p:sldId id="415" r:id="rId25"/>
    <p:sldId id="41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721" autoAdjust="0"/>
    <p:restoredTop sz="94660"/>
  </p:normalViewPr>
  <p:slideViewPr>
    <p:cSldViewPr snapToGrid="0">
      <p:cViewPr varScale="1">
        <p:scale>
          <a:sx n="66" d="100"/>
          <a:sy n="66" d="100"/>
        </p:scale>
        <p:origin x="84" y="432"/>
      </p:cViewPr>
      <p:guideLst/>
    </p:cSldViewPr>
  </p:slideViewPr>
  <p:notesTextViewPr>
    <p:cViewPr>
      <p:scale>
        <a:sx n="1" d="1"/>
        <a:sy n="1" d="1"/>
      </p:scale>
      <p:origin x="0" y="0"/>
    </p:cViewPr>
  </p:notesTextViewPr>
  <p:sorterViewPr>
    <p:cViewPr>
      <p:scale>
        <a:sx n="115" d="100"/>
        <a:sy n="115" d="100"/>
      </p:scale>
      <p:origin x="0" y="-127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Delashmutt" userId="63692143-3df2-4169-8601-adb8b0614986" providerId="ADAL" clId="{99479370-3BEC-475C-9A28-22BA952C51BF}"/>
    <pc:docChg chg="custSel addSld delSld modSld sldOrd">
      <pc:chgData name="Gary Delashmutt" userId="63692143-3df2-4169-8601-adb8b0614986" providerId="ADAL" clId="{99479370-3BEC-475C-9A28-22BA952C51BF}" dt="2022-07-07T12:42:39.746" v="3011" actId="20577"/>
      <pc:docMkLst>
        <pc:docMk/>
      </pc:docMkLst>
      <pc:sldChg chg="modSp">
        <pc:chgData name="Gary Delashmutt" userId="63692143-3df2-4169-8601-adb8b0614986" providerId="ADAL" clId="{99479370-3BEC-475C-9A28-22BA952C51BF}" dt="2022-07-07T11:51:57.151" v="2979" actId="20577"/>
        <pc:sldMkLst>
          <pc:docMk/>
          <pc:sldMk cId="3405839006" sldId="260"/>
        </pc:sldMkLst>
        <pc:spChg chg="mod">
          <ac:chgData name="Gary Delashmutt" userId="63692143-3df2-4169-8601-adb8b0614986" providerId="ADAL" clId="{99479370-3BEC-475C-9A28-22BA952C51BF}" dt="2022-07-07T11:51:57.151" v="2979" actId="20577"/>
          <ac:spMkLst>
            <pc:docMk/>
            <pc:sldMk cId="3405839006" sldId="260"/>
            <ac:spMk id="24580" creationId="{00000000-0000-0000-0000-000000000000}"/>
          </ac:spMkLst>
        </pc:spChg>
      </pc:sldChg>
      <pc:sldChg chg="modSp ord modTransition modAnim">
        <pc:chgData name="Gary Delashmutt" userId="63692143-3df2-4169-8601-adb8b0614986" providerId="ADAL" clId="{99479370-3BEC-475C-9A28-22BA952C51BF}" dt="2022-07-06T19:41:54.305" v="762" actId="20577"/>
        <pc:sldMkLst>
          <pc:docMk/>
          <pc:sldMk cId="40574104" sldId="387"/>
        </pc:sldMkLst>
        <pc:spChg chg="mod">
          <ac:chgData name="Gary Delashmutt" userId="63692143-3df2-4169-8601-adb8b0614986" providerId="ADAL" clId="{99479370-3BEC-475C-9A28-22BA952C51BF}" dt="2022-07-06T19:22:54.306" v="116" actId="20577"/>
          <ac:spMkLst>
            <pc:docMk/>
            <pc:sldMk cId="40574104" sldId="387"/>
            <ac:spMk id="2" creationId="{00000000-0000-0000-0000-000000000000}"/>
          </ac:spMkLst>
        </pc:spChg>
        <pc:spChg chg="mod">
          <ac:chgData name="Gary Delashmutt" userId="63692143-3df2-4169-8601-adb8b0614986" providerId="ADAL" clId="{99479370-3BEC-475C-9A28-22BA952C51BF}" dt="2022-07-06T19:41:54.305" v="762" actId="20577"/>
          <ac:spMkLst>
            <pc:docMk/>
            <pc:sldMk cId="40574104" sldId="387"/>
            <ac:spMk id="5" creationId="{06748464-8CF2-49B5-9E9D-6523E91379D9}"/>
          </ac:spMkLst>
        </pc:spChg>
        <pc:spChg chg="mod">
          <ac:chgData name="Gary Delashmutt" userId="63692143-3df2-4169-8601-adb8b0614986" providerId="ADAL" clId="{99479370-3BEC-475C-9A28-22BA952C51BF}" dt="2022-07-06T19:23:03.712" v="127" actId="20577"/>
          <ac:spMkLst>
            <pc:docMk/>
            <pc:sldMk cId="40574104" sldId="387"/>
            <ac:spMk id="7" creationId="{BA0E4BC8-6242-4C1B-B3C8-7064B2102F8A}"/>
          </ac:spMkLst>
        </pc:spChg>
      </pc:sldChg>
      <pc:sldChg chg="del">
        <pc:chgData name="Gary Delashmutt" userId="63692143-3df2-4169-8601-adb8b0614986" providerId="ADAL" clId="{99479370-3BEC-475C-9A28-22BA952C51BF}" dt="2022-07-06T20:22:34.618" v="2416" actId="2696"/>
        <pc:sldMkLst>
          <pc:docMk/>
          <pc:sldMk cId="194355213" sldId="388"/>
        </pc:sldMkLst>
      </pc:sldChg>
      <pc:sldChg chg="modSp add modTransition">
        <pc:chgData name="Gary Delashmutt" userId="63692143-3df2-4169-8601-adb8b0614986" providerId="ADAL" clId="{99479370-3BEC-475C-9A28-22BA952C51BF}" dt="2022-07-06T19:30:44.564" v="321" actId="20577"/>
        <pc:sldMkLst>
          <pc:docMk/>
          <pc:sldMk cId="1041159166" sldId="389"/>
        </pc:sldMkLst>
        <pc:spChg chg="mod">
          <ac:chgData name="Gary Delashmutt" userId="63692143-3df2-4169-8601-adb8b0614986" providerId="ADAL" clId="{99479370-3BEC-475C-9A28-22BA952C51BF}" dt="2022-07-06T19:21:03.075" v="1" actId="6549"/>
          <ac:spMkLst>
            <pc:docMk/>
            <pc:sldMk cId="1041159166" sldId="389"/>
            <ac:spMk id="2" creationId="{00000000-0000-0000-0000-000000000000}"/>
          </ac:spMkLst>
        </pc:spChg>
        <pc:spChg chg="mod">
          <ac:chgData name="Gary Delashmutt" userId="63692143-3df2-4169-8601-adb8b0614986" providerId="ADAL" clId="{99479370-3BEC-475C-9A28-22BA952C51BF}" dt="2022-07-06T19:21:52.047" v="66" actId="20577"/>
          <ac:spMkLst>
            <pc:docMk/>
            <pc:sldMk cId="1041159166" sldId="389"/>
            <ac:spMk id="5" creationId="{06748464-8CF2-49B5-9E9D-6523E91379D9}"/>
          </ac:spMkLst>
        </pc:spChg>
        <pc:spChg chg="mod">
          <ac:chgData name="Gary Delashmutt" userId="63692143-3df2-4169-8601-adb8b0614986" providerId="ADAL" clId="{99479370-3BEC-475C-9A28-22BA952C51BF}" dt="2022-07-06T19:30:44.564" v="321" actId="20577"/>
          <ac:spMkLst>
            <pc:docMk/>
            <pc:sldMk cId="1041159166" sldId="389"/>
            <ac:spMk id="7" creationId="{BA0E4BC8-6242-4C1B-B3C8-7064B2102F8A}"/>
          </ac:spMkLst>
        </pc:spChg>
      </pc:sldChg>
      <pc:sldChg chg="modSp add">
        <pc:chgData name="Gary Delashmutt" userId="63692143-3df2-4169-8601-adb8b0614986" providerId="ADAL" clId="{99479370-3BEC-475C-9A28-22BA952C51BF}" dt="2022-07-06T19:33:21.838" v="454" actId="20577"/>
        <pc:sldMkLst>
          <pc:docMk/>
          <pc:sldMk cId="744070390" sldId="390"/>
        </pc:sldMkLst>
        <pc:spChg chg="mod">
          <ac:chgData name="Gary Delashmutt" userId="63692143-3df2-4169-8601-adb8b0614986" providerId="ADAL" clId="{99479370-3BEC-475C-9A28-22BA952C51BF}" dt="2022-07-06T19:33:21.838" v="454" actId="20577"/>
          <ac:spMkLst>
            <pc:docMk/>
            <pc:sldMk cId="744070390" sldId="390"/>
            <ac:spMk id="7" creationId="{BA0E4BC8-6242-4C1B-B3C8-7064B2102F8A}"/>
          </ac:spMkLst>
        </pc:spChg>
      </pc:sldChg>
      <pc:sldChg chg="modSp add del">
        <pc:chgData name="Gary Delashmutt" userId="63692143-3df2-4169-8601-adb8b0614986" providerId="ADAL" clId="{99479370-3BEC-475C-9A28-22BA952C51BF}" dt="2022-07-06T19:27:40.882" v="182" actId="2696"/>
        <pc:sldMkLst>
          <pc:docMk/>
          <pc:sldMk cId="2369234620" sldId="390"/>
        </pc:sldMkLst>
        <pc:spChg chg="mod">
          <ac:chgData name="Gary Delashmutt" userId="63692143-3df2-4169-8601-adb8b0614986" providerId="ADAL" clId="{99479370-3BEC-475C-9A28-22BA952C51BF}" dt="2022-07-06T19:27:18.856" v="181"/>
          <ac:spMkLst>
            <pc:docMk/>
            <pc:sldMk cId="2369234620" sldId="390"/>
            <ac:spMk id="7" creationId="{BA0E4BC8-6242-4C1B-B3C8-7064B2102F8A}"/>
          </ac:spMkLst>
        </pc:spChg>
      </pc:sldChg>
      <pc:sldChg chg="add">
        <pc:chgData name="Gary Delashmutt" userId="63692143-3df2-4169-8601-adb8b0614986" providerId="ADAL" clId="{99479370-3BEC-475C-9A28-22BA952C51BF}" dt="2022-07-06T19:31:23.987" v="347"/>
        <pc:sldMkLst>
          <pc:docMk/>
          <pc:sldMk cId="92973562" sldId="391"/>
        </pc:sldMkLst>
      </pc:sldChg>
      <pc:sldChg chg="add del">
        <pc:chgData name="Gary Delashmutt" userId="63692143-3df2-4169-8601-adb8b0614986" providerId="ADAL" clId="{99479370-3BEC-475C-9A28-22BA952C51BF}" dt="2022-07-06T19:31:19.323" v="346" actId="2696"/>
        <pc:sldMkLst>
          <pc:docMk/>
          <pc:sldMk cId="1424076636" sldId="391"/>
        </pc:sldMkLst>
      </pc:sldChg>
      <pc:sldChg chg="add">
        <pc:chgData name="Gary Delashmutt" userId="63692143-3df2-4169-8601-adb8b0614986" providerId="ADAL" clId="{99479370-3BEC-475C-9A28-22BA952C51BF}" dt="2022-07-06T19:32:48.410" v="350"/>
        <pc:sldMkLst>
          <pc:docMk/>
          <pc:sldMk cId="791426802" sldId="392"/>
        </pc:sldMkLst>
      </pc:sldChg>
      <pc:sldChg chg="modSp add modAnim">
        <pc:chgData name="Gary Delashmutt" userId="63692143-3df2-4169-8601-adb8b0614986" providerId="ADAL" clId="{99479370-3BEC-475C-9A28-22BA952C51BF}" dt="2022-07-07T11:57:13.749" v="2994" actId="6549"/>
        <pc:sldMkLst>
          <pc:docMk/>
          <pc:sldMk cId="2360551033" sldId="393"/>
        </pc:sldMkLst>
        <pc:spChg chg="mod">
          <ac:chgData name="Gary Delashmutt" userId="63692143-3df2-4169-8601-adb8b0614986" providerId="ADAL" clId="{99479370-3BEC-475C-9A28-22BA952C51BF}" dt="2022-07-06T19:41:50.549" v="755" actId="20577"/>
          <ac:spMkLst>
            <pc:docMk/>
            <pc:sldMk cId="2360551033" sldId="393"/>
            <ac:spMk id="5" creationId="{06748464-8CF2-49B5-9E9D-6523E91379D9}"/>
          </ac:spMkLst>
        </pc:spChg>
        <pc:spChg chg="mod">
          <ac:chgData name="Gary Delashmutt" userId="63692143-3df2-4169-8601-adb8b0614986" providerId="ADAL" clId="{99479370-3BEC-475C-9A28-22BA952C51BF}" dt="2022-07-07T11:57:13.749" v="2994" actId="6549"/>
          <ac:spMkLst>
            <pc:docMk/>
            <pc:sldMk cId="2360551033" sldId="393"/>
            <ac:spMk id="7" creationId="{BA0E4BC8-6242-4C1B-B3C8-7064B2102F8A}"/>
          </ac:spMkLst>
        </pc:spChg>
      </pc:sldChg>
      <pc:sldChg chg="modSp add modAnim">
        <pc:chgData name="Gary Delashmutt" userId="63692143-3df2-4169-8601-adb8b0614986" providerId="ADAL" clId="{99479370-3BEC-475C-9A28-22BA952C51BF}" dt="2022-07-06T19:45:30.599" v="942"/>
        <pc:sldMkLst>
          <pc:docMk/>
          <pc:sldMk cId="3014027019" sldId="394"/>
        </pc:sldMkLst>
        <pc:spChg chg="mod">
          <ac:chgData name="Gary Delashmutt" userId="63692143-3df2-4169-8601-adb8b0614986" providerId="ADAL" clId="{99479370-3BEC-475C-9A28-22BA952C51BF}" dt="2022-07-06T19:42:34.758" v="764" actId="115"/>
          <ac:spMkLst>
            <pc:docMk/>
            <pc:sldMk cId="3014027019" sldId="394"/>
            <ac:spMk id="5" creationId="{06748464-8CF2-49B5-9E9D-6523E91379D9}"/>
          </ac:spMkLst>
        </pc:spChg>
        <pc:spChg chg="mod">
          <ac:chgData name="Gary Delashmutt" userId="63692143-3df2-4169-8601-adb8b0614986" providerId="ADAL" clId="{99479370-3BEC-475C-9A28-22BA952C51BF}" dt="2022-07-06T19:43:47.423" v="775" actId="20577"/>
          <ac:spMkLst>
            <pc:docMk/>
            <pc:sldMk cId="3014027019" sldId="394"/>
            <ac:spMk id="7" creationId="{BA0E4BC8-6242-4C1B-B3C8-7064B2102F8A}"/>
          </ac:spMkLst>
        </pc:spChg>
      </pc:sldChg>
      <pc:sldChg chg="modSp add">
        <pc:chgData name="Gary Delashmutt" userId="63692143-3df2-4169-8601-adb8b0614986" providerId="ADAL" clId="{99479370-3BEC-475C-9A28-22BA952C51BF}" dt="2022-07-06T19:45:19.333" v="941" actId="1036"/>
        <pc:sldMkLst>
          <pc:docMk/>
          <pc:sldMk cId="4115948544" sldId="395"/>
        </pc:sldMkLst>
        <pc:spChg chg="mod">
          <ac:chgData name="Gary Delashmutt" userId="63692143-3df2-4169-8601-adb8b0614986" providerId="ADAL" clId="{99479370-3BEC-475C-9A28-22BA952C51BF}" dt="2022-07-06T19:45:19.333" v="941" actId="1036"/>
          <ac:spMkLst>
            <pc:docMk/>
            <pc:sldMk cId="4115948544" sldId="395"/>
            <ac:spMk id="5" creationId="{06748464-8CF2-49B5-9E9D-6523E91379D9}"/>
          </ac:spMkLst>
        </pc:spChg>
        <pc:spChg chg="mod">
          <ac:chgData name="Gary Delashmutt" userId="63692143-3df2-4169-8601-adb8b0614986" providerId="ADAL" clId="{99479370-3BEC-475C-9A28-22BA952C51BF}" dt="2022-07-06T19:44:55.608" v="874" actId="20577"/>
          <ac:spMkLst>
            <pc:docMk/>
            <pc:sldMk cId="4115948544" sldId="395"/>
            <ac:spMk id="7" creationId="{BA0E4BC8-6242-4C1B-B3C8-7064B2102F8A}"/>
          </ac:spMkLst>
        </pc:spChg>
      </pc:sldChg>
      <pc:sldChg chg="modSp add modTransition modAnim">
        <pc:chgData name="Gary Delashmutt" userId="63692143-3df2-4169-8601-adb8b0614986" providerId="ADAL" clId="{99479370-3BEC-475C-9A28-22BA952C51BF}" dt="2022-07-06T19:59:25.137" v="1533"/>
        <pc:sldMkLst>
          <pc:docMk/>
          <pc:sldMk cId="956490958" sldId="396"/>
        </pc:sldMkLst>
        <pc:spChg chg="mod">
          <ac:chgData name="Gary Delashmutt" userId="63692143-3df2-4169-8601-adb8b0614986" providerId="ADAL" clId="{99479370-3BEC-475C-9A28-22BA952C51BF}" dt="2022-07-06T19:46:23.335" v="946" actId="115"/>
          <ac:spMkLst>
            <pc:docMk/>
            <pc:sldMk cId="956490958" sldId="396"/>
            <ac:spMk id="5" creationId="{06748464-8CF2-49B5-9E9D-6523E91379D9}"/>
          </ac:spMkLst>
        </pc:spChg>
        <pc:spChg chg="mod">
          <ac:chgData name="Gary Delashmutt" userId="63692143-3df2-4169-8601-adb8b0614986" providerId="ADAL" clId="{99479370-3BEC-475C-9A28-22BA952C51BF}" dt="2022-07-06T19:46:36.053" v="969" actId="20577"/>
          <ac:spMkLst>
            <pc:docMk/>
            <pc:sldMk cId="956490958" sldId="396"/>
            <ac:spMk id="7" creationId="{BA0E4BC8-6242-4C1B-B3C8-7064B2102F8A}"/>
          </ac:spMkLst>
        </pc:spChg>
      </pc:sldChg>
      <pc:sldChg chg="modSp add modTransition">
        <pc:chgData name="Gary Delashmutt" userId="63692143-3df2-4169-8601-adb8b0614986" providerId="ADAL" clId="{99479370-3BEC-475C-9A28-22BA952C51BF}" dt="2022-07-06T19:59:06.626" v="1531" actId="20577"/>
        <pc:sldMkLst>
          <pc:docMk/>
          <pc:sldMk cId="696522206" sldId="397"/>
        </pc:sldMkLst>
        <pc:spChg chg="mod">
          <ac:chgData name="Gary Delashmutt" userId="63692143-3df2-4169-8601-adb8b0614986" providerId="ADAL" clId="{99479370-3BEC-475C-9A28-22BA952C51BF}" dt="2022-07-06T19:59:06.626" v="1531" actId="20577"/>
          <ac:spMkLst>
            <pc:docMk/>
            <pc:sldMk cId="696522206" sldId="397"/>
            <ac:spMk id="7" creationId="{BA0E4BC8-6242-4C1B-B3C8-7064B2102F8A}"/>
          </ac:spMkLst>
        </pc:spChg>
      </pc:sldChg>
      <pc:sldChg chg="modSp add">
        <pc:chgData name="Gary Delashmutt" userId="63692143-3df2-4169-8601-adb8b0614986" providerId="ADAL" clId="{99479370-3BEC-475C-9A28-22BA952C51BF}" dt="2022-07-06T19:52:01.989" v="1240" actId="20577"/>
        <pc:sldMkLst>
          <pc:docMk/>
          <pc:sldMk cId="501124091" sldId="398"/>
        </pc:sldMkLst>
        <pc:spChg chg="mod">
          <ac:chgData name="Gary Delashmutt" userId="63692143-3df2-4169-8601-adb8b0614986" providerId="ADAL" clId="{99479370-3BEC-475C-9A28-22BA952C51BF}" dt="2022-07-06T19:52:01.989" v="1240" actId="20577"/>
          <ac:spMkLst>
            <pc:docMk/>
            <pc:sldMk cId="501124091" sldId="398"/>
            <ac:spMk id="7" creationId="{BA0E4BC8-6242-4C1B-B3C8-7064B2102F8A}"/>
          </ac:spMkLst>
        </pc:spChg>
      </pc:sldChg>
      <pc:sldChg chg="modSp add">
        <pc:chgData name="Gary Delashmutt" userId="63692143-3df2-4169-8601-adb8b0614986" providerId="ADAL" clId="{99479370-3BEC-475C-9A28-22BA952C51BF}" dt="2022-07-06T19:52:09.088" v="1242" actId="20577"/>
        <pc:sldMkLst>
          <pc:docMk/>
          <pc:sldMk cId="3812477750" sldId="399"/>
        </pc:sldMkLst>
        <pc:spChg chg="mod">
          <ac:chgData name="Gary Delashmutt" userId="63692143-3df2-4169-8601-adb8b0614986" providerId="ADAL" clId="{99479370-3BEC-475C-9A28-22BA952C51BF}" dt="2022-07-06T19:52:09.088" v="1242" actId="20577"/>
          <ac:spMkLst>
            <pc:docMk/>
            <pc:sldMk cId="3812477750" sldId="399"/>
            <ac:spMk id="7" creationId="{BA0E4BC8-6242-4C1B-B3C8-7064B2102F8A}"/>
          </ac:spMkLst>
        </pc:spChg>
      </pc:sldChg>
      <pc:sldChg chg="add">
        <pc:chgData name="Gary Delashmutt" userId="63692143-3df2-4169-8601-adb8b0614986" providerId="ADAL" clId="{99479370-3BEC-475C-9A28-22BA952C51BF}" dt="2022-07-06T19:51:55.570" v="1238"/>
        <pc:sldMkLst>
          <pc:docMk/>
          <pc:sldMk cId="2209378367" sldId="400"/>
        </pc:sldMkLst>
      </pc:sldChg>
      <pc:sldChg chg="modSp add">
        <pc:chgData name="Gary Delashmutt" userId="63692143-3df2-4169-8601-adb8b0614986" providerId="ADAL" clId="{99479370-3BEC-475C-9A28-22BA952C51BF}" dt="2022-07-06T19:54:41.661" v="1384" actId="20577"/>
        <pc:sldMkLst>
          <pc:docMk/>
          <pc:sldMk cId="3577617945" sldId="401"/>
        </pc:sldMkLst>
        <pc:spChg chg="mod">
          <ac:chgData name="Gary Delashmutt" userId="63692143-3df2-4169-8601-adb8b0614986" providerId="ADAL" clId="{99479370-3BEC-475C-9A28-22BA952C51BF}" dt="2022-07-06T19:54:41.661" v="1384" actId="20577"/>
          <ac:spMkLst>
            <pc:docMk/>
            <pc:sldMk cId="3577617945" sldId="401"/>
            <ac:spMk id="7" creationId="{BA0E4BC8-6242-4C1B-B3C8-7064B2102F8A}"/>
          </ac:spMkLst>
        </pc:spChg>
      </pc:sldChg>
      <pc:sldChg chg="modSp add">
        <pc:chgData name="Gary Delashmutt" userId="63692143-3df2-4169-8601-adb8b0614986" providerId="ADAL" clId="{99479370-3BEC-475C-9A28-22BA952C51BF}" dt="2022-07-06T19:58:06.627" v="1508" actId="115"/>
        <pc:sldMkLst>
          <pc:docMk/>
          <pc:sldMk cId="1636507910" sldId="402"/>
        </pc:sldMkLst>
        <pc:spChg chg="mod">
          <ac:chgData name="Gary Delashmutt" userId="63692143-3df2-4169-8601-adb8b0614986" providerId="ADAL" clId="{99479370-3BEC-475C-9A28-22BA952C51BF}" dt="2022-07-06T19:58:06.627" v="1508" actId="115"/>
          <ac:spMkLst>
            <pc:docMk/>
            <pc:sldMk cId="1636507910" sldId="402"/>
            <ac:spMk id="7" creationId="{BA0E4BC8-6242-4C1B-B3C8-7064B2102F8A}"/>
          </ac:spMkLst>
        </pc:spChg>
      </pc:sldChg>
      <pc:sldChg chg="addSp modSp add">
        <pc:chgData name="Gary Delashmutt" userId="63692143-3df2-4169-8601-adb8b0614986" providerId="ADAL" clId="{99479370-3BEC-475C-9A28-22BA952C51BF}" dt="2022-07-06T20:01:49.134" v="1569" actId="948"/>
        <pc:sldMkLst>
          <pc:docMk/>
          <pc:sldMk cId="2137141319" sldId="403"/>
        </pc:sldMkLst>
        <pc:spChg chg="mod">
          <ac:chgData name="Gary Delashmutt" userId="63692143-3df2-4169-8601-adb8b0614986" providerId="ADAL" clId="{99479370-3BEC-475C-9A28-22BA952C51BF}" dt="2022-07-06T20:00:06.777" v="1536" actId="20577"/>
          <ac:spMkLst>
            <pc:docMk/>
            <pc:sldMk cId="2137141319" sldId="403"/>
            <ac:spMk id="7" creationId="{BA0E4BC8-6242-4C1B-B3C8-7064B2102F8A}"/>
          </ac:spMkLst>
        </pc:spChg>
        <pc:spChg chg="add mod">
          <ac:chgData name="Gary Delashmutt" userId="63692143-3df2-4169-8601-adb8b0614986" providerId="ADAL" clId="{99479370-3BEC-475C-9A28-22BA952C51BF}" dt="2022-07-06T20:01:49.134" v="1569" actId="948"/>
          <ac:spMkLst>
            <pc:docMk/>
            <pc:sldMk cId="2137141319" sldId="403"/>
            <ac:spMk id="8" creationId="{A572E82B-8741-43A7-B2AE-4E286C3C0009}"/>
          </ac:spMkLst>
        </pc:spChg>
      </pc:sldChg>
      <pc:sldChg chg="modSp add">
        <pc:chgData name="Gary Delashmutt" userId="63692143-3df2-4169-8601-adb8b0614986" providerId="ADAL" clId="{99479370-3BEC-475C-9A28-22BA952C51BF}" dt="2022-07-06T20:02:48.562" v="1601" actId="20577"/>
        <pc:sldMkLst>
          <pc:docMk/>
          <pc:sldMk cId="4039596736" sldId="404"/>
        </pc:sldMkLst>
        <pc:spChg chg="mod">
          <ac:chgData name="Gary Delashmutt" userId="63692143-3df2-4169-8601-adb8b0614986" providerId="ADAL" clId="{99479370-3BEC-475C-9A28-22BA952C51BF}" dt="2022-07-06T20:02:37.989" v="1572" actId="115"/>
          <ac:spMkLst>
            <pc:docMk/>
            <pc:sldMk cId="4039596736" sldId="404"/>
            <ac:spMk id="5" creationId="{06748464-8CF2-49B5-9E9D-6523E91379D9}"/>
          </ac:spMkLst>
        </pc:spChg>
        <pc:spChg chg="mod">
          <ac:chgData name="Gary Delashmutt" userId="63692143-3df2-4169-8601-adb8b0614986" providerId="ADAL" clId="{99479370-3BEC-475C-9A28-22BA952C51BF}" dt="2022-07-06T20:02:48.562" v="1601" actId="20577"/>
          <ac:spMkLst>
            <pc:docMk/>
            <pc:sldMk cId="4039596736" sldId="404"/>
            <ac:spMk id="7" creationId="{BA0E4BC8-6242-4C1B-B3C8-7064B2102F8A}"/>
          </ac:spMkLst>
        </pc:spChg>
      </pc:sldChg>
      <pc:sldChg chg="modSp add modTransition">
        <pc:chgData name="Gary Delashmutt" userId="63692143-3df2-4169-8601-adb8b0614986" providerId="ADAL" clId="{99479370-3BEC-475C-9A28-22BA952C51BF}" dt="2022-07-07T11:48:04.504" v="2942"/>
        <pc:sldMkLst>
          <pc:docMk/>
          <pc:sldMk cId="4011755991" sldId="405"/>
        </pc:sldMkLst>
        <pc:spChg chg="mod">
          <ac:chgData name="Gary Delashmutt" userId="63692143-3df2-4169-8601-adb8b0614986" providerId="ADAL" clId="{99479370-3BEC-475C-9A28-22BA952C51BF}" dt="2022-07-06T20:04:55.443" v="1702" actId="20577"/>
          <ac:spMkLst>
            <pc:docMk/>
            <pc:sldMk cId="4011755991" sldId="405"/>
            <ac:spMk id="7" creationId="{BA0E4BC8-6242-4C1B-B3C8-7064B2102F8A}"/>
          </ac:spMkLst>
        </pc:spChg>
      </pc:sldChg>
      <pc:sldChg chg="modSp add modTransition">
        <pc:chgData name="Gary Delashmutt" userId="63692143-3df2-4169-8601-adb8b0614986" providerId="ADAL" clId="{99479370-3BEC-475C-9A28-22BA952C51BF}" dt="2022-07-07T11:48:07.563" v="2943"/>
        <pc:sldMkLst>
          <pc:docMk/>
          <pc:sldMk cId="3823889280" sldId="406"/>
        </pc:sldMkLst>
        <pc:spChg chg="mod">
          <ac:chgData name="Gary Delashmutt" userId="63692143-3df2-4169-8601-adb8b0614986" providerId="ADAL" clId="{99479370-3BEC-475C-9A28-22BA952C51BF}" dt="2022-07-06T20:10:46.554" v="1964" actId="20577"/>
          <ac:spMkLst>
            <pc:docMk/>
            <pc:sldMk cId="3823889280" sldId="406"/>
            <ac:spMk id="7" creationId="{BA0E4BC8-6242-4C1B-B3C8-7064B2102F8A}"/>
          </ac:spMkLst>
        </pc:spChg>
      </pc:sldChg>
      <pc:sldChg chg="modSp add modTransition">
        <pc:chgData name="Gary Delashmutt" userId="63692143-3df2-4169-8601-adb8b0614986" providerId="ADAL" clId="{99479370-3BEC-475C-9A28-22BA952C51BF}" dt="2022-07-07T11:48:10.081" v="2944"/>
        <pc:sldMkLst>
          <pc:docMk/>
          <pc:sldMk cId="4172889581" sldId="407"/>
        </pc:sldMkLst>
        <pc:spChg chg="mod">
          <ac:chgData name="Gary Delashmutt" userId="63692143-3df2-4169-8601-adb8b0614986" providerId="ADAL" clId="{99479370-3BEC-475C-9A28-22BA952C51BF}" dt="2022-07-06T20:10:53.542" v="1969" actId="20577"/>
          <ac:spMkLst>
            <pc:docMk/>
            <pc:sldMk cId="4172889581" sldId="407"/>
            <ac:spMk id="7" creationId="{BA0E4BC8-6242-4C1B-B3C8-7064B2102F8A}"/>
          </ac:spMkLst>
        </pc:spChg>
      </pc:sldChg>
      <pc:sldChg chg="modSp add modTransition">
        <pc:chgData name="Gary Delashmutt" userId="63692143-3df2-4169-8601-adb8b0614986" providerId="ADAL" clId="{99479370-3BEC-475C-9A28-22BA952C51BF}" dt="2022-07-07T12:39:08.317" v="2998" actId="20577"/>
        <pc:sldMkLst>
          <pc:docMk/>
          <pc:sldMk cId="2455202959" sldId="408"/>
        </pc:sldMkLst>
        <pc:spChg chg="mod">
          <ac:chgData name="Gary Delashmutt" userId="63692143-3df2-4169-8601-adb8b0614986" providerId="ADAL" clId="{99479370-3BEC-475C-9A28-22BA952C51BF}" dt="2022-07-07T12:39:08.317" v="2998" actId="20577"/>
          <ac:spMkLst>
            <pc:docMk/>
            <pc:sldMk cId="2455202959" sldId="408"/>
            <ac:spMk id="7" creationId="{BA0E4BC8-6242-4C1B-B3C8-7064B2102F8A}"/>
          </ac:spMkLst>
        </pc:spChg>
      </pc:sldChg>
      <pc:sldChg chg="modSp add modTransition">
        <pc:chgData name="Gary Delashmutt" userId="63692143-3df2-4169-8601-adb8b0614986" providerId="ADAL" clId="{99479370-3BEC-475C-9A28-22BA952C51BF}" dt="2022-07-07T11:48:17.488" v="2946"/>
        <pc:sldMkLst>
          <pc:docMk/>
          <pc:sldMk cId="3848120138" sldId="409"/>
        </pc:sldMkLst>
        <pc:spChg chg="mod">
          <ac:chgData name="Gary Delashmutt" userId="63692143-3df2-4169-8601-adb8b0614986" providerId="ADAL" clId="{99479370-3BEC-475C-9A28-22BA952C51BF}" dt="2022-07-06T20:13:13.302" v="2095" actId="20577"/>
          <ac:spMkLst>
            <pc:docMk/>
            <pc:sldMk cId="3848120138" sldId="409"/>
            <ac:spMk id="7" creationId="{BA0E4BC8-6242-4C1B-B3C8-7064B2102F8A}"/>
          </ac:spMkLst>
        </pc:spChg>
      </pc:sldChg>
      <pc:sldChg chg="modSp add modTransition">
        <pc:chgData name="Gary Delashmutt" userId="63692143-3df2-4169-8601-adb8b0614986" providerId="ADAL" clId="{99479370-3BEC-475C-9A28-22BA952C51BF}" dt="2022-07-07T11:48:21.150" v="2947"/>
        <pc:sldMkLst>
          <pc:docMk/>
          <pc:sldMk cId="65593378" sldId="410"/>
        </pc:sldMkLst>
        <pc:spChg chg="mod">
          <ac:chgData name="Gary Delashmutt" userId="63692143-3df2-4169-8601-adb8b0614986" providerId="ADAL" clId="{99479370-3BEC-475C-9A28-22BA952C51BF}" dt="2022-07-06T20:16:33.883" v="2236" actId="115"/>
          <ac:spMkLst>
            <pc:docMk/>
            <pc:sldMk cId="65593378" sldId="410"/>
            <ac:spMk id="7" creationId="{BA0E4BC8-6242-4C1B-B3C8-7064B2102F8A}"/>
          </ac:spMkLst>
        </pc:spChg>
      </pc:sldChg>
      <pc:sldChg chg="modSp add modTransition">
        <pc:chgData name="Gary Delashmutt" userId="63692143-3df2-4169-8601-adb8b0614986" providerId="ADAL" clId="{99479370-3BEC-475C-9A28-22BA952C51BF}" dt="2022-07-06T20:21:09.473" v="2394"/>
        <pc:sldMkLst>
          <pc:docMk/>
          <pc:sldMk cId="3532687185" sldId="411"/>
        </pc:sldMkLst>
        <pc:spChg chg="mod">
          <ac:chgData name="Gary Delashmutt" userId="63692143-3df2-4169-8601-adb8b0614986" providerId="ADAL" clId="{99479370-3BEC-475C-9A28-22BA952C51BF}" dt="2022-07-06T20:17:11.970" v="2239" actId="115"/>
          <ac:spMkLst>
            <pc:docMk/>
            <pc:sldMk cId="3532687185" sldId="411"/>
            <ac:spMk id="5" creationId="{06748464-8CF2-49B5-9E9D-6523E91379D9}"/>
          </ac:spMkLst>
        </pc:spChg>
        <pc:spChg chg="mod">
          <ac:chgData name="Gary Delashmutt" userId="63692143-3df2-4169-8601-adb8b0614986" providerId="ADAL" clId="{99479370-3BEC-475C-9A28-22BA952C51BF}" dt="2022-07-06T20:20:30.992" v="2384" actId="20577"/>
          <ac:spMkLst>
            <pc:docMk/>
            <pc:sldMk cId="3532687185" sldId="411"/>
            <ac:spMk id="7" creationId="{BA0E4BC8-6242-4C1B-B3C8-7064B2102F8A}"/>
          </ac:spMkLst>
        </pc:spChg>
        <pc:spChg chg="mod">
          <ac:chgData name="Gary Delashmutt" userId="63692143-3df2-4169-8601-adb8b0614986" providerId="ADAL" clId="{99479370-3BEC-475C-9A28-22BA952C51BF}" dt="2022-07-06T20:20:36.147" v="2390" actId="20577"/>
          <ac:spMkLst>
            <pc:docMk/>
            <pc:sldMk cId="3532687185" sldId="411"/>
            <ac:spMk id="8" creationId="{A572E82B-8741-43A7-B2AE-4E286C3C0009}"/>
          </ac:spMkLst>
        </pc:spChg>
      </pc:sldChg>
      <pc:sldChg chg="modSp add modTransition">
        <pc:chgData name="Gary Delashmutt" userId="63692143-3df2-4169-8601-adb8b0614986" providerId="ADAL" clId="{99479370-3BEC-475C-9A28-22BA952C51BF}" dt="2022-07-06T20:22:07.925" v="2415" actId="948"/>
        <pc:sldMkLst>
          <pc:docMk/>
          <pc:sldMk cId="496856211" sldId="412"/>
        </pc:sldMkLst>
        <pc:spChg chg="mod">
          <ac:chgData name="Gary Delashmutt" userId="63692143-3df2-4169-8601-adb8b0614986" providerId="ADAL" clId="{99479370-3BEC-475C-9A28-22BA952C51BF}" dt="2022-07-06T20:22:07.925" v="2415" actId="948"/>
          <ac:spMkLst>
            <pc:docMk/>
            <pc:sldMk cId="496856211" sldId="412"/>
            <ac:spMk id="8" creationId="{A572E82B-8741-43A7-B2AE-4E286C3C0009}"/>
          </ac:spMkLst>
        </pc:spChg>
      </pc:sldChg>
      <pc:sldChg chg="modSp add">
        <pc:chgData name="Gary Delashmutt" userId="63692143-3df2-4169-8601-adb8b0614986" providerId="ADAL" clId="{99479370-3BEC-475C-9A28-22BA952C51BF}" dt="2022-07-07T12:42:39.746" v="3011" actId="20577"/>
        <pc:sldMkLst>
          <pc:docMk/>
          <pc:sldMk cId="3280877537" sldId="413"/>
        </pc:sldMkLst>
        <pc:spChg chg="mod">
          <ac:chgData name="Gary Delashmutt" userId="63692143-3df2-4169-8601-adb8b0614986" providerId="ADAL" clId="{99479370-3BEC-475C-9A28-22BA952C51BF}" dt="2022-07-06T20:23:34.621" v="2419" actId="115"/>
          <ac:spMkLst>
            <pc:docMk/>
            <pc:sldMk cId="3280877537" sldId="413"/>
            <ac:spMk id="5" creationId="{06748464-8CF2-49B5-9E9D-6523E91379D9}"/>
          </ac:spMkLst>
        </pc:spChg>
        <pc:spChg chg="mod">
          <ac:chgData name="Gary Delashmutt" userId="63692143-3df2-4169-8601-adb8b0614986" providerId="ADAL" clId="{99479370-3BEC-475C-9A28-22BA952C51BF}" dt="2022-07-07T12:42:39.746" v="3011" actId="20577"/>
          <ac:spMkLst>
            <pc:docMk/>
            <pc:sldMk cId="3280877537" sldId="413"/>
            <ac:spMk id="7" creationId="{BA0E4BC8-6242-4C1B-B3C8-7064B2102F8A}"/>
          </ac:spMkLst>
        </pc:spChg>
      </pc:sldChg>
      <pc:sldChg chg="addSp delSp modSp add modTransition modAnim">
        <pc:chgData name="Gary Delashmutt" userId="63692143-3df2-4169-8601-adb8b0614986" providerId="ADAL" clId="{99479370-3BEC-475C-9A28-22BA952C51BF}" dt="2022-07-07T11:50:58.550" v="2954"/>
        <pc:sldMkLst>
          <pc:docMk/>
          <pc:sldMk cId="1795165023" sldId="414"/>
        </pc:sldMkLst>
        <pc:spChg chg="mod">
          <ac:chgData name="Gary Delashmutt" userId="63692143-3df2-4169-8601-adb8b0614986" providerId="ADAL" clId="{99479370-3BEC-475C-9A28-22BA952C51BF}" dt="2022-07-06T20:27:13.039" v="2554" actId="20577"/>
          <ac:spMkLst>
            <pc:docMk/>
            <pc:sldMk cId="1795165023" sldId="414"/>
            <ac:spMk id="5" creationId="{06748464-8CF2-49B5-9E9D-6523E91379D9}"/>
          </ac:spMkLst>
        </pc:spChg>
        <pc:spChg chg="mod">
          <ac:chgData name="Gary Delashmutt" userId="63692143-3df2-4169-8601-adb8b0614986" providerId="ADAL" clId="{99479370-3BEC-475C-9A28-22BA952C51BF}" dt="2022-07-06T20:25:04.948" v="2534" actId="20577"/>
          <ac:spMkLst>
            <pc:docMk/>
            <pc:sldMk cId="1795165023" sldId="414"/>
            <ac:spMk id="7" creationId="{BA0E4BC8-6242-4C1B-B3C8-7064B2102F8A}"/>
          </ac:spMkLst>
        </pc:spChg>
        <pc:spChg chg="add del">
          <ac:chgData name="Gary Delashmutt" userId="63692143-3df2-4169-8601-adb8b0614986" providerId="ADAL" clId="{99479370-3BEC-475C-9A28-22BA952C51BF}" dt="2022-07-06T20:26:17.181" v="2545" actId="478"/>
          <ac:spMkLst>
            <pc:docMk/>
            <pc:sldMk cId="1795165023" sldId="414"/>
            <ac:spMk id="8" creationId="{42946172-F0EB-4D73-8536-19E0ADC88EE9}"/>
          </ac:spMkLst>
        </pc:spChg>
      </pc:sldChg>
      <pc:sldChg chg="modSp add modTransition modAnim">
        <pc:chgData name="Gary Delashmutt" userId="63692143-3df2-4169-8601-adb8b0614986" providerId="ADAL" clId="{99479370-3BEC-475C-9A28-22BA952C51BF}" dt="2022-07-07T11:49:52.668" v="2948"/>
        <pc:sldMkLst>
          <pc:docMk/>
          <pc:sldMk cId="3503170221" sldId="415"/>
        </pc:sldMkLst>
        <pc:spChg chg="mod">
          <ac:chgData name="Gary Delashmutt" userId="63692143-3df2-4169-8601-adb8b0614986" providerId="ADAL" clId="{99479370-3BEC-475C-9A28-22BA952C51BF}" dt="2022-07-06T20:30:33.189" v="2707" actId="20577"/>
          <ac:spMkLst>
            <pc:docMk/>
            <pc:sldMk cId="3503170221" sldId="415"/>
            <ac:spMk id="7" creationId="{BA0E4BC8-6242-4C1B-B3C8-7064B2102F8A}"/>
          </ac:spMkLst>
        </pc:spChg>
      </pc:sldChg>
      <pc:sldChg chg="modSp add modTransition modAnim">
        <pc:chgData name="Gary Delashmutt" userId="63692143-3df2-4169-8601-adb8b0614986" providerId="ADAL" clId="{99479370-3BEC-475C-9A28-22BA952C51BF}" dt="2022-07-07T11:49:56.362" v="2949"/>
        <pc:sldMkLst>
          <pc:docMk/>
          <pc:sldMk cId="35120894" sldId="416"/>
        </pc:sldMkLst>
        <pc:spChg chg="mod">
          <ac:chgData name="Gary Delashmutt" userId="63692143-3df2-4169-8601-adb8b0614986" providerId="ADAL" clId="{99479370-3BEC-475C-9A28-22BA952C51BF}" dt="2022-07-06T20:33:48.580" v="2939" actId="20577"/>
          <ac:spMkLst>
            <pc:docMk/>
            <pc:sldMk cId="35120894" sldId="416"/>
            <ac:spMk id="7" creationId="{BA0E4BC8-6242-4C1B-B3C8-7064B2102F8A}"/>
          </ac:spMkLst>
        </pc:spChg>
      </pc:sldChg>
      <pc:sldChg chg="modSp add modTransition">
        <pc:chgData name="Gary Delashmutt" userId="63692143-3df2-4169-8601-adb8b0614986" providerId="ADAL" clId="{99479370-3BEC-475C-9A28-22BA952C51BF}" dt="2022-07-07T11:49:59.351" v="2950"/>
        <pc:sldMkLst>
          <pc:docMk/>
          <pc:sldMk cId="4240873080" sldId="417"/>
        </pc:sldMkLst>
        <pc:spChg chg="mod">
          <ac:chgData name="Gary Delashmutt" userId="63692143-3df2-4169-8601-adb8b0614986" providerId="ADAL" clId="{99479370-3BEC-475C-9A28-22BA952C51BF}" dt="2022-07-06T20:33:52.622" v="2940" actId="20577"/>
          <ac:spMkLst>
            <pc:docMk/>
            <pc:sldMk cId="4240873080" sldId="417"/>
            <ac:spMk id="7" creationId="{BA0E4BC8-6242-4C1B-B3C8-7064B2102F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C8F1-BC59-490D-B4B1-00C927CD1D49}" type="datetimeFigureOut">
              <a:rPr lang="en-US" smtClean="0"/>
              <a:t>8/7/2022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915A3C-852E-495B-86E6-52B05CBC9AC3}" type="slidenum">
              <a:rPr lang="en-US" smtClean="0"/>
              <a:t>‹#›</a:t>
            </a:fld>
            <a:endParaRPr lang="en-US" dirty="0"/>
          </a:p>
        </p:txBody>
      </p:sp>
    </p:spTree>
    <p:extLst>
      <p:ext uri="{BB962C8B-B14F-4D97-AF65-F5344CB8AC3E}">
        <p14:creationId xmlns:p14="http://schemas.microsoft.com/office/powerpoint/2010/main" val="1143814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223943799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94387305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89445237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176949599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211313357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80561172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305871103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33858277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122647864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396468546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426756916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115155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GRUMBLING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Grumblers focus on the dark cloud behind the silver lining</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Grumblers focus</a:t>
            </a:r>
            <a:r>
              <a:rPr lang="en-US" sz="4000" dirty="0">
                <a:cs typeface="Times New Roman" pitchFamily="18" charset="0"/>
              </a:rPr>
              <a:t> on selective negative comparison to other people</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3812477750"/>
      </p:ext>
    </p:extLst>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GRUMBLING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Grumblers focus on the dark cloud behind the silver lining</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Grumblers focus</a:t>
            </a:r>
            <a:r>
              <a:rPr lang="en-US" sz="4000" dirty="0">
                <a:cs typeface="Times New Roman" pitchFamily="18" charset="0"/>
              </a:rPr>
              <a:t> on selective negative comparison to other people</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Grumbling is rooted in an entitlement mentality</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2209378367"/>
      </p:ext>
    </p:extLst>
  </p:cSld>
  <p:clrMapOvr>
    <a:masterClrMapping/>
  </p:clrMapOvr>
  <p:transition spd="med">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GRUMBLING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Why should non-Christians listen to </a:t>
            </a:r>
            <a:br>
              <a:rPr lang="en-US" sz="4400" b="0" i="1" dirty="0">
                <a:effectLst/>
                <a:cs typeface="Times New Roman" pitchFamily="18" charset="0"/>
              </a:rPr>
            </a:br>
            <a:r>
              <a:rPr lang="en-US" sz="4400" b="0" i="1" dirty="0">
                <a:effectLst/>
                <a:cs typeface="Times New Roman" pitchFamily="18" charset="0"/>
              </a:rPr>
              <a:t>our message if we are just as negative, discontent &amp; complaining as everyone else?</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3577617945"/>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GRUMBLING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Ask God to help you to </a:t>
            </a:r>
            <a:br>
              <a:rPr lang="en-US" sz="4400" b="0" i="1" dirty="0">
                <a:effectLst/>
                <a:cs typeface="Times New Roman" pitchFamily="18" charset="0"/>
              </a:rPr>
            </a:br>
            <a:r>
              <a:rPr lang="en-US" sz="4400" b="0" i="1" u="sng" dirty="0">
                <a:effectLst/>
                <a:cs typeface="Times New Roman" pitchFamily="18" charset="0"/>
              </a:rPr>
              <a:t>turn away from</a:t>
            </a:r>
            <a:r>
              <a:rPr lang="en-US" sz="4400" b="0" i="1" dirty="0">
                <a:effectLst/>
                <a:cs typeface="Times New Roman" pitchFamily="18" charset="0"/>
              </a:rPr>
              <a:t> grumbling &amp; </a:t>
            </a:r>
            <a:br>
              <a:rPr lang="en-US" sz="4400" b="0" i="1" dirty="0">
                <a:effectLst/>
                <a:cs typeface="Times New Roman" pitchFamily="18" charset="0"/>
              </a:rPr>
            </a:br>
            <a:r>
              <a:rPr lang="en-US" sz="4400" b="0" i="1" dirty="0">
                <a:effectLst/>
                <a:cs typeface="Times New Roman" pitchFamily="18" charset="0"/>
              </a:rPr>
              <a:t>to </a:t>
            </a:r>
            <a:r>
              <a:rPr lang="en-US" sz="4400" b="0" i="1" u="sng" dirty="0">
                <a:effectLst/>
                <a:cs typeface="Times New Roman" pitchFamily="18" charset="0"/>
              </a:rPr>
              <a:t>replace</a:t>
            </a:r>
            <a:r>
              <a:rPr lang="en-US" sz="4400" b="0" i="1" dirty="0">
                <a:effectLst/>
                <a:cs typeface="Times New Roman" pitchFamily="18" charset="0"/>
              </a:rPr>
              <a:t> it with </a:t>
            </a:r>
            <a:br>
              <a:rPr lang="en-US" sz="4400" b="0" i="1" dirty="0">
                <a:effectLst/>
                <a:cs typeface="Times New Roman" pitchFamily="18" charset="0"/>
              </a:rPr>
            </a:br>
            <a:r>
              <a:rPr lang="en-US" sz="4400" b="0" i="1" dirty="0">
                <a:effectLst/>
                <a:cs typeface="Times New Roman" pitchFamily="18" charset="0"/>
              </a:rPr>
              <a:t>a lifestyle of thanksgiving (see 4:4-9)</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1636507910"/>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GRUMBLING</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
        <p:nvSpPr>
          <p:cNvPr id="8" name="Text Box 4">
            <a:extLst>
              <a:ext uri="{FF2B5EF4-FFF2-40B4-BE49-F238E27FC236}">
                <a16:creationId xmlns="" xmlns:a16="http://schemas.microsoft.com/office/drawing/2014/main" id="{A572E82B-8741-43A7-B2AE-4E286C3C0009}"/>
              </a:ext>
            </a:extLst>
          </p:cNvPr>
          <p:cNvSpPr txBox="1">
            <a:spLocks noChangeArrowheads="1"/>
          </p:cNvSpPr>
          <p:nvPr/>
        </p:nvSpPr>
        <p:spPr bwMode="auto">
          <a:xfrm>
            <a:off x="177229" y="2239033"/>
            <a:ext cx="11837542" cy="3343351"/>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lvl="0">
              <a:lnSpc>
                <a:spcPts val="3200"/>
              </a:lnSpc>
            </a:pPr>
            <a:r>
              <a:rPr lang="en-US" sz="3200" dirty="0"/>
              <a:t>“Ask God to make you sensitive and alert to situations over the next 24 hours where your natural response would be to murmur or whine.  Ask Him for grace to give thanks every time you’re tempted to grumble.  If you have a (habit) of complaining, it probably won’t disappear in a day!  This is one exercise you’ll need to intentionally do day after day, until your default response has changed from grumbling to gratitude.” </a:t>
            </a:r>
          </a:p>
          <a:p>
            <a:pPr lvl="0">
              <a:lnSpc>
                <a:spcPts val="2400"/>
              </a:lnSpc>
              <a:spcBef>
                <a:spcPts val="600"/>
              </a:spcBef>
            </a:pPr>
            <a:r>
              <a:rPr lang="en-US" sz="2400" dirty="0"/>
              <a:t>Nancy DeMoss, </a:t>
            </a:r>
            <a:r>
              <a:rPr lang="en-US" sz="2400" i="1" dirty="0"/>
              <a:t>Choosing Gratitude</a:t>
            </a:r>
            <a:r>
              <a:rPr lang="en-US" sz="2400" dirty="0"/>
              <a:t> (Moody Publishers, 2009), p. 199.</a:t>
            </a:r>
            <a:endParaRPr kumimoji="0" lang="en-US" sz="2400" b="0" i="0" strike="noStrike" kern="1200" cap="none" spc="0" normalizeH="0" baseline="0" noProof="0" dirty="0">
              <a:ln>
                <a:noFill/>
              </a:ln>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2137141319"/>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“Dialogismos” – to argue unproductively; </a:t>
            </a:r>
            <a:br>
              <a:rPr lang="en-US" sz="4400" b="0" i="1" dirty="0">
                <a:effectLst/>
                <a:cs typeface="Times New Roman" pitchFamily="18" charset="0"/>
              </a:rPr>
            </a:br>
            <a:r>
              <a:rPr lang="en-US" sz="4400" b="0" i="1" dirty="0">
                <a:effectLst/>
                <a:cs typeface="Times New Roman" pitchFamily="18" charset="0"/>
              </a:rPr>
              <a:t>to have a contentious, adversarial posture</a:t>
            </a:r>
            <a:endParaRPr lang="en-US" sz="440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4011755991"/>
      </p:ext>
    </p:extLst>
  </p:cSld>
  <p:clrMapOvr>
    <a:masterClrMapping/>
  </p:clrMapOvr>
  <p:transition spd="med">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Disputers condemn/dehumanize vs. respect those who disagree with them</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3823889280"/>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Disputers condemn/dehumanize vs. respect those who disagree with them</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D</a:t>
            </a:r>
            <a:r>
              <a:rPr lang="en-US" sz="4000" dirty="0">
                <a:cs typeface="Times New Roman" pitchFamily="18" charset="0"/>
              </a:rPr>
              <a:t>isputers are belligerent vs. civil &amp; winsome</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4172889581"/>
      </p:ext>
    </p:extLst>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Disputers condemn/dehumanize vs. respect those who disagree with them</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D</a:t>
            </a:r>
            <a:r>
              <a:rPr lang="en-US" sz="4000" dirty="0">
                <a:cs typeface="Times New Roman" pitchFamily="18" charset="0"/>
              </a:rPr>
              <a:t>isputers are belligerent vs. civil &amp; winsome</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Disputers’ emotional lives are usually rooted in fear &amp; anger vs. peace &amp; hope</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2455202959"/>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Why should non-Christians listen to </a:t>
            </a:r>
            <a:br>
              <a:rPr lang="en-US" sz="4400" b="0" i="1" dirty="0">
                <a:effectLst/>
                <a:cs typeface="Times New Roman" pitchFamily="18" charset="0"/>
              </a:rPr>
            </a:br>
            <a:r>
              <a:rPr lang="en-US" sz="4400" b="0" i="1" dirty="0">
                <a:effectLst/>
                <a:cs typeface="Times New Roman" pitchFamily="18" charset="0"/>
              </a:rPr>
              <a:t>our message if we are just as </a:t>
            </a:r>
            <a:br>
              <a:rPr lang="en-US" sz="4400" b="0" i="1" dirty="0">
                <a:effectLst/>
                <a:cs typeface="Times New Roman" pitchFamily="18" charset="0"/>
              </a:rPr>
            </a:br>
            <a:r>
              <a:rPr lang="en-US" sz="4400" b="0" i="1" dirty="0">
                <a:effectLst/>
                <a:cs typeface="Times New Roman" pitchFamily="18" charset="0"/>
              </a:rPr>
              <a:t>contentious &amp; nasty as everyone else?</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3848120138"/>
      </p:ext>
    </p:extLst>
  </p:cSld>
  <p:clrMapOvr>
    <a:masterClrMapping/>
  </p:clrMapOvr>
  <p:transition spd="med">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pic>
        <p:nvPicPr>
          <p:cNvPr id="4" name="Content Placeholder 3">
            <a:extLst>
              <a:ext uri="{FF2B5EF4-FFF2-40B4-BE49-F238E27FC236}">
                <a16:creationId xmlns="" xmlns:a16="http://schemas.microsoft.com/office/drawing/2014/main" id="{92471AE0-650C-4AB9-8195-E2E8577BC0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539" y="1699591"/>
            <a:ext cx="10579666" cy="5158409"/>
          </a:xfrm>
        </p:spPr>
      </p:pic>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060591660"/>
      </p:ext>
    </p:extLst>
  </p:cSld>
  <p:clrMapOvr>
    <a:masterClrMapping/>
  </p:clrMapOvr>
  <p:transition spd="slow">
    <p:push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DISPUTING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Ask God to help you to</a:t>
            </a:r>
            <a:br>
              <a:rPr lang="en-US" sz="4400" b="0" i="1" dirty="0">
                <a:effectLst/>
                <a:cs typeface="Times New Roman" pitchFamily="18" charset="0"/>
              </a:rPr>
            </a:br>
            <a:r>
              <a:rPr lang="en-US" sz="4400" b="0" i="1" u="sng" dirty="0">
                <a:effectLst/>
                <a:cs typeface="Times New Roman" pitchFamily="18" charset="0"/>
              </a:rPr>
              <a:t>turn away from</a:t>
            </a:r>
            <a:r>
              <a:rPr lang="en-US" sz="4400" b="0" i="1" dirty="0">
                <a:effectLst/>
                <a:cs typeface="Times New Roman" pitchFamily="18" charset="0"/>
              </a:rPr>
              <a:t> disputing &amp; </a:t>
            </a:r>
            <a:br>
              <a:rPr lang="en-US" sz="4400" b="0" i="1" dirty="0">
                <a:effectLst/>
                <a:cs typeface="Times New Roman" pitchFamily="18" charset="0"/>
              </a:rPr>
            </a:br>
            <a:r>
              <a:rPr lang="en-US" sz="4400" b="0" i="1" u="sng" dirty="0">
                <a:effectLst/>
                <a:cs typeface="Times New Roman" pitchFamily="18" charset="0"/>
              </a:rPr>
              <a:t>replace</a:t>
            </a:r>
            <a:r>
              <a:rPr lang="en-US" sz="4400" b="0" i="1" dirty="0">
                <a:effectLst/>
                <a:cs typeface="Times New Roman" pitchFamily="18" charset="0"/>
              </a:rPr>
              <a:t> it with a </a:t>
            </a:r>
            <a:br>
              <a:rPr lang="en-US" sz="4400" b="0" i="1" dirty="0">
                <a:effectLst/>
                <a:cs typeface="Times New Roman" pitchFamily="18" charset="0"/>
              </a:rPr>
            </a:br>
            <a:r>
              <a:rPr lang="en-US" sz="4400" b="0" i="1" dirty="0">
                <a:effectLst/>
                <a:cs typeface="Times New Roman" pitchFamily="18" charset="0"/>
              </a:rPr>
              <a:t>respectful &amp; cooperative lifestyle</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Tree>
    <p:extLst>
      <p:ext uri="{BB962C8B-B14F-4D97-AF65-F5344CB8AC3E}">
        <p14:creationId xmlns:p14="http://schemas.microsoft.com/office/powerpoint/2010/main" val="65593378"/>
      </p:ext>
    </p:extLst>
  </p:cSld>
  <p:clrMapOvr>
    <a:masterClrMapping/>
  </p:clrMapOvr>
  <p:transition spd="med">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DISPUTING</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r>
              <a:rPr lang="en-US" sz="4400" b="0" i="1" dirty="0">
                <a:effectLst/>
                <a:cs typeface="Times New Roman" pitchFamily="18" charset="0"/>
              </a:rPr>
              <a:t> . . </a:t>
            </a: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
        <p:nvSpPr>
          <p:cNvPr id="8" name="Text Box 4">
            <a:extLst>
              <a:ext uri="{FF2B5EF4-FFF2-40B4-BE49-F238E27FC236}">
                <a16:creationId xmlns="" xmlns:a16="http://schemas.microsoft.com/office/drawing/2014/main" id="{A572E82B-8741-43A7-B2AE-4E286C3C0009}"/>
              </a:ext>
            </a:extLst>
          </p:cNvPr>
          <p:cNvSpPr txBox="1">
            <a:spLocks noChangeArrowheads="1"/>
          </p:cNvSpPr>
          <p:nvPr/>
        </p:nvSpPr>
        <p:spPr bwMode="auto">
          <a:xfrm>
            <a:off x="177229" y="2239033"/>
            <a:ext cx="11837542"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Titus 3:1</a:t>
            </a:r>
            <a:r>
              <a:rPr lang="en-US" sz="3200" dirty="0"/>
              <a:t> Remind them to be subject to rulers, to authorities, to be obedient, to be ready for every good deed, </a:t>
            </a:r>
            <a:r>
              <a:rPr lang="en-US" sz="3200" baseline="30000" dirty="0"/>
              <a:t>2</a:t>
            </a:r>
            <a:r>
              <a:rPr lang="en-US" sz="3200" dirty="0"/>
              <a:t> to malign no one, to be peaceable, gentle, showing every consideration for all people. </a:t>
            </a:r>
            <a:r>
              <a:rPr lang="en-US" sz="3200" baseline="30000" dirty="0"/>
              <a:t>3</a:t>
            </a:r>
            <a:r>
              <a:rPr lang="en-US" sz="3200" dirty="0"/>
              <a:t> For we also once were . . . (full of) malice and envy, hateful, hating one another. </a:t>
            </a:r>
            <a:r>
              <a:rPr lang="en-US" sz="3200" baseline="30000" dirty="0"/>
              <a:t>4</a:t>
            </a:r>
            <a:r>
              <a:rPr lang="en-US" sz="3200" dirty="0"/>
              <a:t> But when the kindness of God our Savior and His love for mankind appeared, </a:t>
            </a:r>
            <a:r>
              <a:rPr lang="en-US" sz="3200" baseline="30000" dirty="0"/>
              <a:t>5</a:t>
            </a:r>
            <a:r>
              <a:rPr lang="en-US" sz="3200" dirty="0"/>
              <a:t> He saved us, not on the basis of deeds which we have done in righteousness, but according to His mercy . . .</a:t>
            </a:r>
          </a:p>
        </p:txBody>
      </p:sp>
    </p:spTree>
    <p:extLst>
      <p:ext uri="{BB962C8B-B14F-4D97-AF65-F5344CB8AC3E}">
        <p14:creationId xmlns:p14="http://schemas.microsoft.com/office/powerpoint/2010/main" val="3532687185"/>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DISPUTING</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r>
              <a:rPr lang="en-US" sz="4400" b="0" i="1" dirty="0">
                <a:effectLst/>
                <a:cs typeface="Times New Roman" pitchFamily="18" charset="0"/>
              </a:rPr>
              <a:t> . . </a:t>
            </a: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a:t>
            </a:r>
            <a:r>
              <a:rPr lang="en-US" sz="3200" u="sng" dirty="0"/>
              <a:t>disputing</a:t>
            </a:r>
            <a:r>
              <a:rPr lang="en-US" sz="3200" dirty="0"/>
              <a:t> . . .</a:t>
            </a:r>
          </a:p>
        </p:txBody>
      </p:sp>
      <p:sp>
        <p:nvSpPr>
          <p:cNvPr id="8" name="Text Box 4">
            <a:extLst>
              <a:ext uri="{FF2B5EF4-FFF2-40B4-BE49-F238E27FC236}">
                <a16:creationId xmlns="" xmlns:a16="http://schemas.microsoft.com/office/drawing/2014/main" id="{A572E82B-8741-43A7-B2AE-4E286C3C0009}"/>
              </a:ext>
            </a:extLst>
          </p:cNvPr>
          <p:cNvSpPr txBox="1">
            <a:spLocks noChangeArrowheads="1"/>
          </p:cNvSpPr>
          <p:nvPr/>
        </p:nvSpPr>
        <p:spPr bwMode="auto">
          <a:xfrm>
            <a:off x="177229" y="2239033"/>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 Peter 3:8</a:t>
            </a:r>
            <a:r>
              <a:rPr lang="en-US" sz="3200" dirty="0"/>
              <a:t> To sum up, all of you be harmonious, sympathetic, brotherly, kindhearted, and humble in spirit; </a:t>
            </a:r>
            <a:r>
              <a:rPr lang="en-US" sz="3200" baseline="30000" dirty="0"/>
              <a:t>9</a:t>
            </a:r>
            <a:r>
              <a:rPr lang="en-US" sz="3200" dirty="0"/>
              <a:t> not returning evil for evil or insult for insult, but giving a blessing instead; for you were called for the very purpose that you might inherit a blessing. </a:t>
            </a:r>
          </a:p>
        </p:txBody>
      </p:sp>
    </p:spTree>
    <p:extLst>
      <p:ext uri="{BB962C8B-B14F-4D97-AF65-F5344CB8AC3E}">
        <p14:creationId xmlns:p14="http://schemas.microsoft.com/office/powerpoint/2010/main" val="496856211"/>
      </p:ext>
    </p:extLst>
  </p:cSld>
  <p:clrMapOvr>
    <a:masterClrMapping/>
  </p:clrMapOvr>
  <p:transition spd="med">
    <p:split orient="ver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This </a:t>
            </a:r>
            <a:r>
              <a:rPr lang="en-US" sz="4400" b="0" i="1">
                <a:effectLst/>
                <a:cs typeface="Times New Roman" pitchFamily="18" charset="0"/>
              </a:rPr>
              <a:t>kind of lifestyle </a:t>
            </a:r>
            <a:r>
              <a:rPr lang="en-US" sz="4400" b="0" i="1" dirty="0">
                <a:effectLst/>
                <a:cs typeface="Times New Roman" pitchFamily="18" charset="0"/>
              </a:rPr>
              <a:t>witness will </a:t>
            </a:r>
            <a:br>
              <a:rPr lang="en-US" sz="4400" b="0" i="1" dirty="0">
                <a:effectLst/>
                <a:cs typeface="Times New Roman" pitchFamily="18" charset="0"/>
              </a:rPr>
            </a:br>
            <a:r>
              <a:rPr lang="en-US" sz="4400" b="0" i="1" dirty="0">
                <a:effectLst/>
                <a:cs typeface="Times New Roman" pitchFamily="18" charset="0"/>
              </a:rPr>
              <a:t>increase opportunities for </a:t>
            </a:r>
            <a:br>
              <a:rPr lang="en-US" sz="4400" b="0" i="1" dirty="0">
                <a:effectLst/>
                <a:cs typeface="Times New Roman" pitchFamily="18" charset="0"/>
              </a:rPr>
            </a:br>
            <a:r>
              <a:rPr lang="en-US" sz="4400" b="0" i="1" dirty="0">
                <a:effectLst/>
                <a:cs typeface="Times New Roman" pitchFamily="18" charset="0"/>
              </a:rPr>
              <a:t>&amp; give credibility to </a:t>
            </a:r>
            <a:br>
              <a:rPr lang="en-US" sz="4400" b="0" i="1" dirty="0">
                <a:effectLst/>
                <a:cs typeface="Times New Roman" pitchFamily="18" charset="0"/>
              </a:rPr>
            </a:br>
            <a:r>
              <a:rPr lang="en-US" sz="4400" b="0" i="1" dirty="0">
                <a:effectLst/>
                <a:cs typeface="Times New Roman" pitchFamily="18" charset="0"/>
              </a:rPr>
              <a:t>our verbal witness</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disputing . . .</a:t>
            </a:r>
          </a:p>
        </p:txBody>
      </p:sp>
    </p:spTree>
    <p:extLst>
      <p:ext uri="{BB962C8B-B14F-4D97-AF65-F5344CB8AC3E}">
        <p14:creationId xmlns:p14="http://schemas.microsoft.com/office/powerpoint/2010/main" val="3280877537"/>
      </p:ext>
    </p:extLst>
  </p:cSld>
  <p:clrMapOvr>
    <a:masterClrMapping/>
  </p:clrMapOvr>
  <p:transition spd="med">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VERBAL WITNESS</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“Epecho” was used in secular Greek literature to describe a host’s servants offering wine to guests at a banquet</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2:16</a:t>
            </a:r>
            <a:r>
              <a:rPr lang="en-US" sz="3200" dirty="0"/>
              <a:t> . . . </a:t>
            </a:r>
            <a:r>
              <a:rPr lang="en-US" sz="3200" u="sng" dirty="0"/>
              <a:t>holding forth the word of life</a:t>
            </a:r>
            <a:r>
              <a:rPr lang="en-US" sz="3200" dirty="0"/>
              <a:t> . . .</a:t>
            </a:r>
          </a:p>
        </p:txBody>
      </p:sp>
    </p:spTree>
    <p:extLst>
      <p:ext uri="{BB962C8B-B14F-4D97-AF65-F5344CB8AC3E}">
        <p14:creationId xmlns:p14="http://schemas.microsoft.com/office/powerpoint/2010/main" val="3503170221"/>
      </p:ext>
    </p:extLst>
  </p:cSld>
  <p:clrMapOvr>
    <a:masterClrMapping/>
  </p:clrMapOvr>
  <p:transition spd="slow">
    <p:randomBa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VERBAL WITNESS</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Focus on the “wine” of God’s love &amp; grace </a:t>
            </a:r>
            <a:br>
              <a:rPr lang="en-US" sz="4000" dirty="0">
                <a:cs typeface="Times New Roman" pitchFamily="18" charset="0"/>
              </a:rPr>
            </a:br>
            <a:r>
              <a:rPr lang="en-US" sz="4000" dirty="0">
                <a:cs typeface="Times New Roman" pitchFamily="18" charset="0"/>
              </a:rPr>
              <a:t>vs. other parts of the biblical world-view</a:t>
            </a:r>
          </a:p>
          <a:p>
            <a:pPr marL="1028700" lvl="1" indent="-571500" eaLnBrk="1" hangingPunct="1">
              <a:lnSpc>
                <a:spcPct val="70000"/>
              </a:lnSpc>
              <a:spcBef>
                <a:spcPts val="1440"/>
              </a:spcBef>
              <a:buFont typeface="Arial" panose="020B0604020202020204" pitchFamily="34" charset="0"/>
              <a:buChar char="•"/>
              <a:defRPr/>
            </a:pPr>
            <a:r>
              <a:rPr lang="en-US" sz="4000" dirty="0">
                <a:effectLst/>
                <a:cs typeface="Times New Roman" pitchFamily="18" charset="0"/>
              </a:rPr>
              <a:t>Focus on inviting people to receive Christ’s life vs. winning an argument</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2:16</a:t>
            </a:r>
            <a:r>
              <a:rPr lang="en-US" sz="3200" dirty="0"/>
              <a:t> . . . </a:t>
            </a:r>
            <a:r>
              <a:rPr lang="en-US" sz="3200" u="sng" dirty="0"/>
              <a:t>holding forth the word of life</a:t>
            </a:r>
            <a:r>
              <a:rPr lang="en-US" sz="3200" dirty="0"/>
              <a:t> . . .</a:t>
            </a:r>
          </a:p>
        </p:txBody>
      </p:sp>
    </p:spTree>
    <p:extLst>
      <p:ext uri="{BB962C8B-B14F-4D97-AF65-F5344CB8AC3E}">
        <p14:creationId xmlns:p14="http://schemas.microsoft.com/office/powerpoint/2010/main" val="4240873080"/>
      </p:ext>
    </p:extLst>
  </p:cSld>
  <p:clrMapOvr>
    <a:masterClrMapping/>
  </p:clrMapOvr>
  <p:transition spd="med">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300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3000"/>
              </a:spcBef>
              <a:defRPr/>
            </a:pPr>
            <a:endParaRPr lang="en-US" sz="40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r>
              <a:rPr lang="en-US" sz="4400" b="0" i="1" dirty="0">
                <a:effectLst/>
                <a:cs typeface="Times New Roman" pitchFamily="18" charset="0"/>
              </a:rPr>
              <a:t>“Live out the salvation that is already in you, depending on God’s Spirit to </a:t>
            </a:r>
            <a:br>
              <a:rPr lang="en-US" sz="4400" b="0" i="1" dirty="0">
                <a:effectLst/>
                <a:cs typeface="Times New Roman" pitchFamily="18" charset="0"/>
              </a:rPr>
            </a:br>
            <a:r>
              <a:rPr lang="en-US" sz="4400" b="0" i="1" dirty="0">
                <a:effectLst/>
                <a:cs typeface="Times New Roman" pitchFamily="18" charset="0"/>
              </a:rPr>
              <a:t>motivate &amp; empower you”</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176278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2:12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work out your salvation with fear and trembling; </a:t>
            </a:r>
            <a:br>
              <a:rPr kumimoji="0" lang="en-US" sz="3200" b="0" i="0" strike="noStrike" kern="1200" cap="none" spc="0" normalizeH="0" baseline="0" noProof="0" dirty="0">
                <a:ln>
                  <a:noFill/>
                </a:ln>
                <a:effectLst/>
                <a:uLnTx/>
                <a:uFillTx/>
                <a:latin typeface="Trebuchet MS" panose="020B0603020202020204" pitchFamily="34" charset="0"/>
                <a:ea typeface="+mn-ea"/>
                <a:cs typeface="+mn-cs"/>
              </a:rPr>
            </a:br>
            <a:r>
              <a:rPr kumimoji="0" lang="en-US" sz="3200" b="0" i="0" strike="noStrike" kern="1200" cap="none" spc="0" normalizeH="0" baseline="30000" noProof="0" dirty="0">
                <a:ln>
                  <a:noFill/>
                </a:ln>
                <a:effectLst/>
                <a:uLnTx/>
                <a:uFillTx/>
                <a:latin typeface="Trebuchet MS" panose="020B0603020202020204" pitchFamily="34" charset="0"/>
                <a:ea typeface="+mn-ea"/>
                <a:cs typeface="+mn-cs"/>
              </a:rPr>
              <a:t>13</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 for it is God who is at work in you, both to will and to work for His good pleasure. </a:t>
            </a:r>
          </a:p>
        </p:txBody>
      </p:sp>
    </p:spTree>
    <p:extLst>
      <p:ext uri="{BB962C8B-B14F-4D97-AF65-F5344CB8AC3E}">
        <p14:creationId xmlns:p14="http://schemas.microsoft.com/office/powerpoint/2010/main" val="744070390"/>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300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3000"/>
              </a:spcBef>
              <a:defRPr/>
            </a:pPr>
            <a:endParaRPr lang="en-US" sz="40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r>
              <a:rPr lang="en-US" sz="4400" b="0" i="1" dirty="0">
                <a:effectLst/>
                <a:cs typeface="Times New Roman" pitchFamily="18" charset="0"/>
              </a:rPr>
              <a:t>2:3-11 applies this to </a:t>
            </a:r>
            <a:br>
              <a:rPr lang="en-US" sz="4400" b="0" i="1" dirty="0">
                <a:effectLst/>
                <a:cs typeface="Times New Roman" pitchFamily="18" charset="0"/>
              </a:rPr>
            </a:br>
            <a:r>
              <a:rPr lang="en-US" sz="4400" b="0" i="1" dirty="0">
                <a:effectLst/>
                <a:cs typeface="Times New Roman" pitchFamily="18" charset="0"/>
              </a:rPr>
              <a:t>unity between Christians</a:t>
            </a:r>
            <a:br>
              <a:rPr lang="en-US" sz="4400" b="0" i="1" dirty="0">
                <a:effectLst/>
                <a:cs typeface="Times New Roman" pitchFamily="18" charset="0"/>
              </a:rPr>
            </a:br>
            <a:r>
              <a:rPr lang="en-US" sz="4400" b="0" i="1" dirty="0">
                <a:effectLst/>
                <a:cs typeface="Times New Roman" pitchFamily="18" charset="0"/>
              </a:rPr>
              <a:t>(LAST WEEK)</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176278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2:12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work out your salvation with fear and trembling; </a:t>
            </a:r>
            <a:br>
              <a:rPr kumimoji="0" lang="en-US" sz="3200" b="0" i="0" strike="noStrike" kern="1200" cap="none" spc="0" normalizeH="0" baseline="0" noProof="0" dirty="0">
                <a:ln>
                  <a:noFill/>
                </a:ln>
                <a:effectLst/>
                <a:uLnTx/>
                <a:uFillTx/>
                <a:latin typeface="Trebuchet MS" panose="020B0603020202020204" pitchFamily="34" charset="0"/>
                <a:ea typeface="+mn-ea"/>
                <a:cs typeface="+mn-cs"/>
              </a:rPr>
            </a:br>
            <a:r>
              <a:rPr kumimoji="0" lang="en-US" sz="3200" b="0" i="0" strike="noStrike" kern="1200" cap="none" spc="0" normalizeH="0" baseline="30000" noProof="0" dirty="0">
                <a:ln>
                  <a:noFill/>
                </a:ln>
                <a:effectLst/>
                <a:uLnTx/>
                <a:uFillTx/>
                <a:latin typeface="Trebuchet MS" panose="020B0603020202020204" pitchFamily="34" charset="0"/>
                <a:ea typeface="+mn-ea"/>
                <a:cs typeface="+mn-cs"/>
              </a:rPr>
              <a:t>13</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 for it is God who is at work in you, both to will and to work for His good pleasure. </a:t>
            </a:r>
          </a:p>
        </p:txBody>
      </p:sp>
    </p:spTree>
    <p:extLst>
      <p:ext uri="{BB962C8B-B14F-4D97-AF65-F5344CB8AC3E}">
        <p14:creationId xmlns:p14="http://schemas.microsoft.com/office/powerpoint/2010/main" val="791426802"/>
      </p:ext>
    </p:extLst>
  </p:cSld>
  <p:clrMapOvr>
    <a:masterClrMapping/>
  </p:clrMapOvr>
  <p:transition spd="med">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300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3000"/>
              </a:spcBef>
              <a:defRPr/>
            </a:pPr>
            <a:endParaRPr lang="en-US" sz="40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r>
              <a:rPr lang="en-US" sz="4400" b="0" i="1" dirty="0">
                <a:effectLst/>
                <a:cs typeface="Times New Roman" pitchFamily="18" charset="0"/>
              </a:rPr>
              <a:t>2:3-11 applies this to </a:t>
            </a:r>
            <a:br>
              <a:rPr lang="en-US" sz="4400" b="0" i="1" dirty="0">
                <a:effectLst/>
                <a:cs typeface="Times New Roman" pitchFamily="18" charset="0"/>
              </a:rPr>
            </a:br>
            <a:r>
              <a:rPr lang="en-US" sz="4400" b="0" i="1" dirty="0">
                <a:effectLst/>
                <a:cs typeface="Times New Roman" pitchFamily="18" charset="0"/>
              </a:rPr>
              <a:t>unity between Christians</a:t>
            </a:r>
            <a:br>
              <a:rPr lang="en-US" sz="4400" b="0" i="1" dirty="0">
                <a:effectLst/>
                <a:cs typeface="Times New Roman" pitchFamily="18" charset="0"/>
              </a:rPr>
            </a:br>
            <a:r>
              <a:rPr lang="en-US" sz="4400" b="0" i="1" dirty="0">
                <a:effectLst/>
                <a:cs typeface="Times New Roman" pitchFamily="18" charset="0"/>
              </a:rPr>
              <a:t>(LAST WEEK)</a:t>
            </a:r>
          </a:p>
          <a:p>
            <a:pPr algn="ctr" eaLnBrk="1" hangingPunct="1">
              <a:lnSpc>
                <a:spcPct val="70000"/>
              </a:lnSpc>
              <a:spcBef>
                <a:spcPts val="3000"/>
              </a:spcBef>
              <a:defRPr/>
            </a:pPr>
            <a:r>
              <a:rPr lang="en-US" sz="4400" b="0" i="1" dirty="0">
                <a:effectLst/>
                <a:cs typeface="Times New Roman" pitchFamily="18" charset="0"/>
              </a:rPr>
              <a:t>2:14-16 applies this </a:t>
            </a:r>
            <a:br>
              <a:rPr lang="en-US" sz="4400" b="0" i="1" dirty="0">
                <a:effectLst/>
                <a:cs typeface="Times New Roman" pitchFamily="18" charset="0"/>
              </a:rPr>
            </a:br>
            <a:r>
              <a:rPr lang="en-US" sz="4400" b="0" i="1" dirty="0">
                <a:effectLst/>
                <a:cs typeface="Times New Roman" pitchFamily="18" charset="0"/>
              </a:rPr>
              <a:t>our impact on non-Christian society</a:t>
            </a:r>
            <a:br>
              <a:rPr lang="en-US" sz="4400" b="0" i="1" dirty="0">
                <a:effectLst/>
                <a:cs typeface="Times New Roman" pitchFamily="18" charset="0"/>
              </a:rPr>
            </a:br>
            <a:r>
              <a:rPr lang="en-US" sz="4400" b="0" i="1" dirty="0">
                <a:effectLst/>
                <a:cs typeface="Times New Roman" pitchFamily="18" charset="0"/>
              </a:rPr>
              <a:t>(THIS WEEK)</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176278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3200" b="0" i="0" u="none" strike="noStrike" kern="1200" cap="none" spc="0" normalizeH="0" baseline="30000" noProof="0" dirty="0">
                <a:ln>
                  <a:noFill/>
                </a:ln>
                <a:solidFill>
                  <a:srgbClr val="000000"/>
                </a:solidFill>
                <a:effectLst/>
                <a:uLnTx/>
                <a:uFillTx/>
                <a:latin typeface="Trebuchet MS" panose="020B0603020202020204" pitchFamily="34" charset="0"/>
                <a:ea typeface="+mn-ea"/>
                <a:cs typeface="+mn-cs"/>
              </a:rPr>
              <a:t>2:12</a:t>
            </a:r>
            <a:r>
              <a:rPr kumimoji="0" lang="en-US" sz="3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 . . </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work out your salvation with fear and trembling; </a:t>
            </a:r>
            <a:br>
              <a:rPr kumimoji="0" lang="en-US" sz="3200" b="0" i="0" strike="noStrike" kern="1200" cap="none" spc="0" normalizeH="0" baseline="0" noProof="0" dirty="0">
                <a:ln>
                  <a:noFill/>
                </a:ln>
                <a:effectLst/>
                <a:uLnTx/>
                <a:uFillTx/>
                <a:latin typeface="Trebuchet MS" panose="020B0603020202020204" pitchFamily="34" charset="0"/>
                <a:ea typeface="+mn-ea"/>
                <a:cs typeface="+mn-cs"/>
              </a:rPr>
            </a:br>
            <a:r>
              <a:rPr kumimoji="0" lang="en-US" sz="3200" b="0" i="0" strike="noStrike" kern="1200" cap="none" spc="0" normalizeH="0" baseline="30000" noProof="0" dirty="0">
                <a:ln>
                  <a:noFill/>
                </a:ln>
                <a:effectLst/>
                <a:uLnTx/>
                <a:uFillTx/>
                <a:latin typeface="Trebuchet MS" panose="020B0603020202020204" pitchFamily="34" charset="0"/>
                <a:ea typeface="+mn-ea"/>
                <a:cs typeface="+mn-cs"/>
              </a:rPr>
              <a:t>13</a:t>
            </a:r>
            <a:r>
              <a:rPr kumimoji="0" lang="en-US" sz="3200" b="0" i="0" strike="noStrike" kern="1200" cap="none" spc="0" normalizeH="0" baseline="0" noProof="0" dirty="0">
                <a:ln>
                  <a:noFill/>
                </a:ln>
                <a:effectLst/>
                <a:uLnTx/>
                <a:uFillTx/>
                <a:latin typeface="Trebuchet MS" panose="020B0603020202020204" pitchFamily="34" charset="0"/>
                <a:ea typeface="+mn-ea"/>
                <a:cs typeface="+mn-cs"/>
              </a:rPr>
              <a:t> for it is God who is at work in you, both to will and to work for His good pleasure. </a:t>
            </a:r>
          </a:p>
        </p:txBody>
      </p:sp>
    </p:spTree>
    <p:extLst>
      <p:ext uri="{BB962C8B-B14F-4D97-AF65-F5344CB8AC3E}">
        <p14:creationId xmlns:p14="http://schemas.microsoft.com/office/powerpoint/2010/main" val="92973562"/>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1800"/>
              </a:spcBef>
              <a:defRPr/>
            </a:pPr>
            <a:r>
              <a:rPr lang="en-US" sz="4400" b="0" i="1" dirty="0">
                <a:effectLst/>
                <a:cs typeface="Times New Roman" pitchFamily="18" charset="0"/>
              </a:rPr>
              <a:t>Paul regarded his work with this church </a:t>
            </a:r>
            <a:br>
              <a:rPr lang="en-US" sz="4400" b="0" i="1" dirty="0">
                <a:effectLst/>
                <a:cs typeface="Times New Roman" pitchFamily="18" charset="0"/>
              </a:rPr>
            </a:br>
            <a:r>
              <a:rPr lang="en-US" sz="4400" b="0" i="1" dirty="0">
                <a:effectLst/>
                <a:cs typeface="Times New Roman" pitchFamily="18" charset="0"/>
              </a:rPr>
              <a:t>as a failure </a:t>
            </a:r>
            <a:r>
              <a:rPr lang="en-US" sz="4400" b="0" i="1" dirty="0">
                <a:effectLst>
                  <a:outerShdw blurRad="38100" dist="38100" dir="2700000" algn="tl">
                    <a:srgbClr val="000000">
                      <a:alpha val="43137"/>
                    </a:srgbClr>
                  </a:outerShdw>
                </a:effectLst>
                <a:cs typeface="Times New Roman" pitchFamily="18" charset="0"/>
              </a:rPr>
              <a:t>without this</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172468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disputing; </a:t>
            </a:r>
            <a:r>
              <a:rPr lang="en-US" sz="3200" baseline="30000" dirty="0"/>
              <a:t>15</a:t>
            </a:r>
            <a:r>
              <a:rPr lang="en-US" sz="3200" dirty="0"/>
              <a:t> so that you will prove yourselves to be blameless and innocent, children of God above reproach in the midst of a crooked and perverse generation, among whom you appear as lights in the world, </a:t>
            </a:r>
            <a:br>
              <a:rPr lang="en-US" sz="3200" dirty="0"/>
            </a:br>
            <a:r>
              <a:rPr lang="en-US" sz="3200" baseline="30000" dirty="0"/>
              <a:t>16</a:t>
            </a:r>
            <a:r>
              <a:rPr lang="en-US" sz="3200" dirty="0"/>
              <a:t> holding forth the word of life, </a:t>
            </a:r>
            <a:r>
              <a:rPr lang="en-US" sz="3200" u="sng" dirty="0"/>
              <a:t>so that in the day of Christ I will have reason to glory because I did not run in vain nor toil in vain</a:t>
            </a:r>
            <a:r>
              <a:rPr lang="en-US" sz="3200" dirty="0"/>
              <a:t>. </a:t>
            </a:r>
          </a:p>
        </p:txBody>
      </p:sp>
    </p:spTree>
    <p:extLst>
      <p:ext uri="{BB962C8B-B14F-4D97-AF65-F5344CB8AC3E}">
        <p14:creationId xmlns:p14="http://schemas.microsoft.com/office/powerpoint/2010/main" val="2360551033"/>
      </p:ext>
    </p:extLst>
  </p:cSld>
  <p:clrMapOvr>
    <a:masterClrMapping/>
  </p:clrMapOvr>
  <p:transition spd="med">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1800"/>
              </a:spcBef>
              <a:defRPr/>
            </a:pPr>
            <a:r>
              <a:rPr lang="en-US" sz="4400" b="0" i="1" dirty="0">
                <a:effectLst/>
                <a:cs typeface="Times New Roman" pitchFamily="18" charset="0"/>
              </a:rPr>
              <a:t>Being lights requires </a:t>
            </a:r>
            <a:r>
              <a:rPr lang="en-US" sz="4400" b="0" i="1" u="sng" dirty="0">
                <a:effectLst/>
                <a:cs typeface="Times New Roman" pitchFamily="18" charset="0"/>
              </a:rPr>
              <a:t>both</a:t>
            </a:r>
            <a:r>
              <a:rPr lang="en-US" sz="4400" b="0" i="1" dirty="0">
                <a:effectLst/>
                <a:cs typeface="Times New Roman" pitchFamily="18" charset="0"/>
              </a:rPr>
              <a:t> </a:t>
            </a:r>
            <a:br>
              <a:rPr lang="en-US" sz="4400" b="0" i="1" dirty="0">
                <a:effectLst/>
                <a:cs typeface="Times New Roman" pitchFamily="18" charset="0"/>
              </a:rPr>
            </a:br>
            <a:r>
              <a:rPr lang="en-US" sz="4400" b="0" i="1" dirty="0">
                <a:effectLst/>
                <a:cs typeface="Times New Roman" pitchFamily="18" charset="0"/>
              </a:rPr>
              <a:t>a lifestyle witness &amp; a verbal witness</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172468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grumbling or disputing; </a:t>
            </a:r>
            <a:r>
              <a:rPr lang="en-US" sz="3200" baseline="30000" dirty="0"/>
              <a:t>15</a:t>
            </a:r>
            <a:r>
              <a:rPr lang="en-US" sz="3200" dirty="0"/>
              <a:t> so that you will prove yourselves to be </a:t>
            </a:r>
            <a:r>
              <a:rPr lang="en-US" sz="3200" u="sng" dirty="0"/>
              <a:t>blameless and innocent, children of God above reproach</a:t>
            </a:r>
            <a:r>
              <a:rPr lang="en-US" sz="3200" dirty="0"/>
              <a:t> in the midst of a crooked and perverse generation, among whom you appear as lights in the world, </a:t>
            </a:r>
            <a:br>
              <a:rPr lang="en-US" sz="3200" dirty="0"/>
            </a:br>
            <a:r>
              <a:rPr lang="en-US" sz="3200" baseline="30000" dirty="0"/>
              <a:t>16</a:t>
            </a:r>
            <a:r>
              <a:rPr lang="en-US" sz="3200" dirty="0"/>
              <a:t> </a:t>
            </a:r>
            <a:r>
              <a:rPr lang="en-US" sz="3200" u="sng" dirty="0"/>
              <a:t>holding forth the word of life</a:t>
            </a:r>
            <a:r>
              <a:rPr lang="en-US" sz="3200" dirty="0"/>
              <a:t>, so that in the day of Christ I will have reason to glory because I did not run in vain nor toil in vain. </a:t>
            </a:r>
          </a:p>
        </p:txBody>
      </p:sp>
    </p:spTree>
    <p:extLst>
      <p:ext uri="{BB962C8B-B14F-4D97-AF65-F5344CB8AC3E}">
        <p14:creationId xmlns:p14="http://schemas.microsoft.com/office/powerpoint/2010/main" val="3014027019"/>
      </p:ext>
    </p:extLst>
  </p:cSld>
  <p:clrMapOvr>
    <a:masterClrMapping/>
  </p:clrMapOvr>
  <p:transition spd="med">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OUR LIFESTYLE WITNESS: WITHOUT GRUMBLING</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“Goggusmos” – to mutter; </a:t>
            </a:r>
            <a:br>
              <a:rPr lang="en-US" sz="4400" b="0" i="1" dirty="0">
                <a:effectLst/>
                <a:cs typeface="Times New Roman" pitchFamily="18" charset="0"/>
              </a:rPr>
            </a:br>
            <a:r>
              <a:rPr lang="en-US" sz="4400" b="0" i="1" dirty="0">
                <a:effectLst/>
                <a:cs typeface="Times New Roman" pitchFamily="18" charset="0"/>
              </a:rPr>
              <a:t>to complain, express discontent, whine</a:t>
            </a:r>
            <a:br>
              <a:rPr lang="en-US" sz="4400" b="0" i="1" dirty="0">
                <a:effectLst/>
                <a:cs typeface="Times New Roman" pitchFamily="18" charset="0"/>
              </a:rPr>
            </a:br>
            <a:r>
              <a:rPr lang="en-US" sz="4400" b="0" i="1" dirty="0">
                <a:effectLst/>
                <a:cs typeface="Times New Roman" pitchFamily="18" charset="0"/>
              </a:rPr>
              <a:t>(see 1 Cor. 10:10)</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696522206"/>
      </p:ext>
    </p:extLst>
  </p:cSld>
  <p:clrMapOvr>
    <a:masterClrMapping/>
  </p:clrMapOvr>
  <p:transition spd="med">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2:14-16</a:t>
            </a:r>
            <a:br>
              <a:rPr lang="en-US" sz="4400" dirty="0"/>
            </a:br>
            <a:r>
              <a:rPr lang="en-US" sz="4400" dirty="0"/>
              <a:t>Lights in the Midst of a Dark World</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OUR LIFESTYLE WITNESS: WITHOUT GRUMBLING</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Grumblers focus on the dark cloud behind the silver lining</a:t>
            </a: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06748464-8CF2-49B5-9E9D-6523E91379D9}"/>
              </a:ext>
            </a:extLst>
          </p:cNvPr>
          <p:cNvSpPr txBox="1">
            <a:spLocks noChangeArrowheads="1"/>
          </p:cNvSpPr>
          <p:nvPr/>
        </p:nvSpPr>
        <p:spPr bwMode="auto">
          <a:xfrm>
            <a:off x="177229" y="6306208"/>
            <a:ext cx="11837542" cy="502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Do all things without </a:t>
            </a:r>
            <a:r>
              <a:rPr lang="en-US" sz="3200" u="sng" dirty="0"/>
              <a:t>grumbling</a:t>
            </a:r>
            <a:r>
              <a:rPr lang="en-US" sz="3200" dirty="0"/>
              <a:t> or disputing . . .</a:t>
            </a:r>
          </a:p>
        </p:txBody>
      </p:sp>
    </p:spTree>
    <p:extLst>
      <p:ext uri="{BB962C8B-B14F-4D97-AF65-F5344CB8AC3E}">
        <p14:creationId xmlns:p14="http://schemas.microsoft.com/office/powerpoint/2010/main" val="501124091"/>
      </p:ext>
    </p:extLst>
  </p:cSld>
  <p:clrMapOvr>
    <a:masterClrMapping/>
  </p:clrMapOvr>
  <p:transition spd="med">
    <p:randomBar dir="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Widescreen</PresentationFormat>
  <Paragraphs>188</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Trebuchet MS</vt:lpstr>
      <vt:lpstr>1_Default Design</vt:lpstr>
      <vt:lpstr>PowerPoint Presentation</vt:lpstr>
      <vt:lpstr>PowerPoint Presentation</vt:lpstr>
      <vt:lpstr>PowerPoint Presentation</vt:lpstr>
      <vt:lpstr>PowerPoint Presentation</vt:lpstr>
      <vt:lpstr>PowerPoint Presentation</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lpstr>Philippians 2:14-16 Lights in the Midst of a Dark World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2022-08-07T18:14:25Z</dcterms:created>
  <dcterms:modified xsi:type="dcterms:W3CDTF">2022-08-07T18:14:31Z</dcterms:modified>
</cp:coreProperties>
</file>