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6" r:id="rId1"/>
  </p:sldMasterIdLst>
  <p:sldIdLst>
    <p:sldId id="256" r:id="rId2"/>
    <p:sldId id="257" r:id="rId3"/>
    <p:sldId id="258" r:id="rId4"/>
    <p:sldId id="260" r:id="rId5"/>
    <p:sldId id="273" r:id="rId6"/>
    <p:sldId id="261" r:id="rId7"/>
    <p:sldId id="262" r:id="rId8"/>
    <p:sldId id="274" r:id="rId9"/>
    <p:sldId id="275" r:id="rId10"/>
    <p:sldId id="276" r:id="rId11"/>
    <p:sldId id="277" r:id="rId12"/>
    <p:sldId id="263" r:id="rId13"/>
    <p:sldId id="264" r:id="rId14"/>
    <p:sldId id="265" r:id="rId15"/>
    <p:sldId id="267" r:id="rId16"/>
    <p:sldId id="268" r:id="rId17"/>
    <p:sldId id="278" r:id="rId18"/>
    <p:sldId id="270" r:id="rId19"/>
    <p:sldId id="272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24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9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45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21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2058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9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82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3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8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3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6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0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4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7C15B-9613-481C-850F-02DD70EBE67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675FB1-4E6E-46C8-AEAE-4DC05043B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7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68E3FD-85DB-5C66-8B4F-EA3B0648E2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GOD’S NOT FINISHED WITH US YET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CE7D037-92BF-32B9-6F64-FB9957A55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i="1" dirty="0">
                <a:solidFill>
                  <a:schemeClr val="tx1"/>
                </a:solidFill>
              </a:rPr>
              <a:t>Philippians 1:6 “…being confident of this, that he who began a good work in you will carry it on to completion until the day of Christ Jesus.”</a:t>
            </a:r>
          </a:p>
        </p:txBody>
      </p:sp>
    </p:spTree>
    <p:extLst>
      <p:ext uri="{BB962C8B-B14F-4D97-AF65-F5344CB8AC3E}">
        <p14:creationId xmlns:p14="http://schemas.microsoft.com/office/powerpoint/2010/main" val="1077433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BABFD7-7595-B249-D595-021A1C05E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3225" y="342900"/>
            <a:ext cx="8561386" cy="1133475"/>
          </a:xfrm>
        </p:spPr>
        <p:txBody>
          <a:bodyPr/>
          <a:lstStyle/>
          <a:p>
            <a:pPr algn="ctr"/>
            <a:r>
              <a:rPr lang="en-US" b="1" dirty="0"/>
              <a:t>OUR PART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753AC4C-4AC9-1F0E-7362-F44221D18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76550" y="1771650"/>
            <a:ext cx="8628061" cy="4476749"/>
          </a:xfrm>
        </p:spPr>
        <p:txBody>
          <a:bodyPr/>
          <a:lstStyle/>
          <a:p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2:12 “Salvation is already within you; let the Holy Spirit </a:t>
            </a:r>
            <a:r>
              <a:rPr lang="en-US" sz="36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with you </a:t>
            </a: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fulfill God’s will.”</a:t>
            </a:r>
          </a:p>
          <a:p>
            <a:endParaRPr lang="en-US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know what you believe</a:t>
            </a: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what is God’s will for you</a:t>
            </a:r>
          </a:p>
          <a:p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Walk </a:t>
            </a: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step out in faith</a:t>
            </a:r>
          </a:p>
          <a:p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0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20F66F-37A6-4EB5-9BFF-4341FEB5B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025" y="409576"/>
            <a:ext cx="8637586" cy="55245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OUR PART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AC56B7A-199B-67C8-D779-4CB7873A6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8825" y="1234604"/>
            <a:ext cx="9675811" cy="4899496"/>
          </a:xfrm>
        </p:spPr>
        <p:txBody>
          <a:bodyPr/>
          <a:lstStyle/>
          <a:p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2:12 “Salvation is already within you; let the Holy Spirit work with you to fulfill God’s will.”</a:t>
            </a:r>
          </a:p>
          <a:p>
            <a:r>
              <a:rPr lang="en-US" sz="2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know what you believe</a:t>
            </a: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what is God’s will for you</a:t>
            </a: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Walk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step out in fait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</a:p>
          <a:p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Be flexible</a:t>
            </a:r>
          </a:p>
          <a:p>
            <a:endParaRPr lang="en-US" sz="20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053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0FED03-8C6A-34DC-F316-07FF0E3B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AMERICA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9A5947-EC72-160A-5312-2F3AAC522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809749"/>
            <a:ext cx="8911687" cy="450532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Oldest society in the history of the world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Material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comfort     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GRAYING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Healthcare			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endParaRPr lang="en-US" sz="4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Low birth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rate            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 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="" xmlns:a16="http://schemas.microsoft.com/office/drawing/2014/main" id="{5E9DE022-5117-7A93-0867-4F5EE5921D93}"/>
              </a:ext>
            </a:extLst>
          </p:cNvPr>
          <p:cNvSpPr/>
          <p:nvPr/>
        </p:nvSpPr>
        <p:spPr>
          <a:xfrm>
            <a:off x="7038975" y="3568601"/>
            <a:ext cx="456657" cy="2098774"/>
          </a:xfrm>
          <a:prstGeom prst="rightBrac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42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527C4F-8BE4-6D0C-FDB5-CF5F2987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3675" y="624110"/>
            <a:ext cx="8770938" cy="52165"/>
          </a:xfrm>
        </p:spPr>
        <p:txBody>
          <a:bodyPr>
            <a:normAutofit fontScale="90000"/>
          </a:bodyPr>
          <a:lstStyle/>
          <a:p>
            <a:pPr algn="ctr"/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ABB91B-95FB-05DF-9005-171723E4B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399" y="2009775"/>
            <a:ext cx="8675687" cy="45015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Bob Hope – “You know you are old when the birthday candles cost more than the cake!”</a:t>
            </a:r>
          </a:p>
          <a:p>
            <a:pPr marL="0" indent="0">
              <a:buNone/>
            </a:pPr>
            <a:endParaRPr lang="en-US" sz="4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Agatha Christie – “I married an archaeologist because the older I get the more he will appreciate me.”</a:t>
            </a:r>
            <a:endParaRPr lang="en-US" sz="4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32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="" xmlns:a16="http://schemas.microsoft.com/office/drawing/2014/main" id="{C610A5EB-3327-6F12-90A0-AD8F4EA7E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I’M RETIRED!!!</a:t>
            </a:r>
          </a:p>
        </p:txBody>
      </p:sp>
    </p:spTree>
    <p:extLst>
      <p:ext uri="{BB962C8B-B14F-4D97-AF65-F5344CB8AC3E}">
        <p14:creationId xmlns:p14="http://schemas.microsoft.com/office/powerpoint/2010/main" val="374217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2B7A00-4595-8452-E7AA-627911082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IT’S NOT OVER – GOD IS NOT FINISHED WITH US!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E79CECC-5E87-7264-442E-5EF636372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has a </a:t>
            </a:r>
            <a:r>
              <a:rPr lang="en-US" sz="40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you</a:t>
            </a:r>
            <a:endParaRPr lang="en-US" sz="4000" dirty="0"/>
          </a:p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 part of his </a:t>
            </a:r>
            <a:r>
              <a:rPr lang="en-US" sz="40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</a:t>
            </a:r>
          </a:p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your </a:t>
            </a:r>
            <a:r>
              <a:rPr lang="en-US" sz="40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  <a:endParaRPr lang="en-US" sz="4000" dirty="0"/>
          </a:p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to give Him </a:t>
            </a:r>
            <a:r>
              <a:rPr lang="en-US" sz="40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glory</a:t>
            </a:r>
          </a:p>
        </p:txBody>
      </p:sp>
    </p:spTree>
    <p:extLst>
      <p:ext uri="{BB962C8B-B14F-4D97-AF65-F5344CB8AC3E}">
        <p14:creationId xmlns:p14="http://schemas.microsoft.com/office/powerpoint/2010/main" val="1760648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3283C8-E561-93C9-C7A8-0CBB670EA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6976" y="309784"/>
            <a:ext cx="9009062" cy="15761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GOD’S WILL?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16:9 “The mind of man plans his way, but the LORD directs his steps.”</a:t>
            </a:r>
            <a:b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35D03C-4119-3934-6064-3AD1ADEE3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375" y="1257299"/>
            <a:ext cx="9262268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0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3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</a:t>
            </a:r>
            <a:r>
              <a:rPr lang="en-US" sz="5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often </a:t>
            </a:r>
            <a:r>
              <a:rPr lang="en-US" sz="3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be grounded in the center of His will.</a:t>
            </a:r>
          </a:p>
          <a:p>
            <a:pPr marL="514350" indent="-514350">
              <a:buAutoNum type="arabicPeriod"/>
            </a:pPr>
            <a:endParaRPr lang="en-US" sz="3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3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en-US" sz="3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Word </a:t>
            </a:r>
            <a:r>
              <a:rPr lang="en-US" sz="3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look at your life through Christ’s eyes.</a:t>
            </a:r>
          </a:p>
          <a:p>
            <a:pPr marL="514350" indent="-514350">
              <a:buAutoNum type="arabicPeriod"/>
            </a:pPr>
            <a:endParaRPr lang="en-US" sz="3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3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with your gut </a:t>
            </a:r>
            <a:r>
              <a:rPr lang="en-US" sz="3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the inner promptings of the Holy Spirit</a:t>
            </a:r>
          </a:p>
          <a:p>
            <a:pPr marL="0" indent="0">
              <a:buNone/>
            </a:pPr>
            <a:endParaRPr lang="en-US" sz="1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419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28FBB8-0FCE-20BB-BC21-B2C69A08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75" y="466725"/>
            <a:ext cx="8847137" cy="15811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GOD’S WILL?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16:9 “The mind of man plans his way, but the LORD directs his steps.”</a:t>
            </a:r>
            <a:b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288302-2F97-FEE4-06F5-73B3B4B7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0" y="2495550"/>
            <a:ext cx="9790112" cy="3415672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sz="3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Seek input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Christian brothers and sisters</a:t>
            </a:r>
          </a:p>
          <a:p>
            <a:pPr marL="514350" indent="-514350">
              <a:buAutoNum type="arabicPeriod" startAt="4"/>
            </a:pP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 startAt="4"/>
            </a:pPr>
            <a:r>
              <a:rPr lang="en-US" sz="3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 to take steps of faith </a:t>
            </a:r>
          </a:p>
          <a:p>
            <a:endParaRPr lang="en-US" sz="6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87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FC0AB2-06A6-4A27-D9CA-5365A038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GOD CAN USE YOU JUST AS YOU ARE!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DAECAB-6249-645E-63DA-63D1C485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 of Christ’s love.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Intercede in the lives of others through prayer.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 mentor – TESTIFY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 using your gifts</a:t>
            </a:r>
          </a:p>
        </p:txBody>
      </p:sp>
    </p:spTree>
    <p:extLst>
      <p:ext uri="{BB962C8B-B14F-4D97-AF65-F5344CB8AC3E}">
        <p14:creationId xmlns:p14="http://schemas.microsoft.com/office/powerpoint/2010/main" val="3705580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="" xmlns:a16="http://schemas.microsoft.com/office/drawing/2014/main" id="{F23E7995-815F-78E1-F828-3CA2D3AF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NO</a:t>
            </a:r>
            <a:r>
              <a:rPr lang="en-US" dirty="0"/>
              <a:t> RETIREMENT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="" xmlns:a16="http://schemas.microsoft.com/office/drawing/2014/main" id="{FB1150D4-1ECE-3606-D9B0-2A5757CE5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900" y="1838325"/>
            <a:ext cx="9256711" cy="5353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There is no retirement from the work of God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God work – in you and through you</a:t>
            </a: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Whatever God gives you,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it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serve </a:t>
            </a:r>
            <a:r>
              <a:rPr lang="en-US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Him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focus on what you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CAN’T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do, but on what you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</a:p>
          <a:p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ALL HAVE </a:t>
            </a:r>
            <a:r>
              <a:rPr lang="en-US" sz="36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</a:t>
            </a:r>
            <a:r>
              <a:rPr lang="en-US" sz="3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MUCH TO GIVE</a:t>
            </a:r>
          </a:p>
          <a:p>
            <a:pPr marL="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3283317D-C02C-C038-ED11-F1E4C085056D}"/>
              </a:ext>
            </a:extLst>
          </p:cNvPr>
          <p:cNvCxnSpPr>
            <a:cxnSpLocks/>
          </p:cNvCxnSpPr>
          <p:nvPr/>
        </p:nvCxnSpPr>
        <p:spPr>
          <a:xfrm flipH="1">
            <a:off x="4933950" y="352425"/>
            <a:ext cx="3743325" cy="13144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42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721944-6346-1981-9B12-195A28E9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GOD’S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3975C2-8846-D45E-3D65-9579ADC8F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35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began</a:t>
            </a:r>
            <a:r>
              <a:rPr lang="en-US" sz="35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it  	 </a:t>
            </a:r>
            <a:r>
              <a:rPr lang="en-US" sz="3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JUSTIFICATION</a:t>
            </a:r>
            <a:endParaRPr lang="en-US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/>
              <a:t>		</a:t>
            </a:r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5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 1:6 “…being confident of this, that </a:t>
            </a:r>
            <a:r>
              <a:rPr lang="en-US" sz="35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who began a good work in you</a:t>
            </a:r>
            <a:r>
              <a:rPr lang="en-US" sz="35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will carry it on to completion until the day of Christ Jesus.”</a:t>
            </a:r>
            <a:endParaRPr lang="en-US" sz="3500" b="1" i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44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B0D1A5D-1FC0-C11D-66CD-44C69FF32066}"/>
              </a:ext>
            </a:extLst>
          </p:cNvPr>
          <p:cNvSpPr txBox="1"/>
          <p:nvPr/>
        </p:nvSpPr>
        <p:spPr>
          <a:xfrm>
            <a:off x="3343275" y="1847850"/>
            <a:ext cx="6124575" cy="4014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i="1" kern="1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1Corinthians </a:t>
            </a:r>
            <a:r>
              <a:rPr lang="en-US" sz="3200" b="1" i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2:9 </a:t>
            </a:r>
            <a:r>
              <a:rPr lang="en-US" sz="4000" b="1" i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“WHAT NO EYE HAS SEEN, NOR EAR HEARD, NOR THE HEART OF MAN IMAGINED, GOD HAS PREPARED FOR THOSE WHO LOVE HIM.”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8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3975C2-8846-D45E-3D65-9579ADC8F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9850" y="685800"/>
            <a:ext cx="8894762" cy="5225422"/>
          </a:xfrm>
        </p:spPr>
        <p:txBody>
          <a:bodyPr>
            <a:normAutofit fontScale="25000" lnSpcReduction="20000"/>
          </a:bodyPr>
          <a:lstStyle/>
          <a:p>
            <a:r>
              <a:rPr lang="en-US" sz="14400" dirty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14400" i="1" dirty="0">
                <a:latin typeface="Calibri" panose="020F0502020204030204" pitchFamily="34" charset="0"/>
                <a:cs typeface="Calibri" panose="020F0502020204030204" pitchFamily="34" charset="0"/>
              </a:rPr>
              <a:t>began </a:t>
            </a:r>
            <a:r>
              <a:rPr lang="en-US" sz="14400" dirty="0">
                <a:latin typeface="Calibri" panose="020F0502020204030204" pitchFamily="34" charset="0"/>
                <a:cs typeface="Calibri" panose="020F0502020204030204" pitchFamily="34" charset="0"/>
              </a:rPr>
              <a:t>it   			      </a:t>
            </a:r>
            <a:r>
              <a:rPr lang="en-US" sz="14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JUSTIFICATION</a:t>
            </a:r>
          </a:p>
          <a:p>
            <a:pPr marL="0" indent="0">
              <a:buNone/>
            </a:pPr>
            <a:endParaRPr lang="en-US" sz="1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0" b="1" dirty="0">
                <a:latin typeface="Calibri" panose="020F0502020204030204" pitchFamily="34" charset="0"/>
                <a:cs typeface="Calibri" panose="020F0502020204030204" pitchFamily="34" charset="0"/>
              </a:rPr>
              <a:t>He will </a:t>
            </a:r>
            <a:r>
              <a:rPr lang="en-US" sz="160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</a:t>
            </a:r>
            <a:r>
              <a:rPr lang="en-US" sz="160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0" b="1" dirty="0">
                <a:latin typeface="Calibri" panose="020F0502020204030204" pitchFamily="34" charset="0"/>
                <a:cs typeface="Calibri" panose="020F0502020204030204" pitchFamily="34" charset="0"/>
              </a:rPr>
              <a:t>it	 	</a:t>
            </a:r>
            <a:r>
              <a:rPr lang="en-US" sz="16000" b="1" i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SANCTIFICATION</a:t>
            </a:r>
          </a:p>
          <a:p>
            <a:endParaRPr lang="en-US" sz="3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 1:6 “…being confident of this, that he who began a good work in you </a:t>
            </a:r>
            <a:r>
              <a:rPr lang="en-US" sz="128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carry it on </a:t>
            </a:r>
            <a:r>
              <a:rPr lang="en-US" sz="1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completion until the day of Christ Jesus.”</a:t>
            </a:r>
            <a:endParaRPr lang="en-US" sz="12800" b="1" i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1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1454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2CA78B-293E-4273-449B-F500FE21B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50" y="400050"/>
            <a:ext cx="8856662" cy="614362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3600" i="1" dirty="0">
                <a:latin typeface="Calibri" panose="020F0502020204030204" pitchFamily="34" charset="0"/>
                <a:cs typeface="Calibri" panose="020F0502020204030204" pitchFamily="34" charset="0"/>
              </a:rPr>
              <a:t>began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it   				     </a:t>
            </a:r>
            <a:r>
              <a:rPr lang="en-US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JUSTIFICATION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He will </a:t>
            </a:r>
            <a:r>
              <a:rPr lang="en-US" sz="3600" i="1" dirty="0">
                <a:latin typeface="Calibri" panose="020F0502020204030204" pitchFamily="34" charset="0"/>
                <a:cs typeface="Calibri" panose="020F0502020204030204" pitchFamily="34" charset="0"/>
              </a:rPr>
              <a:t>continue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it		    </a:t>
            </a:r>
            <a:r>
              <a:rPr lang="en-US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SANTIFICATION</a:t>
            </a:r>
          </a:p>
          <a:p>
            <a:endParaRPr lang="en-US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He will </a:t>
            </a:r>
            <a:r>
              <a:rPr lang="en-US" sz="40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it	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b="1" i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GLORIFICATION</a:t>
            </a:r>
          </a:p>
          <a:p>
            <a:endParaRPr lang="en-US" sz="3200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 1:6 “…being confident of this, that he who began a good work in you will carry it on </a:t>
            </a:r>
            <a:r>
              <a:rPr lang="en-US" sz="32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completion </a:t>
            </a:r>
            <a:r>
              <a:rPr lang="en-US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 the day of Christ Jesus.”</a:t>
            </a:r>
            <a:endParaRPr lang="en-US" sz="3200" b="1" i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4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DC70A16-5671-F435-09BA-620C87371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949" y="285750"/>
            <a:ext cx="8393926" cy="2895600"/>
          </a:xfrm>
        </p:spPr>
        <p:txBody>
          <a:bodyPr>
            <a:normAutofit/>
          </a:bodyPr>
          <a:lstStyle/>
          <a:p>
            <a:r>
              <a:rPr lang="en-US" sz="3600" b="1" dirty="0"/>
              <a:t>Joni Erickson Tada -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73C78F-3B76-6FC0-BEA8-A6A42F93AB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0699" y="2667000"/>
            <a:ext cx="9210675" cy="1447800"/>
          </a:xfrm>
        </p:spPr>
        <p:txBody>
          <a:bodyPr/>
          <a:lstStyle/>
          <a:p>
            <a:r>
              <a:rPr lang="en-US" sz="4000" b="1" dirty="0">
                <a:solidFill>
                  <a:srgbClr val="002060"/>
                </a:solidFill>
              </a:rPr>
              <a:t>God is so good – for many years now He has given me a ministry for the disabled.  </a:t>
            </a:r>
            <a:r>
              <a:rPr lang="en-US" sz="4000" b="1" i="1" dirty="0">
                <a:solidFill>
                  <a:srgbClr val="002060"/>
                </a:solidFill>
              </a:rPr>
              <a:t>Now</a:t>
            </a:r>
            <a:r>
              <a:rPr lang="en-US" sz="4000" b="1" dirty="0">
                <a:solidFill>
                  <a:srgbClr val="002060"/>
                </a:solidFill>
              </a:rPr>
              <a:t> He has given me a ministry for those with cancer!</a:t>
            </a:r>
          </a:p>
        </p:txBody>
      </p:sp>
    </p:spTree>
    <p:extLst>
      <p:ext uri="{BB962C8B-B14F-4D97-AF65-F5344CB8AC3E}">
        <p14:creationId xmlns:p14="http://schemas.microsoft.com/office/powerpoint/2010/main" val="350413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A288D6-07A1-84C0-1AB1-6D8B1F7D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GOD’S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C64F64-50C2-ED47-BD52-0D86FB56A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8:28 “And we know that for those who love God all things work together for good, </a:t>
            </a:r>
            <a:r>
              <a:rPr lang="en-US" sz="36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those who are called according to His purpose.</a:t>
            </a: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440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06578E-37E5-1ED2-7715-7D800BC9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OUR PART</a:t>
            </a:r>
            <a:br>
              <a:rPr lang="en-US" b="1" dirty="0"/>
            </a:br>
            <a:r>
              <a:rPr lang="en-US" sz="4000" b="1" dirty="0">
                <a:solidFill>
                  <a:srgbClr val="002060"/>
                </a:solidFill>
              </a:rPr>
              <a:t>PARTICIPATE!!!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9E6D53-D6A0-0545-1A41-71353A41E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2:12 “Salvation is already within you; let the Holy Spirit </a:t>
            </a:r>
            <a:r>
              <a:rPr lang="en-US" sz="36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with you </a:t>
            </a: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fulfill God’s will.”</a:t>
            </a:r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GOOD NEWS:  </a:t>
            </a:r>
            <a:r>
              <a:rPr lang="en-US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We are sealed!</a:t>
            </a:r>
          </a:p>
          <a:p>
            <a:pPr marL="0" indent="0" algn="ctr">
              <a:buNone/>
            </a:pPr>
            <a:r>
              <a:rPr lang="en-US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215111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7F2BFF-A8BC-C110-37A8-E9DC9D22B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3274" y="1981200"/>
            <a:ext cx="7419975" cy="10287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OUR PART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C025589-B498-2E70-DD52-AE9C99551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1701" y="3228976"/>
            <a:ext cx="9532936" cy="3327871"/>
          </a:xfrm>
        </p:spPr>
        <p:txBody>
          <a:bodyPr/>
          <a:lstStyle/>
          <a:p>
            <a:pPr marL="0" indent="0">
              <a:buNone/>
            </a:pP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2:12 “Salvation is already within you; let the Holy Spirit </a:t>
            </a:r>
            <a:r>
              <a:rPr lang="en-US" sz="36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with you </a:t>
            </a: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fulfill God’s will.”</a:t>
            </a:r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lang="en-US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know what you believe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1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AEC840-4611-38B3-4850-BF0D0F2D6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1152526"/>
            <a:ext cx="8818561" cy="685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OUR PART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9992475-A971-7CCA-5F50-D0DD1964C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14574" y="2333626"/>
            <a:ext cx="9190037" cy="3267074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2:12 “Salvation is already within you; let the Holy Spirit </a:t>
            </a:r>
            <a:r>
              <a:rPr lang="en-US" sz="36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with you </a:t>
            </a:r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fulfill God’s will.”</a:t>
            </a: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know what you believe</a:t>
            </a:r>
          </a:p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4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what is God’s will for you</a:t>
            </a:r>
          </a:p>
          <a:p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10962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574</Words>
  <Application>Microsoft Office PowerPoint</Application>
  <PresentationFormat>Widescreen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GOD’S NOT FINISHED WITH US YET </vt:lpstr>
      <vt:lpstr>GOD’S PART</vt:lpstr>
      <vt:lpstr>PowerPoint Presentation</vt:lpstr>
      <vt:lpstr>PowerPoint Presentation</vt:lpstr>
      <vt:lpstr>Joni Erickson Tada - </vt:lpstr>
      <vt:lpstr>GOD’S PROMISE</vt:lpstr>
      <vt:lpstr>OUR PART PARTICIPATE!!!</vt:lpstr>
      <vt:lpstr>OUR PART</vt:lpstr>
      <vt:lpstr>OUR PART</vt:lpstr>
      <vt:lpstr>OUR PART</vt:lpstr>
      <vt:lpstr>OUR PART</vt:lpstr>
      <vt:lpstr>AMERICA TODAY</vt:lpstr>
      <vt:lpstr>PowerPoint Presentation</vt:lpstr>
      <vt:lpstr>I’M RETIRED!!!</vt:lpstr>
      <vt:lpstr>IT’S NOT OVER – GOD IS NOT FINISHED WITH US!  </vt:lpstr>
      <vt:lpstr>GOD’S WILL? Proverbs 16:9 “The mind of man plans his way, but the LORD directs his steps.” </vt:lpstr>
      <vt:lpstr>GOD’S WILL? Proverbs 16:9 “The mind of man plans his way, but the LORD directs his steps.” </vt:lpstr>
      <vt:lpstr>GOD CAN USE YOU JUST AS YOU ARE!</vt:lpstr>
      <vt:lpstr>NO RETIREMENT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2023-04-24T13:14:54Z</dcterms:created>
  <dcterms:modified xsi:type="dcterms:W3CDTF">2023-04-24T13:15:01Z</dcterms:modified>
</cp:coreProperties>
</file>