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93" r:id="rId9"/>
    <p:sldId id="264" r:id="rId10"/>
    <p:sldId id="265" r:id="rId11"/>
    <p:sldId id="266" r:id="rId12"/>
    <p:sldId id="267" r:id="rId13"/>
    <p:sldId id="268" r:id="rId14"/>
    <p:sldId id="270" r:id="rId15"/>
    <p:sldId id="275" r:id="rId16"/>
    <p:sldId id="276" r:id="rId17"/>
    <p:sldId id="271" r:id="rId18"/>
    <p:sldId id="272" r:id="rId19"/>
    <p:sldId id="273" r:id="rId20"/>
    <p:sldId id="274" r:id="rId21"/>
    <p:sldId id="295" r:id="rId22"/>
    <p:sldId id="294" r:id="rId23"/>
    <p:sldId id="282" r:id="rId24"/>
    <p:sldId id="284" r:id="rId25"/>
    <p:sldId id="285" r:id="rId26"/>
    <p:sldId id="286" r:id="rId27"/>
    <p:sldId id="291" r:id="rId28"/>
    <p:sldId id="290" r:id="rId29"/>
    <p:sldId id="292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289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6553-ECA0-4487-B008-BDFE7AF76A9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8A-C0DE-4403-85C2-3187C7D9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6553-ECA0-4487-B008-BDFE7AF76A9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8A-C0DE-4403-85C2-3187C7D9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4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6553-ECA0-4487-B008-BDFE7AF76A9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8A-C0DE-4403-85C2-3187C7D9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6553-ECA0-4487-B008-BDFE7AF76A9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8A-C0DE-4403-85C2-3187C7D9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5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6553-ECA0-4487-B008-BDFE7AF76A9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8A-C0DE-4403-85C2-3187C7D9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6553-ECA0-4487-B008-BDFE7AF76A9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8A-C0DE-4403-85C2-3187C7D9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8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6553-ECA0-4487-B008-BDFE7AF76A9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8A-C0DE-4403-85C2-3187C7D9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9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6553-ECA0-4487-B008-BDFE7AF76A9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8A-C0DE-4403-85C2-3187C7D9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8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6553-ECA0-4487-B008-BDFE7AF76A9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8A-C0DE-4403-85C2-3187C7D9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3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6553-ECA0-4487-B008-BDFE7AF76A9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8A-C0DE-4403-85C2-3187C7D9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3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6553-ECA0-4487-B008-BDFE7AF76A9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8A-C0DE-4403-85C2-3187C7D9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2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6553-ECA0-4487-B008-BDFE7AF76A9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C28A-C0DE-4403-85C2-3187C7D9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95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4476-5E8A-4004-B911-43CEC417CF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failure to discipline: </a:t>
            </a:r>
            <a:br>
              <a:rPr lang="en-US" dirty="0"/>
            </a:br>
            <a:r>
              <a:rPr lang="en-US" dirty="0"/>
              <a:t>the wisdom of the world strikes again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9F9EF-0E34-434D-A7DB-A4651F0D7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 Cor 5: 1-13</a:t>
            </a:r>
          </a:p>
        </p:txBody>
      </p:sp>
    </p:spTree>
    <p:extLst>
      <p:ext uri="{BB962C8B-B14F-4D97-AF65-F5344CB8AC3E}">
        <p14:creationId xmlns:p14="http://schemas.microsoft.com/office/powerpoint/2010/main" val="344328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>
            <a:normAutofit/>
          </a:bodyPr>
          <a:lstStyle/>
          <a:p>
            <a:r>
              <a:rPr lang="en-US" sz="2800" b="1" dirty="0"/>
              <a:t>Church discipline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Shouldn’t you rather have </a:t>
            </a:r>
            <a:r>
              <a:rPr lang="en-US" sz="2800" b="1" u="sng" dirty="0"/>
              <a:t>gone into mourning </a:t>
            </a:r>
            <a:r>
              <a:rPr lang="en-US" sz="2800" dirty="0"/>
              <a:t>and have put out of your fellowship the man who has been doing this?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Wisdom of God </a:t>
            </a:r>
          </a:p>
          <a:p>
            <a:r>
              <a:rPr lang="en-US" sz="2800" dirty="0"/>
              <a:t>It Is loving because the goal is redemptive</a:t>
            </a:r>
          </a:p>
          <a:p>
            <a:r>
              <a:rPr lang="en-US" sz="2800" dirty="0"/>
              <a:t>Mourning vs. gossip  or self-righteousness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74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>
            <a:normAutofit/>
          </a:bodyPr>
          <a:lstStyle/>
          <a:p>
            <a:r>
              <a:rPr lang="en-US" sz="2800" b="1" dirty="0"/>
              <a:t>Church discipline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Shouldn’t you rather have </a:t>
            </a:r>
            <a:r>
              <a:rPr lang="en-US" sz="2800" b="1" u="sng" dirty="0"/>
              <a:t>gone into mourning </a:t>
            </a:r>
            <a:r>
              <a:rPr lang="en-US" sz="2800" dirty="0"/>
              <a:t>and have put out of your fellowship the man who has been doing this?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Wisdom of God </a:t>
            </a:r>
          </a:p>
          <a:p>
            <a:r>
              <a:rPr lang="en-US" sz="2800" dirty="0"/>
              <a:t>It Is loving because the goal is redemptive</a:t>
            </a:r>
          </a:p>
          <a:p>
            <a:r>
              <a:rPr lang="en-US" sz="2800" dirty="0"/>
              <a:t>Mourning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Reflection on spiritual health of community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78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>
            <a:normAutofit/>
          </a:bodyPr>
          <a:lstStyle/>
          <a:p>
            <a:r>
              <a:rPr lang="en-US" sz="2800" b="1" dirty="0"/>
              <a:t>Church discipline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Shouldn’t you rather have gone into mourning and have </a:t>
            </a:r>
            <a:r>
              <a:rPr lang="en-US" sz="2800" b="1" u="sng" dirty="0"/>
              <a:t>put out of your fellowship </a:t>
            </a:r>
            <a:r>
              <a:rPr lang="en-US" sz="2800" dirty="0"/>
              <a:t>the man who has been doing this?  </a:t>
            </a:r>
            <a:r>
              <a:rPr lang="en-US" sz="2800" b="1" baseline="30000" dirty="0"/>
              <a:t>11 </a:t>
            </a:r>
            <a:r>
              <a:rPr lang="en-US" sz="2800" dirty="0"/>
              <a:t>But now I am writing to you that </a:t>
            </a:r>
            <a:r>
              <a:rPr lang="en-US" sz="2800" b="1" u="sng" dirty="0"/>
              <a:t>you must not associate </a:t>
            </a:r>
            <a:r>
              <a:rPr lang="en-US" sz="2800" dirty="0"/>
              <a:t>with anyone who claims to be a brother or sister but is sexually immoral …</a:t>
            </a:r>
            <a:r>
              <a:rPr lang="en-US" sz="2800" b="1" u="sng" dirty="0"/>
              <a:t>Do not even eat with such people.</a:t>
            </a:r>
          </a:p>
          <a:p>
            <a:pPr marL="0" indent="0">
              <a:buNone/>
            </a:pPr>
            <a:r>
              <a:rPr lang="en-US" sz="2800" b="1" baseline="30000" dirty="0"/>
              <a:t>12 ….</a:t>
            </a:r>
            <a:r>
              <a:rPr lang="en-US" sz="2800" dirty="0"/>
              <a:t> “</a:t>
            </a:r>
            <a:r>
              <a:rPr lang="en-US" sz="2800" b="1" u="sng" dirty="0"/>
              <a:t>Expel the wicked person from among you.”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Wisdom of God </a:t>
            </a:r>
          </a:p>
          <a:p>
            <a:r>
              <a:rPr lang="en-US" sz="2800" dirty="0"/>
              <a:t>Mourning</a:t>
            </a:r>
          </a:p>
          <a:p>
            <a:r>
              <a:rPr lang="en-US" sz="2800" dirty="0"/>
              <a:t>Remove from community</a:t>
            </a:r>
          </a:p>
          <a:p>
            <a:r>
              <a:rPr lang="en-US" sz="2800" dirty="0"/>
              <a:t>Who gives them that authority?</a:t>
            </a:r>
          </a:p>
          <a:p>
            <a:r>
              <a:rPr lang="en-US" sz="2800" dirty="0"/>
              <a:t> </a:t>
            </a:r>
          </a:p>
          <a:p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35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/>
          <a:lstStyle/>
          <a:p>
            <a:r>
              <a:rPr lang="en-US" b="1" dirty="0"/>
              <a:t>Church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baseline="30000" dirty="0"/>
              <a:t> 3 </a:t>
            </a:r>
            <a:r>
              <a:rPr lang="en-US" sz="2800" dirty="0"/>
              <a:t>For my part, even though I am not physically present, I am with you in spirit. As one who is present with you in this way, I have already passed judgment </a:t>
            </a:r>
            <a:r>
              <a:rPr lang="en-US" sz="2800" b="1" u="sng" dirty="0"/>
              <a:t>in the name of our Lord Jesus</a:t>
            </a:r>
            <a:r>
              <a:rPr lang="en-US" sz="2800" dirty="0"/>
              <a:t> on the one who has been doing this. </a:t>
            </a:r>
            <a:r>
              <a:rPr lang="en-US" sz="2800" b="1" baseline="30000" dirty="0"/>
              <a:t>4 </a:t>
            </a:r>
            <a:r>
              <a:rPr lang="en-US" sz="2800" dirty="0"/>
              <a:t>So when you are assembled and I am with you in spirit, </a:t>
            </a:r>
            <a:r>
              <a:rPr lang="en-US" sz="2800" b="1" u="sng" dirty="0"/>
              <a:t>and the power of our Lord Jesus is present,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Right response:</a:t>
            </a:r>
          </a:p>
          <a:p>
            <a:r>
              <a:rPr lang="en-US" sz="2800" dirty="0"/>
              <a:t>Who gives them that authority?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Echoing words of Jesus (Matt 18:12-17)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Last resort</a:t>
            </a:r>
          </a:p>
          <a:p>
            <a:r>
              <a:rPr lang="en-US" sz="2800" dirty="0"/>
              <a:t> </a:t>
            </a:r>
          </a:p>
          <a:p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684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/>
          <a:lstStyle/>
          <a:p>
            <a:r>
              <a:rPr lang="en-US" b="1" dirty="0"/>
              <a:t>Church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92187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4 </a:t>
            </a:r>
            <a:r>
              <a:rPr lang="en-US" sz="2800" dirty="0"/>
              <a:t>So when you are assembled and I am with you in spirit, and the power of our Lord Jesus is present, </a:t>
            </a:r>
            <a:r>
              <a:rPr lang="en-US" sz="2800" b="1" u="sng" baseline="30000" dirty="0"/>
              <a:t>5 </a:t>
            </a:r>
            <a:r>
              <a:rPr lang="en-US" sz="2800" b="1" u="sng" dirty="0"/>
              <a:t>hand this man over to Satan for the destruction of the flesh, so that his spirit may be saved on the day of the Lord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Right response:</a:t>
            </a:r>
          </a:p>
          <a:p>
            <a:r>
              <a:rPr lang="en-US" sz="2800" dirty="0"/>
              <a:t>Mourn</a:t>
            </a:r>
          </a:p>
          <a:p>
            <a:r>
              <a:rPr lang="en-US" sz="2800" dirty="0"/>
              <a:t>Remove from community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54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/>
          <a:lstStyle/>
          <a:p>
            <a:r>
              <a:rPr lang="en-US" b="1" dirty="0"/>
              <a:t>Church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4 </a:t>
            </a:r>
            <a:r>
              <a:rPr lang="en-US" sz="2800" dirty="0"/>
              <a:t>So when you are assembled and I am with you in spirit, and the power of our Lord Jesus is present, </a:t>
            </a:r>
            <a:r>
              <a:rPr lang="en-US" sz="2800" b="1" u="sng" baseline="30000" dirty="0"/>
              <a:t>5 </a:t>
            </a:r>
            <a:r>
              <a:rPr lang="en-US" sz="2800" b="1" u="sng" dirty="0"/>
              <a:t>hand this man over to Satan for the destruction of the flesh, so that his spirit may be saved on the day of the Lord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Right response:</a:t>
            </a:r>
          </a:p>
          <a:p>
            <a:r>
              <a:rPr lang="en-US" sz="2800" dirty="0"/>
              <a:t>Mourn</a:t>
            </a:r>
          </a:p>
          <a:p>
            <a:r>
              <a:rPr lang="en-US" sz="2800" dirty="0"/>
              <a:t>Remove from community</a:t>
            </a:r>
          </a:p>
          <a:p>
            <a:r>
              <a:rPr lang="en-US" sz="2800" dirty="0"/>
              <a:t>Hand over to Satan…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7909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/>
          <a:lstStyle/>
          <a:p>
            <a:r>
              <a:rPr lang="en-US" b="1" dirty="0"/>
              <a:t>Church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4 </a:t>
            </a:r>
            <a:r>
              <a:rPr lang="en-US" sz="2800" dirty="0"/>
              <a:t>So when you are assembled and I am with you in spirit, and the power of our Lord Jesus is present, </a:t>
            </a:r>
            <a:r>
              <a:rPr lang="en-US" sz="2800" b="1" u="sng" baseline="30000" dirty="0"/>
              <a:t>5 </a:t>
            </a:r>
            <a:r>
              <a:rPr lang="en-US" sz="2800" b="1" u="sng" dirty="0"/>
              <a:t>hand this man over to Satan </a:t>
            </a:r>
            <a:r>
              <a:rPr lang="en-US" sz="2800" dirty="0"/>
              <a:t>for the destruction of the flesh, so that his spirit may be saved on the day of the Lord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Right response:</a:t>
            </a:r>
          </a:p>
          <a:p>
            <a:r>
              <a:rPr lang="en-US" sz="2800" dirty="0"/>
              <a:t>Mourn</a:t>
            </a:r>
          </a:p>
          <a:p>
            <a:r>
              <a:rPr lang="en-US" sz="2800" dirty="0"/>
              <a:t>Remove from community</a:t>
            </a:r>
          </a:p>
          <a:p>
            <a:r>
              <a:rPr lang="en-US" sz="2800" dirty="0"/>
              <a:t>Hand over to Satan…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Exclude from safety/warmth of community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2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/>
          <a:lstStyle/>
          <a:p>
            <a:r>
              <a:rPr lang="en-US" b="1" dirty="0"/>
              <a:t>Church Discipline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4 </a:t>
            </a:r>
            <a:r>
              <a:rPr lang="en-US" sz="2800" dirty="0"/>
              <a:t>So when you are assembled and I am with you in spirit, and the power of our Lord Jesus is present, </a:t>
            </a:r>
            <a:r>
              <a:rPr lang="en-US" sz="2800" b="1" baseline="30000" dirty="0"/>
              <a:t>5</a:t>
            </a:r>
            <a:r>
              <a:rPr lang="en-US" sz="2800" baseline="30000" dirty="0"/>
              <a:t> </a:t>
            </a:r>
            <a:r>
              <a:rPr lang="en-US" sz="2800" dirty="0"/>
              <a:t>hand this man over to Satan for the </a:t>
            </a:r>
            <a:r>
              <a:rPr lang="en-US" sz="2800" b="1" u="sng" dirty="0"/>
              <a:t>destruction of the flesh, </a:t>
            </a:r>
            <a:r>
              <a:rPr lang="en-US" sz="2800" dirty="0"/>
              <a:t>so that his spirit may be saved on the day of the Lord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Destruction of the flesh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Suffer consequences of his decision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Still have category with substance abuse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64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/>
          <a:lstStyle/>
          <a:p>
            <a:r>
              <a:rPr lang="en-US" b="1" dirty="0"/>
              <a:t>Church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4 </a:t>
            </a:r>
            <a:r>
              <a:rPr lang="en-US" sz="2800" dirty="0"/>
              <a:t>So when you are assembled and I am with you in spirit, and the power of our Lord Jesus is present, </a:t>
            </a:r>
            <a:r>
              <a:rPr lang="en-US" sz="2800" b="1" baseline="30000" dirty="0"/>
              <a:t>5</a:t>
            </a:r>
            <a:r>
              <a:rPr lang="en-US" sz="2800" baseline="30000" dirty="0"/>
              <a:t> </a:t>
            </a:r>
            <a:r>
              <a:rPr lang="en-US" sz="2800" dirty="0"/>
              <a:t>hand this man over to Satan for the destruction of the flesh, </a:t>
            </a:r>
            <a:r>
              <a:rPr lang="en-US" sz="2800" b="1" u="sng" dirty="0"/>
              <a:t>so that his spirit may be saved on the day of the Lord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Spirit saved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Repent and return to the right 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REDEMPTIVE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Women’s group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261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/>
          <a:lstStyle/>
          <a:p>
            <a:r>
              <a:rPr lang="en-US" b="1" dirty="0"/>
              <a:t>Church discipline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4 </a:t>
            </a:r>
            <a:r>
              <a:rPr lang="en-US" sz="2800" dirty="0"/>
              <a:t>So when you are assembled and I am with you in spirit, and the power of our Lord Jesus is present, </a:t>
            </a:r>
            <a:r>
              <a:rPr lang="en-US" sz="2800" b="1" baseline="30000" dirty="0"/>
              <a:t>5</a:t>
            </a:r>
            <a:r>
              <a:rPr lang="en-US" sz="2800" baseline="30000" dirty="0"/>
              <a:t> </a:t>
            </a:r>
            <a:r>
              <a:rPr lang="en-US" sz="2800" dirty="0"/>
              <a:t>hand this man over to Satan for the destruction of the flesh, </a:t>
            </a:r>
            <a:r>
              <a:rPr lang="en-US" sz="2800" b="1" u="sng" dirty="0"/>
              <a:t>so that his spirit may be saved on the day of the Lord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Opposite of love is not hate. It is apathy, indifference.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Love someone enough to try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746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36CF-3B72-47F8-BBA1-1CEA5B48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Cor. 5:1-13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44B4F-8A77-43A9-B906-235827795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5:1 </a:t>
            </a:r>
            <a:r>
              <a:rPr lang="en-US" dirty="0"/>
              <a:t>It is actually reported that there is sexual immorality among you, and of a kind that even pagans do not tolerate: A man is sleeping with his father’s wife. </a:t>
            </a:r>
            <a:r>
              <a:rPr lang="en-US" b="1" baseline="30000" dirty="0"/>
              <a:t>2 </a:t>
            </a:r>
            <a:r>
              <a:rPr lang="en-US" dirty="0"/>
              <a:t>And you are proud! Shouldn’t you rather have gone into mourning and have put out of your fellowship the man who has been doing this? </a:t>
            </a:r>
            <a:r>
              <a:rPr lang="en-US" b="1" baseline="30000" dirty="0"/>
              <a:t>3 </a:t>
            </a:r>
            <a:r>
              <a:rPr lang="en-US" dirty="0"/>
              <a:t>For my part, even though I am not physically present, I am with you in spirit. As one who is present with you in this way, I have already passed judgment in the name of our Lord Jesus on the one who has been doing this. </a:t>
            </a:r>
            <a:r>
              <a:rPr lang="en-US" b="1" baseline="30000" dirty="0"/>
              <a:t>4 </a:t>
            </a:r>
            <a:r>
              <a:rPr lang="en-US" dirty="0"/>
              <a:t>So when you are assembled and I am with you in spirit, and the power of our Lord Jesus is present, </a:t>
            </a:r>
            <a:r>
              <a:rPr lang="en-US" b="1" baseline="30000" dirty="0"/>
              <a:t>5 </a:t>
            </a:r>
            <a:r>
              <a:rPr lang="en-US" dirty="0"/>
              <a:t>hand this man over to Satan for the destruction of the flesh, so that his spirit may be saved on the day of the Lord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2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/>
          <a:lstStyle/>
          <a:p>
            <a:r>
              <a:rPr lang="en-US" b="1" dirty="0"/>
              <a:t>Church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6 </a:t>
            </a:r>
            <a:r>
              <a:rPr lang="en-US" sz="2800" dirty="0"/>
              <a:t>Your boasting is not good. Don’t you know that a little yeast leavens the whole batch of dough?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Is loving because it protects the spiritual community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33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8A389-DC09-41E3-B7DA-2521AC784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C02144-E5DC-4864-A28D-13CE11A37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377" y="989012"/>
            <a:ext cx="6021467" cy="48736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D63A3-89DF-42B6-AC2B-E512480A6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78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/>
          <a:lstStyle/>
          <a:p>
            <a:r>
              <a:rPr lang="en-US" b="1" dirty="0"/>
              <a:t>Church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6 </a:t>
            </a:r>
            <a:r>
              <a:rPr lang="en-US" sz="2800" dirty="0"/>
              <a:t>Your boasting is not good. Don’t you know that a little yeast leavens the whole batch of dough?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Is loving because it protects the spiritual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Lack of discipline negatively impacts the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Sports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10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/>
          <a:lstStyle/>
          <a:p>
            <a:r>
              <a:rPr lang="en-US" b="1" dirty="0"/>
              <a:t>Church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7 </a:t>
            </a:r>
            <a:r>
              <a:rPr lang="en-US" sz="2800" dirty="0"/>
              <a:t>Get rid of the old yeast, so that you may be a new unleavened batch—as you really are. For Christ, our Passover lamb, has been sacrificed. </a:t>
            </a:r>
            <a:r>
              <a:rPr lang="en-US" sz="2800" b="1" baseline="30000" dirty="0"/>
              <a:t>8 </a:t>
            </a:r>
            <a:r>
              <a:rPr lang="en-US" sz="2800" dirty="0"/>
              <a:t>Therefore let us keep the Festival, not with the old bread leaven with malice and wickedness, but with the unleavened bread of sincerity and truth.</a:t>
            </a:r>
          </a:p>
          <a:p>
            <a:pPr marL="0" indent="0">
              <a:buNone/>
            </a:pPr>
            <a:endParaRPr lang="en-US" sz="2800" b="1" u="sn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Is loving because it protects the integrity of the community before the watching world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73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/>
          <a:lstStyle/>
          <a:p>
            <a:r>
              <a:rPr lang="en-US" b="1" dirty="0"/>
              <a:t>Church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7 </a:t>
            </a:r>
            <a:r>
              <a:rPr lang="en-US" sz="2800" dirty="0"/>
              <a:t>Get rid of the old yeast, so that you may be a new unleavened batch—as you really are. For Christ, our Passover lamb, has been sacrificed. </a:t>
            </a:r>
            <a:r>
              <a:rPr lang="en-US" sz="2800" b="1" baseline="30000" dirty="0"/>
              <a:t>8 </a:t>
            </a:r>
            <a:r>
              <a:rPr lang="en-US" sz="2800" dirty="0"/>
              <a:t>Therefore let us keep the Festival, not with the old bread leaven with malice and wickedness, but with the unleavened bread of sincerity and truth.</a:t>
            </a:r>
          </a:p>
          <a:p>
            <a:pPr marL="0" indent="0">
              <a:buNone/>
            </a:pPr>
            <a:endParaRPr lang="en-US" sz="2800" b="1" u="sn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Is loving because it protects the integrity of the community before the watching world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Community with moral integrity and practicing costly love is attractive 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01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1785"/>
            <a:ext cx="3932237" cy="1600200"/>
          </a:xfrm>
        </p:spPr>
        <p:txBody>
          <a:bodyPr/>
          <a:lstStyle/>
          <a:p>
            <a:r>
              <a:rPr lang="en-US" b="1" dirty="0"/>
              <a:t>Key 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Chronic &amp; serious behavior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all sin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Destructive to them and others 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35AC4-9B09-4ED8-BFC0-49DD9F592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085" y="75414"/>
            <a:ext cx="7403183" cy="6796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9 </a:t>
            </a:r>
            <a:r>
              <a:rPr lang="en-US" sz="2800" dirty="0"/>
              <a:t>I wrote to you in my letter not to associate with sexually immoral people— </a:t>
            </a:r>
            <a:r>
              <a:rPr lang="en-US" sz="2800" b="1" baseline="30000" dirty="0"/>
              <a:t>10 </a:t>
            </a:r>
            <a:r>
              <a:rPr lang="en-US" sz="2800" dirty="0"/>
              <a:t>not at all meaning the people of this world who are immoral, or the greedy and swindlers, or idolaters. In that case you would have to leave this world. </a:t>
            </a:r>
            <a:r>
              <a:rPr lang="en-US" sz="2800" b="1" baseline="30000" dirty="0"/>
              <a:t>11 </a:t>
            </a:r>
            <a:r>
              <a:rPr lang="en-US" sz="2800" dirty="0"/>
              <a:t>But now I am writing to you that you must not associate with anyone who claims to be a brother or sister but is sexually immoral or greedy, an idolater or slanderer, a drunkard or swindler. Do not even eat with such people.</a:t>
            </a:r>
          </a:p>
          <a:p>
            <a:pPr marL="0" indent="0">
              <a:buNone/>
            </a:pPr>
            <a:r>
              <a:rPr lang="en-US" sz="2800" b="1" baseline="30000" dirty="0"/>
              <a:t>12 </a:t>
            </a:r>
            <a:r>
              <a:rPr lang="en-US" sz="2800" dirty="0"/>
              <a:t>What business is it of mine to judge those outside the church? Are you not to judge those inside? </a:t>
            </a:r>
            <a:r>
              <a:rPr lang="en-US" sz="2800" b="1" baseline="30000" dirty="0"/>
              <a:t>13 </a:t>
            </a:r>
            <a:r>
              <a:rPr lang="en-US" sz="2800" dirty="0"/>
              <a:t>God will judge those outside. “Expel the wicked person from among you.”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1785"/>
            <a:ext cx="3932237" cy="1600200"/>
          </a:xfrm>
        </p:spPr>
        <p:txBody>
          <a:bodyPr/>
          <a:lstStyle/>
          <a:p>
            <a:r>
              <a:rPr lang="en-US" b="1" dirty="0"/>
              <a:t>Key 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Chronic &amp; serious behavior </a:t>
            </a:r>
          </a:p>
          <a:p>
            <a:r>
              <a:rPr lang="en-US" sz="2800" dirty="0"/>
              <a:t>Only for those with relationship with Christ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35AC4-9B09-4ED8-BFC0-49DD9F592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085" y="75414"/>
            <a:ext cx="7403183" cy="6796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9 </a:t>
            </a:r>
            <a:r>
              <a:rPr lang="en-US" sz="2800" dirty="0"/>
              <a:t>I wrote to you in my letter not to associate with sexually immoral people— </a:t>
            </a:r>
            <a:r>
              <a:rPr lang="en-US" sz="2800" b="1" baseline="30000" dirty="0"/>
              <a:t>10 </a:t>
            </a:r>
            <a:r>
              <a:rPr lang="en-US" sz="2800" dirty="0"/>
              <a:t>not at all meaning the people of this world who are immoral, or the greedy and swindlers, or idolaters. In that case you would have to leave this world. </a:t>
            </a:r>
            <a:r>
              <a:rPr lang="en-US" sz="2800" baseline="30000" dirty="0"/>
              <a:t>11 </a:t>
            </a:r>
            <a:r>
              <a:rPr lang="en-US" sz="2800" dirty="0"/>
              <a:t>But now I am writing to you that you must not associate with anyone who claims to be a brother or sister but is sexually immoral or greedy, an idolater or slanderer, a drunkard or swindler. Do not even eat with such people.</a:t>
            </a:r>
          </a:p>
          <a:p>
            <a:pPr marL="0" indent="0">
              <a:buNone/>
            </a:pPr>
            <a:r>
              <a:rPr lang="en-US" sz="2800" b="1" baseline="30000" dirty="0"/>
              <a:t>12 </a:t>
            </a:r>
            <a:r>
              <a:rPr lang="en-US" sz="2800" dirty="0"/>
              <a:t>What business is it of mine to judge those outside the church? Are you not to judge those inside? </a:t>
            </a:r>
            <a:r>
              <a:rPr lang="en-US" sz="2800" b="1" baseline="30000" dirty="0"/>
              <a:t>13 </a:t>
            </a:r>
            <a:r>
              <a:rPr lang="en-US" sz="2800" dirty="0"/>
              <a:t>God will judge those outside. “Expel the wicked person from among you.”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1785"/>
            <a:ext cx="3932237" cy="1600200"/>
          </a:xfrm>
        </p:spPr>
        <p:txBody>
          <a:bodyPr/>
          <a:lstStyle/>
          <a:p>
            <a:r>
              <a:rPr lang="en-US" b="1" dirty="0"/>
              <a:t>Key 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Chronic &amp; serious behavior </a:t>
            </a:r>
          </a:p>
          <a:p>
            <a:r>
              <a:rPr lang="en-US" sz="2800" dirty="0"/>
              <a:t>Only for those with relationship with Christ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need to clean up your act before coming to Christ 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35AC4-9B09-4ED8-BFC0-49DD9F592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085" y="75414"/>
            <a:ext cx="7403183" cy="6796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9 </a:t>
            </a:r>
            <a:r>
              <a:rPr lang="en-US" sz="2800" dirty="0"/>
              <a:t>I wrote to you in my letter not to associate with sexually immoral people— </a:t>
            </a:r>
            <a:r>
              <a:rPr lang="en-US" sz="2800" b="1" baseline="30000" dirty="0"/>
              <a:t>10 </a:t>
            </a:r>
            <a:r>
              <a:rPr lang="en-US" sz="2800" dirty="0"/>
              <a:t>not at all meaning the people of this world who are immoral, or the greedy and swindlers, or idolaters. In that case you would have to leave this world. </a:t>
            </a:r>
            <a:r>
              <a:rPr lang="en-US" sz="2800" baseline="30000" dirty="0"/>
              <a:t>11</a:t>
            </a:r>
            <a:r>
              <a:rPr lang="en-US" sz="2800" b="1" u="sng" baseline="30000" dirty="0"/>
              <a:t> </a:t>
            </a:r>
            <a:r>
              <a:rPr lang="en-US" sz="2800" b="1" u="sng" dirty="0"/>
              <a:t>But now I am writing to you that you must not associate with anyone who claims to be a brother or sister</a:t>
            </a:r>
            <a:r>
              <a:rPr lang="en-US" sz="2800" dirty="0"/>
              <a:t> but is sexually immoral or greedy, an idolater or slanderer, a drunkard or swindler. Do not even eat with such people.</a:t>
            </a:r>
          </a:p>
          <a:p>
            <a:pPr marL="0" indent="0">
              <a:buNone/>
            </a:pPr>
            <a:r>
              <a:rPr lang="en-US" sz="2800" b="1" baseline="30000" dirty="0"/>
              <a:t>12 </a:t>
            </a:r>
            <a:r>
              <a:rPr lang="en-US" sz="2800" dirty="0"/>
              <a:t>What business is it of mine to judge those outside the church? Are you not to judge those inside? </a:t>
            </a:r>
            <a:r>
              <a:rPr lang="en-US" sz="2800" b="1" baseline="30000" dirty="0"/>
              <a:t>13 </a:t>
            </a:r>
            <a:r>
              <a:rPr lang="en-US" sz="2800" dirty="0"/>
              <a:t>God will judge those outside. “Expel the wicked person from among you.”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1785"/>
            <a:ext cx="3932237" cy="1600200"/>
          </a:xfrm>
        </p:spPr>
        <p:txBody>
          <a:bodyPr/>
          <a:lstStyle/>
          <a:p>
            <a:r>
              <a:rPr lang="en-US" b="1" dirty="0"/>
              <a:t>Key 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Chronic &amp; serious behavior </a:t>
            </a:r>
          </a:p>
          <a:p>
            <a:r>
              <a:rPr lang="en-US" sz="2800" dirty="0"/>
              <a:t>Only for those with relationship with Christ</a:t>
            </a:r>
          </a:p>
          <a:p>
            <a:r>
              <a:rPr lang="en-US" sz="2800" dirty="0"/>
              <a:t>Don’t withdrawal from those who don’t know Christ 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35AC4-9B09-4ED8-BFC0-49DD9F592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085" y="75414"/>
            <a:ext cx="7403183" cy="6796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9 </a:t>
            </a:r>
            <a:r>
              <a:rPr lang="en-US" sz="2800" dirty="0"/>
              <a:t>I wrote to you in my letter not to associate with sexually immoral people— </a:t>
            </a:r>
            <a:r>
              <a:rPr lang="en-US" sz="2800" baseline="30000" dirty="0"/>
              <a:t>10 </a:t>
            </a:r>
            <a:r>
              <a:rPr lang="en-US" sz="2800" dirty="0"/>
              <a:t>not at all meaning the people of this world who are immoral, or the greedy and swindlers, or idolaters. In that case you would have to leave this world. </a:t>
            </a:r>
            <a:r>
              <a:rPr lang="en-US" sz="2800" b="1" baseline="30000" dirty="0"/>
              <a:t>11 </a:t>
            </a:r>
            <a:r>
              <a:rPr lang="en-US" sz="2800" dirty="0"/>
              <a:t>But now I am writing to you that you must not associate with anyone who claims to be a brother or sister but is sexually immoral or greedy, an idolater or slanderer, a drunkard or swindler. Do not even eat with such people.</a:t>
            </a:r>
          </a:p>
          <a:p>
            <a:pPr marL="0" indent="0">
              <a:buNone/>
            </a:pPr>
            <a:r>
              <a:rPr lang="en-US" sz="2800" baseline="30000" dirty="0"/>
              <a:t>12 </a:t>
            </a:r>
            <a:r>
              <a:rPr lang="en-US" sz="2800" dirty="0"/>
              <a:t>What business is it of mine to judge those outside the church? Are you not to judge those inside? </a:t>
            </a:r>
            <a:r>
              <a:rPr lang="en-US" sz="2800" b="1" baseline="30000" dirty="0"/>
              <a:t>13 </a:t>
            </a:r>
            <a:r>
              <a:rPr lang="en-US" sz="2800" dirty="0"/>
              <a:t>God will judge those outside. “Expel the wicked person from among you.”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1785"/>
            <a:ext cx="3932237" cy="1600200"/>
          </a:xfrm>
        </p:spPr>
        <p:txBody>
          <a:bodyPr/>
          <a:lstStyle/>
          <a:p>
            <a:r>
              <a:rPr lang="en-US" b="1" dirty="0"/>
              <a:t>Key 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Chronic &amp; serious behavior </a:t>
            </a:r>
          </a:p>
          <a:p>
            <a:r>
              <a:rPr lang="en-US" sz="2800" dirty="0"/>
              <a:t>Only for those with relationship with Christ</a:t>
            </a:r>
          </a:p>
          <a:p>
            <a:r>
              <a:rPr lang="en-US" sz="2800" dirty="0"/>
              <a:t>Don’t withdrawal from those who don’t know Christ 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35AC4-9B09-4ED8-BFC0-49DD9F592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085" y="75414"/>
            <a:ext cx="7403183" cy="6796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9 </a:t>
            </a:r>
            <a:r>
              <a:rPr lang="en-US" sz="2800" b="1" u="sng" dirty="0"/>
              <a:t>I wrote to you in my letter not to associate with sexually immoral people— </a:t>
            </a:r>
            <a:r>
              <a:rPr lang="en-US" sz="2800" b="1" u="sng" baseline="30000" dirty="0"/>
              <a:t>10 </a:t>
            </a:r>
            <a:r>
              <a:rPr lang="en-US" sz="2800" b="1" u="sng" dirty="0"/>
              <a:t>not at all meaning the people of this world who are immoral, or the greedy and swindlers, or idolaters. In that case you would have to leave this world.</a:t>
            </a:r>
            <a:r>
              <a:rPr lang="en-US" sz="2800" dirty="0"/>
              <a:t> </a:t>
            </a:r>
            <a:r>
              <a:rPr lang="en-US" sz="2800" b="1" baseline="30000" dirty="0"/>
              <a:t>11 </a:t>
            </a:r>
            <a:r>
              <a:rPr lang="en-US" sz="2800" dirty="0"/>
              <a:t>But now I am writing to you that you must not associate with anyone who claims to be a brother or sister but is sexually immoral or greedy, an idolater or slanderer, a drunkard or swindler. Do not even eat with such people.</a:t>
            </a:r>
          </a:p>
          <a:p>
            <a:pPr marL="0" indent="0">
              <a:buNone/>
            </a:pPr>
            <a:r>
              <a:rPr lang="en-US" sz="2800" baseline="30000" dirty="0"/>
              <a:t>12 </a:t>
            </a:r>
            <a:r>
              <a:rPr lang="en-US" sz="2800" dirty="0"/>
              <a:t>What business is it of mine to judge those outside the church? Are you not to judge those inside? </a:t>
            </a:r>
            <a:r>
              <a:rPr lang="en-US" sz="2800" b="1" baseline="30000" dirty="0"/>
              <a:t>13 </a:t>
            </a:r>
            <a:r>
              <a:rPr lang="en-US" sz="2800" dirty="0"/>
              <a:t>God will judge those outside. “Expel the wicked person from among you.”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36CF-3B72-47F8-BBA1-1CEA5B48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Cor. 5:1-13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44B4F-8A77-43A9-B906-235827795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05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baseline="30000" dirty="0"/>
              <a:t>6 </a:t>
            </a:r>
            <a:r>
              <a:rPr lang="en-US" dirty="0"/>
              <a:t>Your boasting is not good. Don’t you know that a little yeast leavens the whole batch of dough? </a:t>
            </a:r>
            <a:r>
              <a:rPr lang="en-US" b="1" baseline="30000" dirty="0"/>
              <a:t>7 </a:t>
            </a:r>
            <a:r>
              <a:rPr lang="en-US" dirty="0"/>
              <a:t>Get rid of the old yeast, so that you may be a new unleavened batch—as you really are. For Christ, our Passover lamb, has been sacrificed. </a:t>
            </a:r>
            <a:r>
              <a:rPr lang="en-US" b="1" baseline="30000" dirty="0"/>
              <a:t>8 </a:t>
            </a:r>
            <a:r>
              <a:rPr lang="en-US" dirty="0"/>
              <a:t>Therefore let us keep the Festival, not with the old bread leaven with malice and wickedness, but with the unleavened bread of sincerity and truth.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09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1785"/>
            <a:ext cx="3932237" cy="1600200"/>
          </a:xfrm>
        </p:spPr>
        <p:txBody>
          <a:bodyPr/>
          <a:lstStyle/>
          <a:p>
            <a:r>
              <a:rPr lang="en-US" b="1" dirty="0"/>
              <a:t>Church discipline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Will you submit to God in this area?</a:t>
            </a:r>
          </a:p>
          <a:p>
            <a:r>
              <a:rPr lang="en-US" sz="2800" dirty="0"/>
              <a:t>How do you respond to people’s sin?</a:t>
            </a:r>
          </a:p>
          <a:p>
            <a:r>
              <a:rPr lang="en-US" sz="2800" dirty="0"/>
              <a:t>Are you willing to move towards each other in a redemptive manner?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8E64E5-EEB3-4F00-BEE9-D104E0CBC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1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36CF-3B72-47F8-BBA1-1CEA5B48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Cor. 5:1-13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44B4F-8A77-43A9-B906-235827795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9 </a:t>
            </a:r>
            <a:r>
              <a:rPr lang="en-US" dirty="0"/>
              <a:t>I wrote to you in my letter not to associate with sexually immoral people— </a:t>
            </a:r>
            <a:r>
              <a:rPr lang="en-US" b="1" baseline="30000" dirty="0"/>
              <a:t>10 </a:t>
            </a:r>
            <a:r>
              <a:rPr lang="en-US" dirty="0"/>
              <a:t>not at all meaning the people of this world who are immoral, or the greedy and swindlers, or idolaters. In that case you would have to leave this world. </a:t>
            </a:r>
            <a:r>
              <a:rPr lang="en-US" b="1" baseline="30000" dirty="0"/>
              <a:t>11 </a:t>
            </a:r>
            <a:r>
              <a:rPr lang="en-US" dirty="0"/>
              <a:t>But now I am writing to you that you must not associate with anyone who claims to be a brother or sister but is sexually immoral or greedy, an idolater or slanderer, a drunkard or swindler. Do not even eat with such people.</a:t>
            </a:r>
          </a:p>
          <a:p>
            <a:pPr marL="0" indent="0">
              <a:buNone/>
            </a:pPr>
            <a:r>
              <a:rPr lang="en-US" b="1" baseline="30000" dirty="0"/>
              <a:t>12 </a:t>
            </a:r>
            <a:r>
              <a:rPr lang="en-US" dirty="0"/>
              <a:t>What business is it of mine to judge those outside the church? Are you not to judge those inside? </a:t>
            </a:r>
            <a:r>
              <a:rPr lang="en-US" b="1" baseline="30000" dirty="0"/>
              <a:t>13 </a:t>
            </a:r>
            <a:r>
              <a:rPr lang="en-US" dirty="0"/>
              <a:t>God will judge those outside. “Expel the wicked person from among you.”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2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/>
          <a:lstStyle/>
          <a:p>
            <a:r>
              <a:rPr lang="en-US" b="1" dirty="0"/>
              <a:t>1 Cor 5:1-13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5:1 </a:t>
            </a:r>
            <a:r>
              <a:rPr lang="en-US" sz="2800" dirty="0"/>
              <a:t>It is actually reported that there is sexual immorality among you, and of a kind that even pagans do not tolerate: A man is sleeping with his father’s wife. </a:t>
            </a:r>
            <a:r>
              <a:rPr lang="en-US" sz="2800" b="1" baseline="30000" dirty="0"/>
              <a:t>2 </a:t>
            </a:r>
            <a:r>
              <a:rPr lang="en-US" sz="2800" dirty="0"/>
              <a:t>And you are proud! Shouldn’t you rather have gone into mourning and have put out of your fellowship the man who has been doing this?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What’s going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Blatant sexual immorality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Refusal to deal with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Church discipline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03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/>
          <a:lstStyle/>
          <a:p>
            <a:r>
              <a:rPr lang="en-US" b="1" dirty="0"/>
              <a:t>1 Cor 5:1-13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5:1 </a:t>
            </a:r>
            <a:r>
              <a:rPr lang="en-US" sz="2800" dirty="0"/>
              <a:t>It is actually reported that there is sexual immorality among you, and of a kind that even pagans do not tolerate: A man is sleeping with his father’s wife. </a:t>
            </a:r>
            <a:r>
              <a:rPr lang="en-US" sz="2800" b="1" baseline="30000" dirty="0"/>
              <a:t>2 </a:t>
            </a:r>
            <a:r>
              <a:rPr lang="en-US" sz="2800" dirty="0"/>
              <a:t>And you are proud! Shouldn’t you rather have gone into mourning and have put out of your fellowship the man who has been doing this?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Church discipline</a:t>
            </a:r>
          </a:p>
          <a:p>
            <a:r>
              <a:rPr lang="en-US" sz="2800" dirty="0"/>
              <a:t>Why the need to study this?</a:t>
            </a:r>
          </a:p>
          <a:p>
            <a:r>
              <a:rPr lang="en-US" sz="2800" dirty="0"/>
              <a:t>Criticism guaranteed </a:t>
            </a:r>
          </a:p>
          <a:p>
            <a:r>
              <a:rPr lang="en-US" sz="2800" dirty="0"/>
              <a:t>Unloving/who do they think they are?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8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>
            <a:normAutofit/>
          </a:bodyPr>
          <a:lstStyle/>
          <a:p>
            <a:r>
              <a:rPr lang="en-US" sz="2800" b="1" dirty="0"/>
              <a:t>Lack of Church discipline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5:1 </a:t>
            </a:r>
            <a:r>
              <a:rPr lang="en-US" sz="2800" dirty="0"/>
              <a:t>It is actually reported that there is sexual immorality among you, and of a kind that even pagans do not tolerate: A man is sleeping with his father’s wife. </a:t>
            </a:r>
            <a:r>
              <a:rPr lang="en-US" sz="2800" b="1" baseline="30000" dirty="0"/>
              <a:t>2 </a:t>
            </a:r>
            <a:r>
              <a:rPr lang="en-US" sz="2800" dirty="0"/>
              <a:t>And you are proud! …</a:t>
            </a:r>
            <a:r>
              <a:rPr lang="en-US" sz="2800" b="1" baseline="30000" dirty="0"/>
              <a:t> 6 </a:t>
            </a:r>
            <a:r>
              <a:rPr lang="en-US" sz="2800" dirty="0"/>
              <a:t>Your boasting is not good.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Wisdom of the world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Ignore situation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Boasting about inaction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Person continues in sin </a:t>
            </a:r>
          </a:p>
          <a:p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05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9493"/>
            <a:ext cx="3932237" cy="1600200"/>
          </a:xfrm>
        </p:spPr>
        <p:txBody>
          <a:bodyPr>
            <a:normAutofit/>
          </a:bodyPr>
          <a:lstStyle/>
          <a:p>
            <a:r>
              <a:rPr lang="en-US" sz="2800" b="1" dirty="0"/>
              <a:t>Church discipline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Wisdom of God </a:t>
            </a:r>
          </a:p>
          <a:p>
            <a:r>
              <a:rPr lang="en-US" sz="2800" dirty="0"/>
              <a:t>It Is loving because the goal is redemptive</a:t>
            </a:r>
          </a:p>
          <a:p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69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F66-499E-4509-AEE3-90FC82D8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1786"/>
            <a:ext cx="3932237" cy="1600200"/>
          </a:xfrm>
        </p:spPr>
        <p:txBody>
          <a:bodyPr>
            <a:normAutofit/>
          </a:bodyPr>
          <a:lstStyle/>
          <a:p>
            <a:r>
              <a:rPr lang="en-US" sz="2800" b="1" dirty="0"/>
              <a:t>Church discipline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85D-5548-4213-BBEF-35963705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Shouldn’t you rather have </a:t>
            </a:r>
            <a:r>
              <a:rPr lang="en-US" sz="2800" b="1" u="sng" dirty="0"/>
              <a:t>gone into mourning </a:t>
            </a:r>
            <a:r>
              <a:rPr lang="en-US" sz="2800" dirty="0"/>
              <a:t>and have put out of your fellowship the man who has been doing this?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2D07-DAFA-42D7-8E74-AF61B79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2815"/>
            <a:ext cx="3932237" cy="3811588"/>
          </a:xfrm>
        </p:spPr>
        <p:txBody>
          <a:bodyPr>
            <a:normAutofit/>
          </a:bodyPr>
          <a:lstStyle/>
          <a:p>
            <a:r>
              <a:rPr lang="en-US" sz="2800" dirty="0"/>
              <a:t>Wisdom of God </a:t>
            </a:r>
          </a:p>
          <a:p>
            <a:r>
              <a:rPr lang="en-US" sz="2800" dirty="0"/>
              <a:t>It Is loving because the goal is redemptive</a:t>
            </a:r>
          </a:p>
          <a:p>
            <a:r>
              <a:rPr lang="en-US" sz="2800" dirty="0"/>
              <a:t>Mourning </a:t>
            </a:r>
          </a:p>
          <a:p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4FC38-7537-4714-92A8-200A5786F153}"/>
              </a:ext>
            </a:extLst>
          </p:cNvPr>
          <p:cNvSpPr txBox="1"/>
          <p:nvPr/>
        </p:nvSpPr>
        <p:spPr>
          <a:xfrm>
            <a:off x="4942553" y="3086653"/>
            <a:ext cx="5940440" cy="224676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Gal 6:1 Dear brothers and sisters, if another believer is overcome by some sin, you who are godly should gently  and humbly help that person back on the right path. </a:t>
            </a:r>
          </a:p>
        </p:txBody>
      </p:sp>
    </p:spTree>
    <p:extLst>
      <p:ext uri="{BB962C8B-B14F-4D97-AF65-F5344CB8AC3E}">
        <p14:creationId xmlns:p14="http://schemas.microsoft.com/office/powerpoint/2010/main" val="32122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2617</Words>
  <Application>Microsoft Office PowerPoint</Application>
  <PresentationFormat>Widescreen</PresentationFormat>
  <Paragraphs>207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The failure to discipline:  the wisdom of the world strikes again</vt:lpstr>
      <vt:lpstr>1 Cor. 5:1-13</vt:lpstr>
      <vt:lpstr>1 Cor. 5:1-13</vt:lpstr>
      <vt:lpstr>1 Cor. 5:1-13</vt:lpstr>
      <vt:lpstr>1 Cor 5:1-13</vt:lpstr>
      <vt:lpstr>1 Cor 5:1-13</vt:lpstr>
      <vt:lpstr>Lack of Church discipline </vt:lpstr>
      <vt:lpstr>Church discipline </vt:lpstr>
      <vt:lpstr>Church discipline </vt:lpstr>
      <vt:lpstr>Church discipline </vt:lpstr>
      <vt:lpstr>Church discipline </vt:lpstr>
      <vt:lpstr>Church discipline </vt:lpstr>
      <vt:lpstr>Church discipline</vt:lpstr>
      <vt:lpstr>Church discipline</vt:lpstr>
      <vt:lpstr>Church discipline</vt:lpstr>
      <vt:lpstr>Church discipline</vt:lpstr>
      <vt:lpstr>Church Discipline </vt:lpstr>
      <vt:lpstr>Church discipline</vt:lpstr>
      <vt:lpstr>Church discipline </vt:lpstr>
      <vt:lpstr>Church discipline</vt:lpstr>
      <vt:lpstr>PowerPoint Presentation</vt:lpstr>
      <vt:lpstr>Church discipline</vt:lpstr>
      <vt:lpstr>Church discipline</vt:lpstr>
      <vt:lpstr>Church discipline</vt:lpstr>
      <vt:lpstr>Key reminders</vt:lpstr>
      <vt:lpstr>Key reminders</vt:lpstr>
      <vt:lpstr>Key reminders</vt:lpstr>
      <vt:lpstr>Key reminders</vt:lpstr>
      <vt:lpstr>Key reminders</vt:lpstr>
      <vt:lpstr>Church discipline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2024-03-07T17:09:54Z</dcterms:created>
  <dcterms:modified xsi:type="dcterms:W3CDTF">2024-03-07T17:10:02Z</dcterms:modified>
</cp:coreProperties>
</file>