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8" r:id="rId3"/>
    <p:sldId id="259" r:id="rId4"/>
    <p:sldId id="260" r:id="rId5"/>
    <p:sldId id="266" r:id="rId6"/>
    <p:sldId id="261" r:id="rId7"/>
    <p:sldId id="299" r:id="rId8"/>
    <p:sldId id="263" r:id="rId9"/>
    <p:sldId id="267" r:id="rId10"/>
    <p:sldId id="268" r:id="rId11"/>
    <p:sldId id="270" r:id="rId12"/>
    <p:sldId id="272" r:id="rId13"/>
    <p:sldId id="293" r:id="rId14"/>
    <p:sldId id="305" r:id="rId15"/>
    <p:sldId id="300" r:id="rId16"/>
    <p:sldId id="275" r:id="rId17"/>
    <p:sldId id="276" r:id="rId18"/>
    <p:sldId id="278" r:id="rId19"/>
    <p:sldId id="279" r:id="rId20"/>
    <p:sldId id="277" r:id="rId21"/>
    <p:sldId id="280" r:id="rId22"/>
    <p:sldId id="281" r:id="rId23"/>
    <p:sldId id="304" r:id="rId24"/>
    <p:sldId id="283" r:id="rId25"/>
    <p:sldId id="284" r:id="rId26"/>
    <p:sldId id="286" r:id="rId27"/>
    <p:sldId id="285" r:id="rId28"/>
    <p:sldId id="289" r:id="rId29"/>
    <p:sldId id="290" r:id="rId30"/>
    <p:sldId id="291" r:id="rId31"/>
    <p:sldId id="301" r:id="rId32"/>
    <p:sldId id="302" r:id="rId33"/>
    <p:sldId id="294" r:id="rId34"/>
    <p:sldId id="295" r:id="rId35"/>
    <p:sldId id="296" r:id="rId36"/>
    <p:sldId id="297"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825" autoAdjust="0"/>
    <p:restoredTop sz="94660"/>
  </p:normalViewPr>
  <p:slideViewPr>
    <p:cSldViewPr snapToGrid="0">
      <p:cViewPr varScale="1">
        <p:scale>
          <a:sx n="66" d="100"/>
          <a:sy n="66" d="100"/>
        </p:scale>
        <p:origin x="64"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8"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CormacP" userId="0fb0a698-7f38-4e68-86ef-52b3682d14e1" providerId="ADAL" clId="{BAC3A4B0-65F9-4B08-91E0-BCE728D25136}"/>
    <pc:docChg chg="undo custSel addSld delSld modSld sldOrd">
      <pc:chgData name="McCormacP" userId="0fb0a698-7f38-4e68-86ef-52b3682d14e1" providerId="ADAL" clId="{BAC3A4B0-65F9-4B08-91E0-BCE728D25136}" dt="2024-02-01T13:23:50.292" v="6849" actId="6549"/>
      <pc:docMkLst>
        <pc:docMk/>
      </pc:docMkLst>
      <pc:sldChg chg="modSp">
        <pc:chgData name="McCormacP" userId="0fb0a698-7f38-4e68-86ef-52b3682d14e1" providerId="ADAL" clId="{BAC3A4B0-65F9-4B08-91E0-BCE728D25136}" dt="2024-02-01T13:07:10.007" v="6761" actId="6549"/>
        <pc:sldMkLst>
          <pc:docMk/>
          <pc:sldMk cId="2096803735" sldId="256"/>
        </pc:sldMkLst>
        <pc:spChg chg="mod">
          <ac:chgData name="McCormacP" userId="0fb0a698-7f38-4e68-86ef-52b3682d14e1" providerId="ADAL" clId="{BAC3A4B0-65F9-4B08-91E0-BCE728D25136}" dt="2024-02-01T13:07:10.007" v="6761" actId="6549"/>
          <ac:spMkLst>
            <pc:docMk/>
            <pc:sldMk cId="2096803735" sldId="256"/>
            <ac:spMk id="3" creationId="{1214809A-F9BE-4C40-8D67-3A97257FE4E0}"/>
          </ac:spMkLst>
        </pc:spChg>
      </pc:sldChg>
      <pc:sldChg chg="add del">
        <pc:chgData name="McCormacP" userId="0fb0a698-7f38-4e68-86ef-52b3682d14e1" providerId="ADAL" clId="{BAC3A4B0-65F9-4B08-91E0-BCE728D25136}" dt="2024-01-31T19:32:50.507" v="2" actId="2696"/>
        <pc:sldMkLst>
          <pc:docMk/>
          <pc:sldMk cId="545086614" sldId="257"/>
        </pc:sldMkLst>
      </pc:sldChg>
      <pc:sldChg chg="modSp add ord modAnim">
        <pc:chgData name="McCormacP" userId="0fb0a698-7f38-4e68-86ef-52b3682d14e1" providerId="ADAL" clId="{BAC3A4B0-65F9-4B08-91E0-BCE728D25136}" dt="2024-02-01T11:34:09.437" v="5418" actId="20577"/>
        <pc:sldMkLst>
          <pc:docMk/>
          <pc:sldMk cId="200100224" sldId="258"/>
        </pc:sldMkLst>
        <pc:spChg chg="mod">
          <ac:chgData name="McCormacP" userId="0fb0a698-7f38-4e68-86ef-52b3682d14e1" providerId="ADAL" clId="{BAC3A4B0-65F9-4B08-91E0-BCE728D25136}" dt="2024-02-01T00:54:25.326" v="1029" actId="113"/>
          <ac:spMkLst>
            <pc:docMk/>
            <pc:sldMk cId="200100224" sldId="258"/>
            <ac:spMk id="2" creationId="{968F1ED2-37CA-4CEA-8891-A13FFE1A20A5}"/>
          </ac:spMkLst>
        </pc:spChg>
        <pc:spChg chg="mod">
          <ac:chgData name="McCormacP" userId="0fb0a698-7f38-4e68-86ef-52b3682d14e1" providerId="ADAL" clId="{BAC3A4B0-65F9-4B08-91E0-BCE728D25136}" dt="2024-02-01T02:14:20.057" v="4617" actId="20577"/>
          <ac:spMkLst>
            <pc:docMk/>
            <pc:sldMk cId="200100224" sldId="258"/>
            <ac:spMk id="3" creationId="{3DAB9E8C-9595-44CC-977F-005B5E98987B}"/>
          </ac:spMkLst>
        </pc:spChg>
        <pc:spChg chg="mod">
          <ac:chgData name="McCormacP" userId="0fb0a698-7f38-4e68-86ef-52b3682d14e1" providerId="ADAL" clId="{BAC3A4B0-65F9-4B08-91E0-BCE728D25136}" dt="2024-02-01T11:34:09.437" v="5418" actId="20577"/>
          <ac:spMkLst>
            <pc:docMk/>
            <pc:sldMk cId="200100224" sldId="258"/>
            <ac:spMk id="4" creationId="{979832D2-5611-4C78-A047-E12F973EFD68}"/>
          </ac:spMkLst>
        </pc:spChg>
      </pc:sldChg>
      <pc:sldChg chg="modSp add modAnim">
        <pc:chgData name="McCormacP" userId="0fb0a698-7f38-4e68-86ef-52b3682d14e1" providerId="ADAL" clId="{BAC3A4B0-65F9-4B08-91E0-BCE728D25136}" dt="2024-02-01T11:41:02.705" v="5740" actId="20577"/>
        <pc:sldMkLst>
          <pc:docMk/>
          <pc:sldMk cId="2807545799" sldId="259"/>
        </pc:sldMkLst>
        <pc:spChg chg="mod">
          <ac:chgData name="McCormacP" userId="0fb0a698-7f38-4e68-86ef-52b3682d14e1" providerId="ADAL" clId="{BAC3A4B0-65F9-4B08-91E0-BCE728D25136}" dt="2024-02-01T00:54:15.941" v="1028" actId="113"/>
          <ac:spMkLst>
            <pc:docMk/>
            <pc:sldMk cId="2807545799" sldId="259"/>
            <ac:spMk id="2" creationId="{968F1ED2-37CA-4CEA-8891-A13FFE1A20A5}"/>
          </ac:spMkLst>
        </pc:spChg>
        <pc:spChg chg="mod">
          <ac:chgData name="McCormacP" userId="0fb0a698-7f38-4e68-86ef-52b3682d14e1" providerId="ADAL" clId="{BAC3A4B0-65F9-4B08-91E0-BCE728D25136}" dt="2024-02-01T11:31:10.054" v="5377" actId="6549"/>
          <ac:spMkLst>
            <pc:docMk/>
            <pc:sldMk cId="2807545799" sldId="259"/>
            <ac:spMk id="3" creationId="{3DAB9E8C-9595-44CC-977F-005B5E98987B}"/>
          </ac:spMkLst>
        </pc:spChg>
        <pc:spChg chg="mod">
          <ac:chgData name="McCormacP" userId="0fb0a698-7f38-4e68-86ef-52b3682d14e1" providerId="ADAL" clId="{BAC3A4B0-65F9-4B08-91E0-BCE728D25136}" dt="2024-02-01T11:41:02.705" v="5740" actId="20577"/>
          <ac:spMkLst>
            <pc:docMk/>
            <pc:sldMk cId="2807545799" sldId="259"/>
            <ac:spMk id="4" creationId="{979832D2-5611-4C78-A047-E12F973EFD68}"/>
          </ac:spMkLst>
        </pc:spChg>
      </pc:sldChg>
      <pc:sldChg chg="modSp add ord">
        <pc:chgData name="McCormacP" userId="0fb0a698-7f38-4e68-86ef-52b3682d14e1" providerId="ADAL" clId="{BAC3A4B0-65F9-4B08-91E0-BCE728D25136}" dt="2024-02-01T11:34:29.308" v="5447" actId="20577"/>
        <pc:sldMkLst>
          <pc:docMk/>
          <pc:sldMk cId="2797011649" sldId="260"/>
        </pc:sldMkLst>
        <pc:spChg chg="mod">
          <ac:chgData name="McCormacP" userId="0fb0a698-7f38-4e68-86ef-52b3682d14e1" providerId="ADAL" clId="{BAC3A4B0-65F9-4B08-91E0-BCE728D25136}" dt="2024-02-01T00:54:06.677" v="1027" actId="113"/>
          <ac:spMkLst>
            <pc:docMk/>
            <pc:sldMk cId="2797011649" sldId="260"/>
            <ac:spMk id="2" creationId="{968F1ED2-37CA-4CEA-8891-A13FFE1A20A5}"/>
          </ac:spMkLst>
        </pc:spChg>
        <pc:spChg chg="mod">
          <ac:chgData name="McCormacP" userId="0fb0a698-7f38-4e68-86ef-52b3682d14e1" providerId="ADAL" clId="{BAC3A4B0-65F9-4B08-91E0-BCE728D25136}" dt="2024-02-01T01:08:09.688" v="1598" actId="6549"/>
          <ac:spMkLst>
            <pc:docMk/>
            <pc:sldMk cId="2797011649" sldId="260"/>
            <ac:spMk id="3" creationId="{3DAB9E8C-9595-44CC-977F-005B5E98987B}"/>
          </ac:spMkLst>
        </pc:spChg>
        <pc:spChg chg="mod">
          <ac:chgData name="McCormacP" userId="0fb0a698-7f38-4e68-86ef-52b3682d14e1" providerId="ADAL" clId="{BAC3A4B0-65F9-4B08-91E0-BCE728D25136}" dt="2024-02-01T11:34:29.308" v="5447" actId="20577"/>
          <ac:spMkLst>
            <pc:docMk/>
            <pc:sldMk cId="2797011649" sldId="260"/>
            <ac:spMk id="4" creationId="{979832D2-5611-4C78-A047-E12F973EFD68}"/>
          </ac:spMkLst>
        </pc:spChg>
      </pc:sldChg>
      <pc:sldChg chg="modSp add modAnim">
        <pc:chgData name="McCormacP" userId="0fb0a698-7f38-4e68-86ef-52b3682d14e1" providerId="ADAL" clId="{BAC3A4B0-65F9-4B08-91E0-BCE728D25136}" dt="2024-02-01T11:48:51.001" v="6069" actId="115"/>
        <pc:sldMkLst>
          <pc:docMk/>
          <pc:sldMk cId="3517234864" sldId="261"/>
        </pc:sldMkLst>
        <pc:spChg chg="mod">
          <ac:chgData name="McCormacP" userId="0fb0a698-7f38-4e68-86ef-52b3682d14e1" providerId="ADAL" clId="{BAC3A4B0-65F9-4B08-91E0-BCE728D25136}" dt="2024-02-01T11:41:49.193" v="5779" actId="6549"/>
          <ac:spMkLst>
            <pc:docMk/>
            <pc:sldMk cId="3517234864" sldId="261"/>
            <ac:spMk id="2" creationId="{968F1ED2-37CA-4CEA-8891-A13FFE1A20A5}"/>
          </ac:spMkLst>
        </pc:spChg>
        <pc:spChg chg="mod">
          <ac:chgData name="McCormacP" userId="0fb0a698-7f38-4e68-86ef-52b3682d14e1" providerId="ADAL" clId="{BAC3A4B0-65F9-4B08-91E0-BCE728D25136}" dt="2024-02-01T11:48:51.001" v="6069" actId="115"/>
          <ac:spMkLst>
            <pc:docMk/>
            <pc:sldMk cId="3517234864" sldId="261"/>
            <ac:spMk id="3" creationId="{3DAB9E8C-9595-44CC-977F-005B5E98987B}"/>
          </ac:spMkLst>
        </pc:spChg>
        <pc:spChg chg="mod">
          <ac:chgData name="McCormacP" userId="0fb0a698-7f38-4e68-86ef-52b3682d14e1" providerId="ADAL" clId="{BAC3A4B0-65F9-4B08-91E0-BCE728D25136}" dt="2024-02-01T11:48:09.365" v="6065" actId="6549"/>
          <ac:spMkLst>
            <pc:docMk/>
            <pc:sldMk cId="3517234864" sldId="261"/>
            <ac:spMk id="4" creationId="{979832D2-5611-4C78-A047-E12F973EFD68}"/>
          </ac:spMkLst>
        </pc:spChg>
      </pc:sldChg>
      <pc:sldChg chg="modSp add del">
        <pc:chgData name="McCormacP" userId="0fb0a698-7f38-4e68-86ef-52b3682d14e1" providerId="ADAL" clId="{BAC3A4B0-65F9-4B08-91E0-BCE728D25136}" dt="2024-02-01T01:12:12.231" v="1659" actId="2696"/>
        <pc:sldMkLst>
          <pc:docMk/>
          <pc:sldMk cId="2048272872" sldId="262"/>
        </pc:sldMkLst>
        <pc:spChg chg="mod">
          <ac:chgData name="McCormacP" userId="0fb0a698-7f38-4e68-86ef-52b3682d14e1" providerId="ADAL" clId="{BAC3A4B0-65F9-4B08-91E0-BCE728D25136}" dt="2024-02-01T00:49:26.338" v="947" actId="6549"/>
          <ac:spMkLst>
            <pc:docMk/>
            <pc:sldMk cId="2048272872" sldId="262"/>
            <ac:spMk id="3" creationId="{3DAB9E8C-9595-44CC-977F-005B5E98987B}"/>
          </ac:spMkLst>
        </pc:spChg>
        <pc:spChg chg="mod">
          <ac:chgData name="McCormacP" userId="0fb0a698-7f38-4e68-86ef-52b3682d14e1" providerId="ADAL" clId="{BAC3A4B0-65F9-4B08-91E0-BCE728D25136}" dt="2024-02-01T00:49:22.285" v="946" actId="6549"/>
          <ac:spMkLst>
            <pc:docMk/>
            <pc:sldMk cId="2048272872" sldId="262"/>
            <ac:spMk id="4" creationId="{979832D2-5611-4C78-A047-E12F973EFD68}"/>
          </ac:spMkLst>
        </pc:spChg>
      </pc:sldChg>
      <pc:sldChg chg="modSp add modAnim">
        <pc:chgData name="McCormacP" userId="0fb0a698-7f38-4e68-86ef-52b3682d14e1" providerId="ADAL" clId="{BAC3A4B0-65F9-4B08-91E0-BCE728D25136}" dt="2024-02-01T11:42:21.603" v="5809" actId="313"/>
        <pc:sldMkLst>
          <pc:docMk/>
          <pc:sldMk cId="995318912" sldId="263"/>
        </pc:sldMkLst>
        <pc:spChg chg="mod">
          <ac:chgData name="McCormacP" userId="0fb0a698-7f38-4e68-86ef-52b3682d14e1" providerId="ADAL" clId="{BAC3A4B0-65F9-4B08-91E0-BCE728D25136}" dt="2024-02-01T11:42:21.603" v="5809" actId="313"/>
          <ac:spMkLst>
            <pc:docMk/>
            <pc:sldMk cId="995318912" sldId="263"/>
            <ac:spMk id="2" creationId="{968F1ED2-37CA-4CEA-8891-A13FFE1A20A5}"/>
          </ac:spMkLst>
        </pc:spChg>
        <pc:spChg chg="mod">
          <ac:chgData name="McCormacP" userId="0fb0a698-7f38-4e68-86ef-52b3682d14e1" providerId="ADAL" clId="{BAC3A4B0-65F9-4B08-91E0-BCE728D25136}" dt="2024-02-01T00:53:07.152" v="1018"/>
          <ac:spMkLst>
            <pc:docMk/>
            <pc:sldMk cId="995318912" sldId="263"/>
            <ac:spMk id="3" creationId="{3DAB9E8C-9595-44CC-977F-005B5E98987B}"/>
          </ac:spMkLst>
        </pc:spChg>
        <pc:spChg chg="mod">
          <ac:chgData name="McCormacP" userId="0fb0a698-7f38-4e68-86ef-52b3682d14e1" providerId="ADAL" clId="{BAC3A4B0-65F9-4B08-91E0-BCE728D25136}" dt="2024-02-01T01:06:50.065" v="1586" actId="6549"/>
          <ac:spMkLst>
            <pc:docMk/>
            <pc:sldMk cId="995318912" sldId="263"/>
            <ac:spMk id="4" creationId="{979832D2-5611-4C78-A047-E12F973EFD68}"/>
          </ac:spMkLst>
        </pc:spChg>
      </pc:sldChg>
      <pc:sldChg chg="add del">
        <pc:chgData name="McCormacP" userId="0fb0a698-7f38-4e68-86ef-52b3682d14e1" providerId="ADAL" clId="{BAC3A4B0-65F9-4B08-91E0-BCE728D25136}" dt="2024-02-01T00:52:28.086" v="1014" actId="2696"/>
        <pc:sldMkLst>
          <pc:docMk/>
          <pc:sldMk cId="2827205506" sldId="264"/>
        </pc:sldMkLst>
      </pc:sldChg>
      <pc:sldChg chg="modSp add del">
        <pc:chgData name="McCormacP" userId="0fb0a698-7f38-4e68-86ef-52b3682d14e1" providerId="ADAL" clId="{BAC3A4B0-65F9-4B08-91E0-BCE728D25136}" dt="2024-02-01T00:58:02.542" v="1093" actId="2696"/>
        <pc:sldMkLst>
          <pc:docMk/>
          <pc:sldMk cId="3762079726" sldId="265"/>
        </pc:sldMkLst>
        <pc:spChg chg="mod">
          <ac:chgData name="McCormacP" userId="0fb0a698-7f38-4e68-86ef-52b3682d14e1" providerId="ADAL" clId="{BAC3A4B0-65F9-4B08-91E0-BCE728D25136}" dt="2024-02-01T00:53:44.072" v="1023" actId="20577"/>
          <ac:spMkLst>
            <pc:docMk/>
            <pc:sldMk cId="3762079726" sldId="265"/>
            <ac:spMk id="2" creationId="{968F1ED2-37CA-4CEA-8891-A13FFE1A20A5}"/>
          </ac:spMkLst>
        </pc:spChg>
        <pc:spChg chg="mod">
          <ac:chgData name="McCormacP" userId="0fb0a698-7f38-4e68-86ef-52b3682d14e1" providerId="ADAL" clId="{BAC3A4B0-65F9-4B08-91E0-BCE728D25136}" dt="2024-02-01T00:52:53" v="1017" actId="20577"/>
          <ac:spMkLst>
            <pc:docMk/>
            <pc:sldMk cId="3762079726" sldId="265"/>
            <ac:spMk id="3" creationId="{3DAB9E8C-9595-44CC-977F-005B5E98987B}"/>
          </ac:spMkLst>
        </pc:spChg>
      </pc:sldChg>
      <pc:sldChg chg="modSp add">
        <pc:chgData name="McCormacP" userId="0fb0a698-7f38-4e68-86ef-52b3682d14e1" providerId="ADAL" clId="{BAC3A4B0-65F9-4B08-91E0-BCE728D25136}" dt="2024-02-01T11:34:39.285" v="5460" actId="20577"/>
        <pc:sldMkLst>
          <pc:docMk/>
          <pc:sldMk cId="2330682623" sldId="266"/>
        </pc:sldMkLst>
        <pc:spChg chg="mod">
          <ac:chgData name="McCormacP" userId="0fb0a698-7f38-4e68-86ef-52b3682d14e1" providerId="ADAL" clId="{BAC3A4B0-65F9-4B08-91E0-BCE728D25136}" dt="2024-02-01T01:05:47.595" v="1582" actId="6549"/>
          <ac:spMkLst>
            <pc:docMk/>
            <pc:sldMk cId="2330682623" sldId="266"/>
            <ac:spMk id="3" creationId="{3DAB9E8C-9595-44CC-977F-005B5E98987B}"/>
          </ac:spMkLst>
        </pc:spChg>
        <pc:spChg chg="mod">
          <ac:chgData name="McCormacP" userId="0fb0a698-7f38-4e68-86ef-52b3682d14e1" providerId="ADAL" clId="{BAC3A4B0-65F9-4B08-91E0-BCE728D25136}" dt="2024-02-01T11:34:39.285" v="5460" actId="20577"/>
          <ac:spMkLst>
            <pc:docMk/>
            <pc:sldMk cId="2330682623" sldId="266"/>
            <ac:spMk id="4" creationId="{979832D2-5611-4C78-A047-E12F973EFD68}"/>
          </ac:spMkLst>
        </pc:spChg>
      </pc:sldChg>
      <pc:sldChg chg="addSp modSp add">
        <pc:chgData name="McCormacP" userId="0fb0a698-7f38-4e68-86ef-52b3682d14e1" providerId="ADAL" clId="{BAC3A4B0-65F9-4B08-91E0-BCE728D25136}" dt="2024-02-01T13:09:06.077" v="6763" actId="6549"/>
        <pc:sldMkLst>
          <pc:docMk/>
          <pc:sldMk cId="3450643953" sldId="267"/>
        </pc:sldMkLst>
        <pc:spChg chg="mod">
          <ac:chgData name="McCormacP" userId="0fb0a698-7f38-4e68-86ef-52b3682d14e1" providerId="ADAL" clId="{BAC3A4B0-65F9-4B08-91E0-BCE728D25136}" dt="2024-02-01T11:42:50.745" v="5841" actId="255"/>
          <ac:spMkLst>
            <pc:docMk/>
            <pc:sldMk cId="3450643953" sldId="267"/>
            <ac:spMk id="2" creationId="{968F1ED2-37CA-4CEA-8891-A13FFE1A20A5}"/>
          </ac:spMkLst>
        </pc:spChg>
        <pc:spChg chg="mod">
          <ac:chgData name="McCormacP" userId="0fb0a698-7f38-4e68-86ef-52b3682d14e1" providerId="ADAL" clId="{BAC3A4B0-65F9-4B08-91E0-BCE728D25136}" dt="2024-02-01T01:06:59.825" v="1591" actId="6549"/>
          <ac:spMkLst>
            <pc:docMk/>
            <pc:sldMk cId="3450643953" sldId="267"/>
            <ac:spMk id="4" creationId="{979832D2-5611-4C78-A047-E12F973EFD68}"/>
          </ac:spMkLst>
        </pc:spChg>
        <pc:spChg chg="add mod">
          <ac:chgData name="McCormacP" userId="0fb0a698-7f38-4e68-86ef-52b3682d14e1" providerId="ADAL" clId="{BAC3A4B0-65F9-4B08-91E0-BCE728D25136}" dt="2024-02-01T13:09:06.077" v="6763" actId="6549"/>
          <ac:spMkLst>
            <pc:docMk/>
            <pc:sldMk cId="3450643953" sldId="267"/>
            <ac:spMk id="5" creationId="{9505DAFB-86D6-42DC-84F6-7F7900A5D901}"/>
          </ac:spMkLst>
        </pc:spChg>
      </pc:sldChg>
      <pc:sldChg chg="delSp modSp add modAnim">
        <pc:chgData name="McCormacP" userId="0fb0a698-7f38-4e68-86ef-52b3682d14e1" providerId="ADAL" clId="{BAC3A4B0-65F9-4B08-91E0-BCE728D25136}" dt="2024-02-01T11:43:10.704" v="5872" actId="6549"/>
        <pc:sldMkLst>
          <pc:docMk/>
          <pc:sldMk cId="564395753" sldId="268"/>
        </pc:sldMkLst>
        <pc:spChg chg="mod">
          <ac:chgData name="McCormacP" userId="0fb0a698-7f38-4e68-86ef-52b3682d14e1" providerId="ADAL" clId="{BAC3A4B0-65F9-4B08-91E0-BCE728D25136}" dt="2024-02-01T11:43:10.704" v="5872" actId="6549"/>
          <ac:spMkLst>
            <pc:docMk/>
            <pc:sldMk cId="564395753" sldId="268"/>
            <ac:spMk id="2" creationId="{968F1ED2-37CA-4CEA-8891-A13FFE1A20A5}"/>
          </ac:spMkLst>
        </pc:spChg>
        <pc:spChg chg="mod">
          <ac:chgData name="McCormacP" userId="0fb0a698-7f38-4e68-86ef-52b3682d14e1" providerId="ADAL" clId="{BAC3A4B0-65F9-4B08-91E0-BCE728D25136}" dt="2024-02-01T01:07:51.983" v="1595" actId="6549"/>
          <ac:spMkLst>
            <pc:docMk/>
            <pc:sldMk cId="564395753" sldId="268"/>
            <ac:spMk id="3" creationId="{3DAB9E8C-9595-44CC-977F-005B5E98987B}"/>
          </ac:spMkLst>
        </pc:spChg>
        <pc:spChg chg="mod">
          <ac:chgData name="McCormacP" userId="0fb0a698-7f38-4e68-86ef-52b3682d14e1" providerId="ADAL" clId="{BAC3A4B0-65F9-4B08-91E0-BCE728D25136}" dt="2024-02-01T01:03:52.066" v="1568" actId="20577"/>
          <ac:spMkLst>
            <pc:docMk/>
            <pc:sldMk cId="564395753" sldId="268"/>
            <ac:spMk id="4" creationId="{979832D2-5611-4C78-A047-E12F973EFD68}"/>
          </ac:spMkLst>
        </pc:spChg>
        <pc:spChg chg="del">
          <ac:chgData name="McCormacP" userId="0fb0a698-7f38-4e68-86ef-52b3682d14e1" providerId="ADAL" clId="{BAC3A4B0-65F9-4B08-91E0-BCE728D25136}" dt="2024-02-01T01:03:39.667" v="1529" actId="478"/>
          <ac:spMkLst>
            <pc:docMk/>
            <pc:sldMk cId="564395753" sldId="268"/>
            <ac:spMk id="5" creationId="{9505DAFB-86D6-42DC-84F6-7F7900A5D901}"/>
          </ac:spMkLst>
        </pc:spChg>
      </pc:sldChg>
      <pc:sldChg chg="modSp add modAnim">
        <pc:chgData name="McCormacP" userId="0fb0a698-7f38-4e68-86ef-52b3682d14e1" providerId="ADAL" clId="{BAC3A4B0-65F9-4B08-91E0-BCE728D25136}" dt="2024-02-01T12:20:57.921" v="6387"/>
        <pc:sldMkLst>
          <pc:docMk/>
          <pc:sldMk cId="2856880181" sldId="269"/>
        </pc:sldMkLst>
        <pc:spChg chg="mod">
          <ac:chgData name="McCormacP" userId="0fb0a698-7f38-4e68-86ef-52b3682d14e1" providerId="ADAL" clId="{BAC3A4B0-65F9-4B08-91E0-BCE728D25136}" dt="2024-02-01T11:43:36.616" v="5909" actId="6549"/>
          <ac:spMkLst>
            <pc:docMk/>
            <pc:sldMk cId="2856880181" sldId="269"/>
            <ac:spMk id="2" creationId="{968F1ED2-37CA-4CEA-8891-A13FFE1A20A5}"/>
          </ac:spMkLst>
        </pc:spChg>
        <pc:spChg chg="mod">
          <ac:chgData name="McCormacP" userId="0fb0a698-7f38-4e68-86ef-52b3682d14e1" providerId="ADAL" clId="{BAC3A4B0-65F9-4B08-91E0-BCE728D25136}" dt="2024-02-01T01:09:30.002" v="1602" actId="115"/>
          <ac:spMkLst>
            <pc:docMk/>
            <pc:sldMk cId="2856880181" sldId="269"/>
            <ac:spMk id="3" creationId="{3DAB9E8C-9595-44CC-977F-005B5E98987B}"/>
          </ac:spMkLst>
        </pc:spChg>
      </pc:sldChg>
      <pc:sldChg chg="modSp add modAnim">
        <pc:chgData name="McCormacP" userId="0fb0a698-7f38-4e68-86ef-52b3682d14e1" providerId="ADAL" clId="{BAC3A4B0-65F9-4B08-91E0-BCE728D25136}" dt="2024-02-01T12:22:02.342" v="6389"/>
        <pc:sldMkLst>
          <pc:docMk/>
          <pc:sldMk cId="3010179052" sldId="270"/>
        </pc:sldMkLst>
        <pc:spChg chg="mod">
          <ac:chgData name="McCormacP" userId="0fb0a698-7f38-4e68-86ef-52b3682d14e1" providerId="ADAL" clId="{BAC3A4B0-65F9-4B08-91E0-BCE728D25136}" dt="2024-02-01T11:43:53.315" v="5944" actId="6549"/>
          <ac:spMkLst>
            <pc:docMk/>
            <pc:sldMk cId="3010179052" sldId="270"/>
            <ac:spMk id="2" creationId="{968F1ED2-37CA-4CEA-8891-A13FFE1A20A5}"/>
          </ac:spMkLst>
        </pc:spChg>
        <pc:spChg chg="mod">
          <ac:chgData name="McCormacP" userId="0fb0a698-7f38-4e68-86ef-52b3682d14e1" providerId="ADAL" clId="{BAC3A4B0-65F9-4B08-91E0-BCE728D25136}" dt="2024-02-01T01:09:46.823" v="1604" actId="115"/>
          <ac:spMkLst>
            <pc:docMk/>
            <pc:sldMk cId="3010179052" sldId="270"/>
            <ac:spMk id="3" creationId="{3DAB9E8C-9595-44CC-977F-005B5E98987B}"/>
          </ac:spMkLst>
        </pc:spChg>
      </pc:sldChg>
      <pc:sldChg chg="modSp add modAnim">
        <pc:chgData name="McCormacP" userId="0fb0a698-7f38-4e68-86ef-52b3682d14e1" providerId="ADAL" clId="{BAC3A4B0-65F9-4B08-91E0-BCE728D25136}" dt="2024-02-01T11:44:11.935" v="5969" actId="6549"/>
        <pc:sldMkLst>
          <pc:docMk/>
          <pc:sldMk cId="3470975162" sldId="271"/>
        </pc:sldMkLst>
        <pc:spChg chg="mod">
          <ac:chgData name="McCormacP" userId="0fb0a698-7f38-4e68-86ef-52b3682d14e1" providerId="ADAL" clId="{BAC3A4B0-65F9-4B08-91E0-BCE728D25136}" dt="2024-02-01T11:44:11.935" v="5969" actId="6549"/>
          <ac:spMkLst>
            <pc:docMk/>
            <pc:sldMk cId="3470975162" sldId="271"/>
            <ac:spMk id="2" creationId="{968F1ED2-37CA-4CEA-8891-A13FFE1A20A5}"/>
          </ac:spMkLst>
        </pc:spChg>
        <pc:spChg chg="mod">
          <ac:chgData name="McCormacP" userId="0fb0a698-7f38-4e68-86ef-52b3682d14e1" providerId="ADAL" clId="{BAC3A4B0-65F9-4B08-91E0-BCE728D25136}" dt="2024-02-01T01:10:26.555" v="1609" actId="115"/>
          <ac:spMkLst>
            <pc:docMk/>
            <pc:sldMk cId="3470975162" sldId="271"/>
            <ac:spMk id="3" creationId="{3DAB9E8C-9595-44CC-977F-005B5E98987B}"/>
          </ac:spMkLst>
        </pc:spChg>
      </pc:sldChg>
      <pc:sldChg chg="modSp add modAnim">
        <pc:chgData name="McCormacP" userId="0fb0a698-7f38-4e68-86ef-52b3682d14e1" providerId="ADAL" clId="{BAC3A4B0-65F9-4B08-91E0-BCE728D25136}" dt="2024-02-01T11:44:31.203" v="5994" actId="6549"/>
        <pc:sldMkLst>
          <pc:docMk/>
          <pc:sldMk cId="1041969871" sldId="272"/>
        </pc:sldMkLst>
        <pc:spChg chg="mod">
          <ac:chgData name="McCormacP" userId="0fb0a698-7f38-4e68-86ef-52b3682d14e1" providerId="ADAL" clId="{BAC3A4B0-65F9-4B08-91E0-BCE728D25136}" dt="2024-02-01T11:44:31.203" v="5994" actId="6549"/>
          <ac:spMkLst>
            <pc:docMk/>
            <pc:sldMk cId="1041969871" sldId="272"/>
            <ac:spMk id="2" creationId="{968F1ED2-37CA-4CEA-8891-A13FFE1A20A5}"/>
          </ac:spMkLst>
        </pc:spChg>
        <pc:spChg chg="mod">
          <ac:chgData name="McCormacP" userId="0fb0a698-7f38-4e68-86ef-52b3682d14e1" providerId="ADAL" clId="{BAC3A4B0-65F9-4B08-91E0-BCE728D25136}" dt="2024-02-01T01:10:38.003" v="1611" actId="115"/>
          <ac:spMkLst>
            <pc:docMk/>
            <pc:sldMk cId="1041969871" sldId="272"/>
            <ac:spMk id="3" creationId="{3DAB9E8C-9595-44CC-977F-005B5E98987B}"/>
          </ac:spMkLst>
        </pc:spChg>
      </pc:sldChg>
      <pc:sldChg chg="modSp add del modAnim">
        <pc:chgData name="McCormacP" userId="0fb0a698-7f38-4e68-86ef-52b3682d14e1" providerId="ADAL" clId="{BAC3A4B0-65F9-4B08-91E0-BCE728D25136}" dt="2024-02-01T12:26:48.426" v="6392" actId="2696"/>
        <pc:sldMkLst>
          <pc:docMk/>
          <pc:sldMk cId="3781243498" sldId="273"/>
        </pc:sldMkLst>
        <pc:spChg chg="mod">
          <ac:chgData name="McCormacP" userId="0fb0a698-7f38-4e68-86ef-52b3682d14e1" providerId="ADAL" clId="{BAC3A4B0-65F9-4B08-91E0-BCE728D25136}" dt="2024-02-01T11:44:46.053" v="6019" actId="6549"/>
          <ac:spMkLst>
            <pc:docMk/>
            <pc:sldMk cId="3781243498" sldId="273"/>
            <ac:spMk id="2" creationId="{968F1ED2-37CA-4CEA-8891-A13FFE1A20A5}"/>
          </ac:spMkLst>
        </pc:spChg>
        <pc:spChg chg="mod">
          <ac:chgData name="McCormacP" userId="0fb0a698-7f38-4e68-86ef-52b3682d14e1" providerId="ADAL" clId="{BAC3A4B0-65F9-4B08-91E0-BCE728D25136}" dt="2024-02-01T01:11:04.666" v="1656" actId="20577"/>
          <ac:spMkLst>
            <pc:docMk/>
            <pc:sldMk cId="3781243498" sldId="273"/>
            <ac:spMk id="4" creationId="{979832D2-5611-4C78-A047-E12F973EFD68}"/>
          </ac:spMkLst>
        </pc:spChg>
      </pc:sldChg>
      <pc:sldChg chg="modSp add del">
        <pc:chgData name="McCormacP" userId="0fb0a698-7f38-4e68-86ef-52b3682d14e1" providerId="ADAL" clId="{BAC3A4B0-65F9-4B08-91E0-BCE728D25136}" dt="2024-02-01T12:35:22.372" v="6399" actId="2696"/>
        <pc:sldMkLst>
          <pc:docMk/>
          <pc:sldMk cId="1187966551" sldId="274"/>
        </pc:sldMkLst>
        <pc:spChg chg="mod">
          <ac:chgData name="McCormacP" userId="0fb0a698-7f38-4e68-86ef-52b3682d14e1" providerId="ADAL" clId="{BAC3A4B0-65F9-4B08-91E0-BCE728D25136}" dt="2024-02-01T11:45:12.515" v="6052" actId="6549"/>
          <ac:spMkLst>
            <pc:docMk/>
            <pc:sldMk cId="1187966551" sldId="274"/>
            <ac:spMk id="2" creationId="{968F1ED2-37CA-4CEA-8891-A13FFE1A20A5}"/>
          </ac:spMkLst>
        </pc:spChg>
      </pc:sldChg>
      <pc:sldChg chg="modSp add modAnim">
        <pc:chgData name="McCormacP" userId="0fb0a698-7f38-4e68-86ef-52b3682d14e1" providerId="ADAL" clId="{BAC3A4B0-65F9-4B08-91E0-BCE728D25136}" dt="2024-02-01T13:02:29.297" v="6707" actId="2711"/>
        <pc:sldMkLst>
          <pc:docMk/>
          <pc:sldMk cId="146200668" sldId="275"/>
        </pc:sldMkLst>
        <pc:spChg chg="mod">
          <ac:chgData name="McCormacP" userId="0fb0a698-7f38-4e68-86ef-52b3682d14e1" providerId="ADAL" clId="{BAC3A4B0-65F9-4B08-91E0-BCE728D25136}" dt="2024-02-01T13:02:29.297" v="6707" actId="2711"/>
          <ac:spMkLst>
            <pc:docMk/>
            <pc:sldMk cId="146200668" sldId="275"/>
            <ac:spMk id="2" creationId="{968F1ED2-37CA-4CEA-8891-A13FFE1A20A5}"/>
          </ac:spMkLst>
        </pc:spChg>
        <pc:spChg chg="mod">
          <ac:chgData name="McCormacP" userId="0fb0a698-7f38-4e68-86ef-52b3682d14e1" providerId="ADAL" clId="{BAC3A4B0-65F9-4B08-91E0-BCE728D25136}" dt="2024-02-01T01:17:42.911" v="2037" actId="115"/>
          <ac:spMkLst>
            <pc:docMk/>
            <pc:sldMk cId="146200668" sldId="275"/>
            <ac:spMk id="3" creationId="{3DAB9E8C-9595-44CC-977F-005B5E98987B}"/>
          </ac:spMkLst>
        </pc:spChg>
        <pc:spChg chg="mod">
          <ac:chgData name="McCormacP" userId="0fb0a698-7f38-4e68-86ef-52b3682d14e1" providerId="ADAL" clId="{BAC3A4B0-65F9-4B08-91E0-BCE728D25136}" dt="2024-02-01T12:37:17.773" v="6474" actId="20577"/>
          <ac:spMkLst>
            <pc:docMk/>
            <pc:sldMk cId="146200668" sldId="275"/>
            <ac:spMk id="4" creationId="{979832D2-5611-4C78-A047-E12F973EFD68}"/>
          </ac:spMkLst>
        </pc:spChg>
      </pc:sldChg>
      <pc:sldChg chg="modSp add">
        <pc:chgData name="McCormacP" userId="0fb0a698-7f38-4e68-86ef-52b3682d14e1" providerId="ADAL" clId="{BAC3A4B0-65F9-4B08-91E0-BCE728D25136}" dt="2024-02-01T13:03:03.117" v="6708" actId="2711"/>
        <pc:sldMkLst>
          <pc:docMk/>
          <pc:sldMk cId="2432955619" sldId="276"/>
        </pc:sldMkLst>
        <pc:spChg chg="mod">
          <ac:chgData name="McCormacP" userId="0fb0a698-7f38-4e68-86ef-52b3682d14e1" providerId="ADAL" clId="{BAC3A4B0-65F9-4B08-91E0-BCE728D25136}" dt="2024-02-01T13:03:03.117" v="6708" actId="2711"/>
          <ac:spMkLst>
            <pc:docMk/>
            <pc:sldMk cId="2432955619" sldId="276"/>
            <ac:spMk id="2" creationId="{968F1ED2-37CA-4CEA-8891-A13FFE1A20A5}"/>
          </ac:spMkLst>
        </pc:spChg>
        <pc:spChg chg="mod">
          <ac:chgData name="McCormacP" userId="0fb0a698-7f38-4e68-86ef-52b3682d14e1" providerId="ADAL" clId="{BAC3A4B0-65F9-4B08-91E0-BCE728D25136}" dt="2024-02-01T01:19:40.292" v="2197" actId="115"/>
          <ac:spMkLst>
            <pc:docMk/>
            <pc:sldMk cId="2432955619" sldId="276"/>
            <ac:spMk id="3" creationId="{3DAB9E8C-9595-44CC-977F-005B5E98987B}"/>
          </ac:spMkLst>
        </pc:spChg>
        <pc:spChg chg="mod">
          <ac:chgData name="McCormacP" userId="0fb0a698-7f38-4e68-86ef-52b3682d14e1" providerId="ADAL" clId="{BAC3A4B0-65F9-4B08-91E0-BCE728D25136}" dt="2024-02-01T02:32:38.788" v="4837" actId="6549"/>
          <ac:spMkLst>
            <pc:docMk/>
            <pc:sldMk cId="2432955619" sldId="276"/>
            <ac:spMk id="4" creationId="{979832D2-5611-4C78-A047-E12F973EFD68}"/>
          </ac:spMkLst>
        </pc:spChg>
      </pc:sldChg>
      <pc:sldChg chg="modSp add modAnim">
        <pc:chgData name="McCormacP" userId="0fb0a698-7f38-4e68-86ef-52b3682d14e1" providerId="ADAL" clId="{BAC3A4B0-65F9-4B08-91E0-BCE728D25136}" dt="2024-02-01T01:31:52.243" v="2673"/>
        <pc:sldMkLst>
          <pc:docMk/>
          <pc:sldMk cId="2852407258" sldId="277"/>
        </pc:sldMkLst>
        <pc:spChg chg="mod">
          <ac:chgData name="McCormacP" userId="0fb0a698-7f38-4e68-86ef-52b3682d14e1" providerId="ADAL" clId="{BAC3A4B0-65F9-4B08-91E0-BCE728D25136}" dt="2024-02-01T01:26:20.431" v="2658" actId="5793"/>
          <ac:spMkLst>
            <pc:docMk/>
            <pc:sldMk cId="2852407258" sldId="277"/>
            <ac:spMk id="2" creationId="{968F1ED2-37CA-4CEA-8891-A13FFE1A20A5}"/>
          </ac:spMkLst>
        </pc:spChg>
        <pc:spChg chg="mod">
          <ac:chgData name="McCormacP" userId="0fb0a698-7f38-4e68-86ef-52b3682d14e1" providerId="ADAL" clId="{BAC3A4B0-65F9-4B08-91E0-BCE728D25136}" dt="2024-02-01T01:31:52.243" v="2673"/>
          <ac:spMkLst>
            <pc:docMk/>
            <pc:sldMk cId="2852407258" sldId="277"/>
            <ac:spMk id="3" creationId="{3DAB9E8C-9595-44CC-977F-005B5E98987B}"/>
          </ac:spMkLst>
        </pc:spChg>
        <pc:spChg chg="mod">
          <ac:chgData name="McCormacP" userId="0fb0a698-7f38-4e68-86ef-52b3682d14e1" providerId="ADAL" clId="{BAC3A4B0-65F9-4B08-91E0-BCE728D25136}" dt="2024-02-01T01:26:36.239" v="2660" actId="6549"/>
          <ac:spMkLst>
            <pc:docMk/>
            <pc:sldMk cId="2852407258" sldId="277"/>
            <ac:spMk id="4" creationId="{979832D2-5611-4C78-A047-E12F973EFD68}"/>
          </ac:spMkLst>
        </pc:spChg>
      </pc:sldChg>
      <pc:sldChg chg="addSp modSp add">
        <pc:chgData name="McCormacP" userId="0fb0a698-7f38-4e68-86ef-52b3682d14e1" providerId="ADAL" clId="{BAC3A4B0-65F9-4B08-91E0-BCE728D25136}" dt="2024-02-01T13:05:42.797" v="6760" actId="255"/>
        <pc:sldMkLst>
          <pc:docMk/>
          <pc:sldMk cId="3090979031" sldId="278"/>
        </pc:sldMkLst>
        <pc:spChg chg="mod">
          <ac:chgData name="McCormacP" userId="0fb0a698-7f38-4e68-86ef-52b3682d14e1" providerId="ADAL" clId="{BAC3A4B0-65F9-4B08-91E0-BCE728D25136}" dt="2024-02-01T13:05:42.797" v="6760" actId="255"/>
          <ac:spMkLst>
            <pc:docMk/>
            <pc:sldMk cId="3090979031" sldId="278"/>
            <ac:spMk id="2" creationId="{968F1ED2-37CA-4CEA-8891-A13FFE1A20A5}"/>
          </ac:spMkLst>
        </pc:spChg>
        <pc:spChg chg="mod">
          <ac:chgData name="McCormacP" userId="0fb0a698-7f38-4e68-86ef-52b3682d14e1" providerId="ADAL" clId="{BAC3A4B0-65F9-4B08-91E0-BCE728D25136}" dt="2024-02-01T01:21:13.592" v="2344" actId="6549"/>
          <ac:spMkLst>
            <pc:docMk/>
            <pc:sldMk cId="3090979031" sldId="278"/>
            <ac:spMk id="4" creationId="{979832D2-5611-4C78-A047-E12F973EFD68}"/>
          </ac:spMkLst>
        </pc:spChg>
        <pc:spChg chg="add mod">
          <ac:chgData name="McCormacP" userId="0fb0a698-7f38-4e68-86ef-52b3682d14e1" providerId="ADAL" clId="{BAC3A4B0-65F9-4B08-91E0-BCE728D25136}" dt="2024-02-01T01:23:38.206" v="2533" actId="1076"/>
          <ac:spMkLst>
            <pc:docMk/>
            <pc:sldMk cId="3090979031" sldId="278"/>
            <ac:spMk id="5" creationId="{2B36A6A4-9F3D-4604-813C-0081DBDE5E80}"/>
          </ac:spMkLst>
        </pc:spChg>
      </pc:sldChg>
      <pc:sldChg chg="addSp delSp modSp add ord">
        <pc:chgData name="McCormacP" userId="0fb0a698-7f38-4e68-86ef-52b3682d14e1" providerId="ADAL" clId="{BAC3A4B0-65F9-4B08-91E0-BCE728D25136}" dt="2024-02-01T13:04:15.411" v="6715" actId="255"/>
        <pc:sldMkLst>
          <pc:docMk/>
          <pc:sldMk cId="678280352" sldId="279"/>
        </pc:sldMkLst>
        <pc:spChg chg="mod">
          <ac:chgData name="McCormacP" userId="0fb0a698-7f38-4e68-86ef-52b3682d14e1" providerId="ADAL" clId="{BAC3A4B0-65F9-4B08-91E0-BCE728D25136}" dt="2024-02-01T13:04:15.411" v="6715" actId="255"/>
          <ac:spMkLst>
            <pc:docMk/>
            <pc:sldMk cId="678280352" sldId="279"/>
            <ac:spMk id="2" creationId="{968F1ED2-37CA-4CEA-8891-A13FFE1A20A5}"/>
          </ac:spMkLst>
        </pc:spChg>
        <pc:spChg chg="add del">
          <ac:chgData name="McCormacP" userId="0fb0a698-7f38-4e68-86ef-52b3682d14e1" providerId="ADAL" clId="{BAC3A4B0-65F9-4B08-91E0-BCE728D25136}" dt="2024-02-01T13:03:18.365" v="6710"/>
          <ac:spMkLst>
            <pc:docMk/>
            <pc:sldMk cId="678280352" sldId="279"/>
            <ac:spMk id="5" creationId="{BDA20D67-DE52-4E47-91CB-F58A62B78B0C}"/>
          </ac:spMkLst>
        </pc:spChg>
      </pc:sldChg>
      <pc:sldChg chg="addSp delSp modSp add ord modAnim">
        <pc:chgData name="McCormacP" userId="0fb0a698-7f38-4e68-86ef-52b3682d14e1" providerId="ADAL" clId="{BAC3A4B0-65F9-4B08-91E0-BCE728D25136}" dt="2024-02-01T02:33:19.982" v="4839" actId="20577"/>
        <pc:sldMkLst>
          <pc:docMk/>
          <pc:sldMk cId="2169948129" sldId="280"/>
        </pc:sldMkLst>
        <pc:spChg chg="mod">
          <ac:chgData name="McCormacP" userId="0fb0a698-7f38-4e68-86ef-52b3682d14e1" providerId="ADAL" clId="{BAC3A4B0-65F9-4B08-91E0-BCE728D25136}" dt="2024-02-01T01:33:00.754" v="2702" actId="115"/>
          <ac:spMkLst>
            <pc:docMk/>
            <pc:sldMk cId="2169948129" sldId="280"/>
            <ac:spMk id="3" creationId="{3DAB9E8C-9595-44CC-977F-005B5E98987B}"/>
          </ac:spMkLst>
        </pc:spChg>
        <pc:spChg chg="mod">
          <ac:chgData name="McCormacP" userId="0fb0a698-7f38-4e68-86ef-52b3682d14e1" providerId="ADAL" clId="{BAC3A4B0-65F9-4B08-91E0-BCE728D25136}" dt="2024-02-01T02:33:19.982" v="4839" actId="20577"/>
          <ac:spMkLst>
            <pc:docMk/>
            <pc:sldMk cId="2169948129" sldId="280"/>
            <ac:spMk id="4" creationId="{979832D2-5611-4C78-A047-E12F973EFD68}"/>
          </ac:spMkLst>
        </pc:spChg>
        <pc:graphicFrameChg chg="add del modGraphic">
          <ac:chgData name="McCormacP" userId="0fb0a698-7f38-4e68-86ef-52b3682d14e1" providerId="ADAL" clId="{BAC3A4B0-65F9-4B08-91E0-BCE728D25136}" dt="2024-02-01T01:32:13.510" v="2676" actId="27309"/>
          <ac:graphicFrameMkLst>
            <pc:docMk/>
            <pc:sldMk cId="2169948129" sldId="280"/>
            <ac:graphicFrameMk id="6" creationId="{8C318928-69B5-48D0-B5C1-803441E55F58}"/>
          </ac:graphicFrameMkLst>
        </pc:graphicFrameChg>
      </pc:sldChg>
      <pc:sldChg chg="modSp add modAnim">
        <pc:chgData name="McCormacP" userId="0fb0a698-7f38-4e68-86ef-52b3682d14e1" providerId="ADAL" clId="{BAC3A4B0-65F9-4B08-91E0-BCE728D25136}" dt="2024-02-01T13:23:22.336" v="6847" actId="255"/>
        <pc:sldMkLst>
          <pc:docMk/>
          <pc:sldMk cId="2327299108" sldId="281"/>
        </pc:sldMkLst>
        <pc:spChg chg="mod">
          <ac:chgData name="McCormacP" userId="0fb0a698-7f38-4e68-86ef-52b3682d14e1" providerId="ADAL" clId="{BAC3A4B0-65F9-4B08-91E0-BCE728D25136}" dt="2024-02-01T13:23:22.336" v="6847" actId="255"/>
          <ac:spMkLst>
            <pc:docMk/>
            <pc:sldMk cId="2327299108" sldId="281"/>
            <ac:spMk id="3" creationId="{3DAB9E8C-9595-44CC-977F-005B5E98987B}"/>
          </ac:spMkLst>
        </pc:spChg>
        <pc:spChg chg="mod">
          <ac:chgData name="McCormacP" userId="0fb0a698-7f38-4e68-86ef-52b3682d14e1" providerId="ADAL" clId="{BAC3A4B0-65F9-4B08-91E0-BCE728D25136}" dt="2024-02-01T12:45:09.358" v="6489" actId="5793"/>
          <ac:spMkLst>
            <pc:docMk/>
            <pc:sldMk cId="2327299108" sldId="281"/>
            <ac:spMk id="4" creationId="{979832D2-5611-4C78-A047-E12F973EFD68}"/>
          </ac:spMkLst>
        </pc:spChg>
      </pc:sldChg>
      <pc:sldChg chg="modSp add modAnim">
        <pc:chgData name="McCormacP" userId="0fb0a698-7f38-4e68-86ef-52b3682d14e1" providerId="ADAL" clId="{BAC3A4B0-65F9-4B08-91E0-BCE728D25136}" dt="2024-02-01T13:23:50.292" v="6849" actId="6549"/>
        <pc:sldMkLst>
          <pc:docMk/>
          <pc:sldMk cId="1794734945" sldId="282"/>
        </pc:sldMkLst>
        <pc:spChg chg="mod">
          <ac:chgData name="McCormacP" userId="0fb0a698-7f38-4e68-86ef-52b3682d14e1" providerId="ADAL" clId="{BAC3A4B0-65F9-4B08-91E0-BCE728D25136}" dt="2024-02-01T13:23:50.292" v="6849" actId="6549"/>
          <ac:spMkLst>
            <pc:docMk/>
            <pc:sldMk cId="1794734945" sldId="282"/>
            <ac:spMk id="3" creationId="{3DAB9E8C-9595-44CC-977F-005B5E98987B}"/>
          </ac:spMkLst>
        </pc:spChg>
        <pc:spChg chg="mod">
          <ac:chgData name="McCormacP" userId="0fb0a698-7f38-4e68-86ef-52b3682d14e1" providerId="ADAL" clId="{BAC3A4B0-65F9-4B08-91E0-BCE728D25136}" dt="2024-02-01T01:38:59.493" v="3131" actId="20577"/>
          <ac:spMkLst>
            <pc:docMk/>
            <pc:sldMk cId="1794734945" sldId="282"/>
            <ac:spMk id="4" creationId="{979832D2-5611-4C78-A047-E12F973EFD68}"/>
          </ac:spMkLst>
        </pc:spChg>
      </pc:sldChg>
      <pc:sldChg chg="addSp modSp add">
        <pc:chgData name="McCormacP" userId="0fb0a698-7f38-4e68-86ef-52b3682d14e1" providerId="ADAL" clId="{BAC3A4B0-65F9-4B08-91E0-BCE728D25136}" dt="2024-02-01T01:45:18.974" v="3341" actId="1076"/>
        <pc:sldMkLst>
          <pc:docMk/>
          <pc:sldMk cId="4288132409" sldId="283"/>
        </pc:sldMkLst>
        <pc:spChg chg="mod">
          <ac:chgData name="McCormacP" userId="0fb0a698-7f38-4e68-86ef-52b3682d14e1" providerId="ADAL" clId="{BAC3A4B0-65F9-4B08-91E0-BCE728D25136}" dt="2024-02-01T01:45:00.438" v="3339" actId="115"/>
          <ac:spMkLst>
            <pc:docMk/>
            <pc:sldMk cId="4288132409" sldId="283"/>
            <ac:spMk id="3" creationId="{3DAB9E8C-9595-44CC-977F-005B5E98987B}"/>
          </ac:spMkLst>
        </pc:spChg>
        <pc:spChg chg="add mod">
          <ac:chgData name="McCormacP" userId="0fb0a698-7f38-4e68-86ef-52b3682d14e1" providerId="ADAL" clId="{BAC3A4B0-65F9-4B08-91E0-BCE728D25136}" dt="2024-02-01T01:45:18.974" v="3341" actId="1076"/>
          <ac:spMkLst>
            <pc:docMk/>
            <pc:sldMk cId="4288132409" sldId="283"/>
            <ac:spMk id="5" creationId="{2909B958-972C-4B75-8759-463C02640EE4}"/>
          </ac:spMkLst>
        </pc:spChg>
      </pc:sldChg>
      <pc:sldChg chg="delSp modSp add modAnim">
        <pc:chgData name="McCormacP" userId="0fb0a698-7f38-4e68-86ef-52b3682d14e1" providerId="ADAL" clId="{BAC3A4B0-65F9-4B08-91E0-BCE728D25136}" dt="2024-02-01T02:34:59.931" v="4844"/>
        <pc:sldMkLst>
          <pc:docMk/>
          <pc:sldMk cId="2894682366" sldId="284"/>
        </pc:sldMkLst>
        <pc:spChg chg="mod">
          <ac:chgData name="McCormacP" userId="0fb0a698-7f38-4e68-86ef-52b3682d14e1" providerId="ADAL" clId="{BAC3A4B0-65F9-4B08-91E0-BCE728D25136}" dt="2024-02-01T01:51:28.059" v="3613" actId="115"/>
          <ac:spMkLst>
            <pc:docMk/>
            <pc:sldMk cId="2894682366" sldId="284"/>
            <ac:spMk id="3" creationId="{3DAB9E8C-9595-44CC-977F-005B5E98987B}"/>
          </ac:spMkLst>
        </pc:spChg>
        <pc:spChg chg="mod">
          <ac:chgData name="McCormacP" userId="0fb0a698-7f38-4e68-86ef-52b3682d14e1" providerId="ADAL" clId="{BAC3A4B0-65F9-4B08-91E0-BCE728D25136}" dt="2024-02-01T01:52:00.013" v="3639" actId="6549"/>
          <ac:spMkLst>
            <pc:docMk/>
            <pc:sldMk cId="2894682366" sldId="284"/>
            <ac:spMk id="4" creationId="{979832D2-5611-4C78-A047-E12F973EFD68}"/>
          </ac:spMkLst>
        </pc:spChg>
        <pc:spChg chg="del">
          <ac:chgData name="McCormacP" userId="0fb0a698-7f38-4e68-86ef-52b3682d14e1" providerId="ADAL" clId="{BAC3A4B0-65F9-4B08-91E0-BCE728D25136}" dt="2024-02-01T01:50:56.918" v="3589" actId="478"/>
          <ac:spMkLst>
            <pc:docMk/>
            <pc:sldMk cId="2894682366" sldId="284"/>
            <ac:spMk id="5" creationId="{2909B958-972C-4B75-8759-463C02640EE4}"/>
          </ac:spMkLst>
        </pc:spChg>
      </pc:sldChg>
      <pc:sldChg chg="delSp modSp add del modAnim">
        <pc:chgData name="McCormacP" userId="0fb0a698-7f38-4e68-86ef-52b3682d14e1" providerId="ADAL" clId="{BAC3A4B0-65F9-4B08-91E0-BCE728D25136}" dt="2024-02-01T01:50:48.578" v="3587" actId="2696"/>
        <pc:sldMkLst>
          <pc:docMk/>
          <pc:sldMk cId="3188968128" sldId="284"/>
        </pc:sldMkLst>
        <pc:spChg chg="mod">
          <ac:chgData name="McCormacP" userId="0fb0a698-7f38-4e68-86ef-52b3682d14e1" providerId="ADAL" clId="{BAC3A4B0-65F9-4B08-91E0-BCE728D25136}" dt="2024-02-01T01:45:58.830" v="3343" actId="115"/>
          <ac:spMkLst>
            <pc:docMk/>
            <pc:sldMk cId="3188968128" sldId="284"/>
            <ac:spMk id="3" creationId="{3DAB9E8C-9595-44CC-977F-005B5E98987B}"/>
          </ac:spMkLst>
        </pc:spChg>
        <pc:spChg chg="mod">
          <ac:chgData name="McCormacP" userId="0fb0a698-7f38-4e68-86ef-52b3682d14e1" providerId="ADAL" clId="{BAC3A4B0-65F9-4B08-91E0-BCE728D25136}" dt="2024-02-01T01:50:14.061" v="3586" actId="27636"/>
          <ac:spMkLst>
            <pc:docMk/>
            <pc:sldMk cId="3188968128" sldId="284"/>
            <ac:spMk id="4" creationId="{979832D2-5611-4C78-A047-E12F973EFD68}"/>
          </ac:spMkLst>
        </pc:spChg>
        <pc:spChg chg="del">
          <ac:chgData name="McCormacP" userId="0fb0a698-7f38-4e68-86ef-52b3682d14e1" providerId="ADAL" clId="{BAC3A4B0-65F9-4B08-91E0-BCE728D25136}" dt="2024-02-01T01:44:39.630" v="3336" actId="478"/>
          <ac:spMkLst>
            <pc:docMk/>
            <pc:sldMk cId="3188968128" sldId="284"/>
            <ac:spMk id="5" creationId="{2909B958-972C-4B75-8759-463C02640EE4}"/>
          </ac:spMkLst>
        </pc:spChg>
      </pc:sldChg>
      <pc:sldChg chg="add del">
        <pc:chgData name="McCormacP" userId="0fb0a698-7f38-4e68-86ef-52b3682d14e1" providerId="ADAL" clId="{BAC3A4B0-65F9-4B08-91E0-BCE728D25136}" dt="2024-02-01T01:49:00.808" v="3537" actId="2696"/>
        <pc:sldMkLst>
          <pc:docMk/>
          <pc:sldMk cId="441498946" sldId="285"/>
        </pc:sldMkLst>
      </pc:sldChg>
      <pc:sldChg chg="modSp add ord modAnim">
        <pc:chgData name="McCormacP" userId="0fb0a698-7f38-4e68-86ef-52b3682d14e1" providerId="ADAL" clId="{BAC3A4B0-65F9-4B08-91E0-BCE728D25136}" dt="2024-02-01T12:46:12.409" v="6491"/>
        <pc:sldMkLst>
          <pc:docMk/>
          <pc:sldMk cId="2008421337" sldId="285"/>
        </pc:sldMkLst>
        <pc:spChg chg="mod">
          <ac:chgData name="McCormacP" userId="0fb0a698-7f38-4e68-86ef-52b3682d14e1" providerId="ADAL" clId="{BAC3A4B0-65F9-4B08-91E0-BCE728D25136}" dt="2024-02-01T01:53:09.785" v="3704" actId="20577"/>
          <ac:spMkLst>
            <pc:docMk/>
            <pc:sldMk cId="2008421337" sldId="285"/>
            <ac:spMk id="2" creationId="{968F1ED2-37CA-4CEA-8891-A13FFE1A20A5}"/>
          </ac:spMkLst>
        </pc:spChg>
        <pc:spChg chg="mod">
          <ac:chgData name="McCormacP" userId="0fb0a698-7f38-4e68-86ef-52b3682d14e1" providerId="ADAL" clId="{BAC3A4B0-65F9-4B08-91E0-BCE728D25136}" dt="2024-02-01T12:42:22.793" v="6483" actId="6549"/>
          <ac:spMkLst>
            <pc:docMk/>
            <pc:sldMk cId="2008421337" sldId="285"/>
            <ac:spMk id="3" creationId="{3DAB9E8C-9595-44CC-977F-005B5E98987B}"/>
          </ac:spMkLst>
        </pc:spChg>
        <pc:spChg chg="mod">
          <ac:chgData name="McCormacP" userId="0fb0a698-7f38-4e68-86ef-52b3682d14e1" providerId="ADAL" clId="{BAC3A4B0-65F9-4B08-91E0-BCE728D25136}" dt="2024-02-01T01:52:59.652" v="3698" actId="27636"/>
          <ac:spMkLst>
            <pc:docMk/>
            <pc:sldMk cId="2008421337" sldId="285"/>
            <ac:spMk id="4" creationId="{979832D2-5611-4C78-A047-E12F973EFD68}"/>
          </ac:spMkLst>
        </pc:spChg>
      </pc:sldChg>
      <pc:sldChg chg="addSp delSp modSp add modAnim">
        <pc:chgData name="McCormacP" userId="0fb0a698-7f38-4e68-86ef-52b3682d14e1" providerId="ADAL" clId="{BAC3A4B0-65F9-4B08-91E0-BCE728D25136}" dt="2024-02-01T12:49:50.601" v="6592" actId="6549"/>
        <pc:sldMkLst>
          <pc:docMk/>
          <pc:sldMk cId="1381086686" sldId="286"/>
        </pc:sldMkLst>
        <pc:spChg chg="mod">
          <ac:chgData name="McCormacP" userId="0fb0a698-7f38-4e68-86ef-52b3682d14e1" providerId="ADAL" clId="{BAC3A4B0-65F9-4B08-91E0-BCE728D25136}" dt="2024-02-01T12:42:35.438" v="6484" actId="6549"/>
          <ac:spMkLst>
            <pc:docMk/>
            <pc:sldMk cId="1381086686" sldId="286"/>
            <ac:spMk id="3" creationId="{3DAB9E8C-9595-44CC-977F-005B5E98987B}"/>
          </ac:spMkLst>
        </pc:spChg>
        <pc:spChg chg="mod">
          <ac:chgData name="McCormacP" userId="0fb0a698-7f38-4e68-86ef-52b3682d14e1" providerId="ADAL" clId="{BAC3A4B0-65F9-4B08-91E0-BCE728D25136}" dt="2024-02-01T12:49:50.601" v="6592" actId="6549"/>
          <ac:spMkLst>
            <pc:docMk/>
            <pc:sldMk cId="1381086686" sldId="286"/>
            <ac:spMk id="4" creationId="{979832D2-5611-4C78-A047-E12F973EFD68}"/>
          </ac:spMkLst>
        </pc:spChg>
        <pc:graphicFrameChg chg="add del modGraphic">
          <ac:chgData name="McCormacP" userId="0fb0a698-7f38-4e68-86ef-52b3682d14e1" providerId="ADAL" clId="{BAC3A4B0-65F9-4B08-91E0-BCE728D25136}" dt="2024-02-01T01:56:23.030" v="3731" actId="27309"/>
          <ac:graphicFrameMkLst>
            <pc:docMk/>
            <pc:sldMk cId="1381086686" sldId="286"/>
            <ac:graphicFrameMk id="6" creationId="{4EDCC56D-2DB1-4451-83F3-DF2550EA5169}"/>
          </ac:graphicFrameMkLst>
        </pc:graphicFrameChg>
      </pc:sldChg>
      <pc:sldChg chg="modSp add del modAnim">
        <pc:chgData name="McCormacP" userId="0fb0a698-7f38-4e68-86ef-52b3682d14e1" providerId="ADAL" clId="{BAC3A4B0-65F9-4B08-91E0-BCE728D25136}" dt="2024-02-01T12:43:49.315" v="6487" actId="2696"/>
        <pc:sldMkLst>
          <pc:docMk/>
          <pc:sldMk cId="3172730510" sldId="287"/>
        </pc:sldMkLst>
        <pc:spChg chg="mod">
          <ac:chgData name="McCormacP" userId="0fb0a698-7f38-4e68-86ef-52b3682d14e1" providerId="ADAL" clId="{BAC3A4B0-65F9-4B08-91E0-BCE728D25136}" dt="2024-02-01T12:42:44.030" v="6485" actId="6549"/>
          <ac:spMkLst>
            <pc:docMk/>
            <pc:sldMk cId="3172730510" sldId="287"/>
            <ac:spMk id="3" creationId="{3DAB9E8C-9595-44CC-977F-005B5E98987B}"/>
          </ac:spMkLst>
        </pc:spChg>
        <pc:spChg chg="mod">
          <ac:chgData name="McCormacP" userId="0fb0a698-7f38-4e68-86ef-52b3682d14e1" providerId="ADAL" clId="{BAC3A4B0-65F9-4B08-91E0-BCE728D25136}" dt="2024-02-01T12:43:43.762" v="6486" actId="6549"/>
          <ac:spMkLst>
            <pc:docMk/>
            <pc:sldMk cId="3172730510" sldId="287"/>
            <ac:spMk id="4" creationId="{979832D2-5611-4C78-A047-E12F973EFD68}"/>
          </ac:spMkLst>
        </pc:spChg>
      </pc:sldChg>
      <pc:sldChg chg="modSp add del modAnim">
        <pc:chgData name="McCormacP" userId="0fb0a698-7f38-4e68-86ef-52b3682d14e1" providerId="ADAL" clId="{BAC3A4B0-65F9-4B08-91E0-BCE728D25136}" dt="2024-02-01T12:51:07.110" v="6593" actId="2696"/>
        <pc:sldMkLst>
          <pc:docMk/>
          <pc:sldMk cId="2570347053" sldId="288"/>
        </pc:sldMkLst>
        <pc:spChg chg="mod">
          <ac:chgData name="McCormacP" userId="0fb0a698-7f38-4e68-86ef-52b3682d14e1" providerId="ADAL" clId="{BAC3A4B0-65F9-4B08-91E0-BCE728D25136}" dt="2024-02-01T02:01:21.206" v="4132" actId="6549"/>
          <ac:spMkLst>
            <pc:docMk/>
            <pc:sldMk cId="2570347053" sldId="288"/>
            <ac:spMk id="3" creationId="{3DAB9E8C-9595-44CC-977F-005B5E98987B}"/>
          </ac:spMkLst>
        </pc:spChg>
        <pc:spChg chg="mod">
          <ac:chgData name="McCormacP" userId="0fb0a698-7f38-4e68-86ef-52b3682d14e1" providerId="ADAL" clId="{BAC3A4B0-65F9-4B08-91E0-BCE728D25136}" dt="2024-02-01T02:02:24.789" v="4248" actId="5793"/>
          <ac:spMkLst>
            <pc:docMk/>
            <pc:sldMk cId="2570347053" sldId="288"/>
            <ac:spMk id="4" creationId="{979832D2-5611-4C78-A047-E12F973EFD68}"/>
          </ac:spMkLst>
        </pc:spChg>
      </pc:sldChg>
      <pc:sldChg chg="modSp add modAnim">
        <pc:chgData name="McCormacP" userId="0fb0a698-7f38-4e68-86ef-52b3682d14e1" providerId="ADAL" clId="{BAC3A4B0-65F9-4B08-91E0-BCE728D25136}" dt="2024-02-01T13:11:01.650" v="6765" actId="20577"/>
        <pc:sldMkLst>
          <pc:docMk/>
          <pc:sldMk cId="3280059669" sldId="289"/>
        </pc:sldMkLst>
        <pc:spChg chg="mod">
          <ac:chgData name="McCormacP" userId="0fb0a698-7f38-4e68-86ef-52b3682d14e1" providerId="ADAL" clId="{BAC3A4B0-65F9-4B08-91E0-BCE728D25136}" dt="2024-02-01T13:11:01.650" v="6765" actId="20577"/>
          <ac:spMkLst>
            <pc:docMk/>
            <pc:sldMk cId="3280059669" sldId="289"/>
            <ac:spMk id="3" creationId="{3DAB9E8C-9595-44CC-977F-005B5E98987B}"/>
          </ac:spMkLst>
        </pc:spChg>
        <pc:spChg chg="mod">
          <ac:chgData name="McCormacP" userId="0fb0a698-7f38-4e68-86ef-52b3682d14e1" providerId="ADAL" clId="{BAC3A4B0-65F9-4B08-91E0-BCE728D25136}" dt="2024-02-01T02:36:47.446" v="4850" actId="6549"/>
          <ac:spMkLst>
            <pc:docMk/>
            <pc:sldMk cId="3280059669" sldId="289"/>
            <ac:spMk id="4" creationId="{979832D2-5611-4C78-A047-E12F973EFD68}"/>
          </ac:spMkLst>
        </pc:spChg>
      </pc:sldChg>
      <pc:sldChg chg="modSp add modAnim">
        <pc:chgData name="McCormacP" userId="0fb0a698-7f38-4e68-86ef-52b3682d14e1" providerId="ADAL" clId="{BAC3A4B0-65F9-4B08-91E0-BCE728D25136}" dt="2024-02-01T12:53:15.878" v="6608" actId="20577"/>
        <pc:sldMkLst>
          <pc:docMk/>
          <pc:sldMk cId="1251352818" sldId="290"/>
        </pc:sldMkLst>
        <pc:spChg chg="mod">
          <ac:chgData name="McCormacP" userId="0fb0a698-7f38-4e68-86ef-52b3682d14e1" providerId="ADAL" clId="{BAC3A4B0-65F9-4B08-91E0-BCE728D25136}" dt="2024-02-01T12:53:15.878" v="6608" actId="20577"/>
          <ac:spMkLst>
            <pc:docMk/>
            <pc:sldMk cId="1251352818" sldId="290"/>
            <ac:spMk id="3" creationId="{3DAB9E8C-9595-44CC-977F-005B5E98987B}"/>
          </ac:spMkLst>
        </pc:spChg>
        <pc:spChg chg="mod">
          <ac:chgData name="McCormacP" userId="0fb0a698-7f38-4e68-86ef-52b3682d14e1" providerId="ADAL" clId="{BAC3A4B0-65F9-4B08-91E0-BCE728D25136}" dt="2024-02-01T02:10:59.980" v="4418" actId="6549"/>
          <ac:spMkLst>
            <pc:docMk/>
            <pc:sldMk cId="1251352818" sldId="290"/>
            <ac:spMk id="4" creationId="{979832D2-5611-4C78-A047-E12F973EFD68}"/>
          </ac:spMkLst>
        </pc:spChg>
      </pc:sldChg>
      <pc:sldChg chg="modSp add modAnim">
        <pc:chgData name="McCormacP" userId="0fb0a698-7f38-4e68-86ef-52b3682d14e1" providerId="ADAL" clId="{BAC3A4B0-65F9-4B08-91E0-BCE728D25136}" dt="2024-02-01T12:53:30.959" v="6615" actId="20577"/>
        <pc:sldMkLst>
          <pc:docMk/>
          <pc:sldMk cId="170474398" sldId="291"/>
        </pc:sldMkLst>
        <pc:spChg chg="mod">
          <ac:chgData name="McCormacP" userId="0fb0a698-7f38-4e68-86ef-52b3682d14e1" providerId="ADAL" clId="{BAC3A4B0-65F9-4B08-91E0-BCE728D25136}" dt="2024-02-01T12:53:30.959" v="6615" actId="20577"/>
          <ac:spMkLst>
            <pc:docMk/>
            <pc:sldMk cId="170474398" sldId="291"/>
            <ac:spMk id="3" creationId="{3DAB9E8C-9595-44CC-977F-005B5E98987B}"/>
          </ac:spMkLst>
        </pc:spChg>
        <pc:spChg chg="mod">
          <ac:chgData name="McCormacP" userId="0fb0a698-7f38-4e68-86ef-52b3682d14e1" providerId="ADAL" clId="{BAC3A4B0-65F9-4B08-91E0-BCE728D25136}" dt="2024-02-01T02:11:14.002" v="4442" actId="6549"/>
          <ac:spMkLst>
            <pc:docMk/>
            <pc:sldMk cId="170474398" sldId="291"/>
            <ac:spMk id="4" creationId="{979832D2-5611-4C78-A047-E12F973EFD68}"/>
          </ac:spMkLst>
        </pc:spChg>
      </pc:sldChg>
      <pc:sldChg chg="modSp add del">
        <pc:chgData name="McCormacP" userId="0fb0a698-7f38-4e68-86ef-52b3682d14e1" providerId="ADAL" clId="{BAC3A4B0-65F9-4B08-91E0-BCE728D25136}" dt="2024-02-01T02:08:52.355" v="4327" actId="2696"/>
        <pc:sldMkLst>
          <pc:docMk/>
          <pc:sldMk cId="741870870" sldId="292"/>
        </pc:sldMkLst>
        <pc:spChg chg="mod">
          <ac:chgData name="McCormacP" userId="0fb0a698-7f38-4e68-86ef-52b3682d14e1" providerId="ADAL" clId="{BAC3A4B0-65F9-4B08-91E0-BCE728D25136}" dt="2024-02-01T02:08:16.551" v="4325" actId="115"/>
          <ac:spMkLst>
            <pc:docMk/>
            <pc:sldMk cId="741870870" sldId="292"/>
            <ac:spMk id="3" creationId="{3DAB9E8C-9595-44CC-977F-005B5E98987B}"/>
          </ac:spMkLst>
        </pc:spChg>
      </pc:sldChg>
      <pc:sldChg chg="modSp add del ord modAnim">
        <pc:chgData name="McCormacP" userId="0fb0a698-7f38-4e68-86ef-52b3682d14e1" providerId="ADAL" clId="{BAC3A4B0-65F9-4B08-91E0-BCE728D25136}" dt="2024-02-01T12:55:42.421" v="6626" actId="2696"/>
        <pc:sldMkLst>
          <pc:docMk/>
          <pc:sldMk cId="2180883678" sldId="292"/>
        </pc:sldMkLst>
        <pc:spChg chg="mod">
          <ac:chgData name="McCormacP" userId="0fb0a698-7f38-4e68-86ef-52b3682d14e1" providerId="ADAL" clId="{BAC3A4B0-65F9-4B08-91E0-BCE728D25136}" dt="2024-02-01T12:53:41.891" v="6617" actId="6549"/>
          <ac:spMkLst>
            <pc:docMk/>
            <pc:sldMk cId="2180883678" sldId="292"/>
            <ac:spMk id="3" creationId="{3DAB9E8C-9595-44CC-977F-005B5E98987B}"/>
          </ac:spMkLst>
        </pc:spChg>
        <pc:spChg chg="mod">
          <ac:chgData name="McCormacP" userId="0fb0a698-7f38-4e68-86ef-52b3682d14e1" providerId="ADAL" clId="{BAC3A4B0-65F9-4B08-91E0-BCE728D25136}" dt="2024-02-01T02:12:52.961" v="4613" actId="20577"/>
          <ac:spMkLst>
            <pc:docMk/>
            <pc:sldMk cId="2180883678" sldId="292"/>
            <ac:spMk id="4" creationId="{979832D2-5611-4C78-A047-E12F973EFD68}"/>
          </ac:spMkLst>
        </pc:spChg>
      </pc:sldChg>
      <pc:sldChg chg="modSp add del modAnim">
        <pc:chgData name="McCormacP" userId="0fb0a698-7f38-4e68-86ef-52b3682d14e1" providerId="ADAL" clId="{BAC3A4B0-65F9-4B08-91E0-BCE728D25136}" dt="2024-02-01T02:23:58.096" v="4652" actId="2696"/>
        <pc:sldMkLst>
          <pc:docMk/>
          <pc:sldMk cId="998502043" sldId="293"/>
        </pc:sldMkLst>
        <pc:spChg chg="mod">
          <ac:chgData name="McCormacP" userId="0fb0a698-7f38-4e68-86ef-52b3682d14e1" providerId="ADAL" clId="{BAC3A4B0-65F9-4B08-91E0-BCE728D25136}" dt="2024-02-01T02:23:16.419" v="4650" actId="6549"/>
          <ac:spMkLst>
            <pc:docMk/>
            <pc:sldMk cId="998502043" sldId="293"/>
            <ac:spMk id="3" creationId="{3DAB9E8C-9595-44CC-977F-005B5E98987B}"/>
          </ac:spMkLst>
        </pc:spChg>
      </pc:sldChg>
      <pc:sldChg chg="addSp modSp add modAnim">
        <pc:chgData name="McCormacP" userId="0fb0a698-7f38-4e68-86ef-52b3682d14e1" providerId="ADAL" clId="{BAC3A4B0-65F9-4B08-91E0-BCE728D25136}" dt="2024-02-01T12:27:22.950" v="6395"/>
        <pc:sldMkLst>
          <pc:docMk/>
          <pc:sldMk cId="1216931727" sldId="293"/>
        </pc:sldMkLst>
        <pc:spChg chg="add mod">
          <ac:chgData name="McCormacP" userId="0fb0a698-7f38-4e68-86ef-52b3682d14e1" providerId="ADAL" clId="{BAC3A4B0-65F9-4B08-91E0-BCE728D25136}" dt="2024-02-01T02:27:23.977" v="4718" actId="313"/>
          <ac:spMkLst>
            <pc:docMk/>
            <pc:sldMk cId="1216931727" sldId="293"/>
            <ac:spMk id="5" creationId="{B4512245-EE8E-41CF-9A50-BD0FECC57A7E}"/>
          </ac:spMkLst>
        </pc:spChg>
      </pc:sldChg>
      <pc:sldChg chg="modSp add modAnim">
        <pc:chgData name="McCormacP" userId="0fb0a698-7f38-4e68-86ef-52b3682d14e1" providerId="ADAL" clId="{BAC3A4B0-65F9-4B08-91E0-BCE728D25136}" dt="2024-02-01T02:42:04.145" v="5164" actId="20577"/>
        <pc:sldMkLst>
          <pc:docMk/>
          <pc:sldMk cId="1914351590" sldId="294"/>
        </pc:sldMkLst>
        <pc:spChg chg="mod">
          <ac:chgData name="McCormacP" userId="0fb0a698-7f38-4e68-86ef-52b3682d14e1" providerId="ADAL" clId="{BAC3A4B0-65F9-4B08-91E0-BCE728D25136}" dt="2024-02-01T02:37:59.487" v="4920" actId="6549"/>
          <ac:spMkLst>
            <pc:docMk/>
            <pc:sldMk cId="1914351590" sldId="294"/>
            <ac:spMk id="2" creationId="{968F1ED2-37CA-4CEA-8891-A13FFE1A20A5}"/>
          </ac:spMkLst>
        </pc:spChg>
        <pc:spChg chg="mod">
          <ac:chgData name="McCormacP" userId="0fb0a698-7f38-4e68-86ef-52b3682d14e1" providerId="ADAL" clId="{BAC3A4B0-65F9-4B08-91E0-BCE728D25136}" dt="2024-02-01T02:37:34.548" v="4859" actId="6549"/>
          <ac:spMkLst>
            <pc:docMk/>
            <pc:sldMk cId="1914351590" sldId="294"/>
            <ac:spMk id="3" creationId="{3DAB9E8C-9595-44CC-977F-005B5E98987B}"/>
          </ac:spMkLst>
        </pc:spChg>
        <pc:spChg chg="mod">
          <ac:chgData name="McCormacP" userId="0fb0a698-7f38-4e68-86ef-52b3682d14e1" providerId="ADAL" clId="{BAC3A4B0-65F9-4B08-91E0-BCE728D25136}" dt="2024-02-01T02:42:04.145" v="5164" actId="20577"/>
          <ac:spMkLst>
            <pc:docMk/>
            <pc:sldMk cId="1914351590" sldId="294"/>
            <ac:spMk id="4" creationId="{979832D2-5611-4C78-A047-E12F973EFD68}"/>
          </ac:spMkLst>
        </pc:spChg>
      </pc:sldChg>
      <pc:sldChg chg="modSp add del modAnim">
        <pc:chgData name="McCormacP" userId="0fb0a698-7f38-4e68-86ef-52b3682d14e1" providerId="ADAL" clId="{BAC3A4B0-65F9-4B08-91E0-BCE728D25136}" dt="2024-02-01T02:32:16.121" v="4836" actId="2696"/>
        <pc:sldMkLst>
          <pc:docMk/>
          <pc:sldMk cId="4211626418" sldId="294"/>
        </pc:sldMkLst>
        <pc:spChg chg="mod">
          <ac:chgData name="McCormacP" userId="0fb0a698-7f38-4e68-86ef-52b3682d14e1" providerId="ADAL" clId="{BAC3A4B0-65F9-4B08-91E0-BCE728D25136}" dt="2024-02-01T02:31:24.649" v="4834"/>
          <ac:spMkLst>
            <pc:docMk/>
            <pc:sldMk cId="4211626418" sldId="294"/>
            <ac:spMk id="4" creationId="{979832D2-5611-4C78-A047-E12F973EFD68}"/>
          </ac:spMkLst>
        </pc:spChg>
      </pc:sldChg>
      <pc:sldChg chg="modSp add">
        <pc:chgData name="McCormacP" userId="0fb0a698-7f38-4e68-86ef-52b3682d14e1" providerId="ADAL" clId="{BAC3A4B0-65F9-4B08-91E0-BCE728D25136}" dt="2024-02-01T12:55:58.125" v="6627" actId="20577"/>
        <pc:sldMkLst>
          <pc:docMk/>
          <pc:sldMk cId="1060019431" sldId="295"/>
        </pc:sldMkLst>
        <pc:spChg chg="mod">
          <ac:chgData name="McCormacP" userId="0fb0a698-7f38-4e68-86ef-52b3682d14e1" providerId="ADAL" clId="{BAC3A4B0-65F9-4B08-91E0-BCE728D25136}" dt="2024-02-01T12:55:58.125" v="6627" actId="20577"/>
          <ac:spMkLst>
            <pc:docMk/>
            <pc:sldMk cId="1060019431" sldId="295"/>
            <ac:spMk id="4" creationId="{979832D2-5611-4C78-A047-E12F973EFD68}"/>
          </ac:spMkLst>
        </pc:spChg>
      </pc:sldChg>
      <pc:sldChg chg="modSp add del modAnim">
        <pc:chgData name="McCormacP" userId="0fb0a698-7f38-4e68-86ef-52b3682d14e1" providerId="ADAL" clId="{BAC3A4B0-65F9-4B08-91E0-BCE728D25136}" dt="2024-02-01T02:31:30.117" v="4835" actId="2696"/>
        <pc:sldMkLst>
          <pc:docMk/>
          <pc:sldMk cId="2347253156" sldId="295"/>
        </pc:sldMkLst>
        <pc:spChg chg="mod">
          <ac:chgData name="McCormacP" userId="0fb0a698-7f38-4e68-86ef-52b3682d14e1" providerId="ADAL" clId="{BAC3A4B0-65F9-4B08-91E0-BCE728D25136}" dt="2024-02-01T02:29:19.458" v="4768" actId="6549"/>
          <ac:spMkLst>
            <pc:docMk/>
            <pc:sldMk cId="2347253156" sldId="295"/>
            <ac:spMk id="3" creationId="{3DAB9E8C-9595-44CC-977F-005B5E98987B}"/>
          </ac:spMkLst>
        </pc:spChg>
        <pc:spChg chg="mod">
          <ac:chgData name="McCormacP" userId="0fb0a698-7f38-4e68-86ef-52b3682d14e1" providerId="ADAL" clId="{BAC3A4B0-65F9-4B08-91E0-BCE728D25136}" dt="2024-02-01T02:30:29.486" v="4832" actId="20577"/>
          <ac:spMkLst>
            <pc:docMk/>
            <pc:sldMk cId="2347253156" sldId="295"/>
            <ac:spMk id="4" creationId="{979832D2-5611-4C78-A047-E12F973EFD68}"/>
          </ac:spMkLst>
        </pc:spChg>
      </pc:sldChg>
      <pc:sldChg chg="addSp modSp add">
        <pc:chgData name="McCormacP" userId="0fb0a698-7f38-4e68-86ef-52b3682d14e1" providerId="ADAL" clId="{BAC3A4B0-65F9-4B08-91E0-BCE728D25136}" dt="2024-02-01T12:56:12.167" v="6629" actId="20577"/>
        <pc:sldMkLst>
          <pc:docMk/>
          <pc:sldMk cId="1888293536" sldId="296"/>
        </pc:sldMkLst>
        <pc:spChg chg="add mod">
          <ac:chgData name="McCormacP" userId="0fb0a698-7f38-4e68-86ef-52b3682d14e1" providerId="ADAL" clId="{BAC3A4B0-65F9-4B08-91E0-BCE728D25136}" dt="2024-02-01T12:56:12.167" v="6629" actId="20577"/>
          <ac:spMkLst>
            <pc:docMk/>
            <pc:sldMk cId="1888293536" sldId="296"/>
            <ac:spMk id="5" creationId="{A3CBB854-3706-427E-AEC0-7DAF0BDBBD8F}"/>
          </ac:spMkLst>
        </pc:spChg>
      </pc:sldChg>
      <pc:sldChg chg="modSp add ord">
        <pc:chgData name="McCormacP" userId="0fb0a698-7f38-4e68-86ef-52b3682d14e1" providerId="ADAL" clId="{BAC3A4B0-65F9-4B08-91E0-BCE728D25136}" dt="2024-02-01T12:57:04.618" v="6676" actId="20577"/>
        <pc:sldMkLst>
          <pc:docMk/>
          <pc:sldMk cId="1325958937" sldId="297"/>
        </pc:sldMkLst>
        <pc:spChg chg="mod">
          <ac:chgData name="McCormacP" userId="0fb0a698-7f38-4e68-86ef-52b3682d14e1" providerId="ADAL" clId="{BAC3A4B0-65F9-4B08-91E0-BCE728D25136}" dt="2024-02-01T12:57:04.618" v="6676" actId="20577"/>
          <ac:spMkLst>
            <pc:docMk/>
            <pc:sldMk cId="1325958937" sldId="297"/>
            <ac:spMk id="4" creationId="{979832D2-5611-4C78-A047-E12F973EFD68}"/>
          </ac:spMkLst>
        </pc:spChg>
      </pc:sldChg>
      <pc:sldChg chg="add del">
        <pc:chgData name="McCormacP" userId="0fb0a698-7f38-4e68-86ef-52b3682d14e1" providerId="ADAL" clId="{BAC3A4B0-65F9-4B08-91E0-BCE728D25136}" dt="2024-02-01T02:46:14.178" v="5333" actId="2696"/>
        <pc:sldMkLst>
          <pc:docMk/>
          <pc:sldMk cId="868124172" sldId="298"/>
        </pc:sldMkLst>
      </pc:sldChg>
      <pc:sldChg chg="addSp delSp modSp add del">
        <pc:chgData name="McCormacP" userId="0fb0a698-7f38-4e68-86ef-52b3682d14e1" providerId="ADAL" clId="{BAC3A4B0-65F9-4B08-91E0-BCE728D25136}" dt="2024-02-01T12:58:01.122" v="6681" actId="2696"/>
        <pc:sldMkLst>
          <pc:docMk/>
          <pc:sldMk cId="2546731915" sldId="298"/>
        </pc:sldMkLst>
        <pc:spChg chg="del">
          <ac:chgData name="McCormacP" userId="0fb0a698-7f38-4e68-86ef-52b3682d14e1" providerId="ADAL" clId="{BAC3A4B0-65F9-4B08-91E0-BCE728D25136}" dt="2024-02-01T02:46:30.523" v="5335"/>
          <ac:spMkLst>
            <pc:docMk/>
            <pc:sldMk cId="2546731915" sldId="298"/>
            <ac:spMk id="2" creationId="{5F6BDC3A-77D8-4708-A4AF-480648A92962}"/>
          </ac:spMkLst>
        </pc:spChg>
        <pc:spChg chg="del">
          <ac:chgData name="McCormacP" userId="0fb0a698-7f38-4e68-86ef-52b3682d14e1" providerId="ADAL" clId="{BAC3A4B0-65F9-4B08-91E0-BCE728D25136}" dt="2024-02-01T02:46:30.523" v="5335"/>
          <ac:spMkLst>
            <pc:docMk/>
            <pc:sldMk cId="2546731915" sldId="298"/>
            <ac:spMk id="3" creationId="{E73644F9-1311-4416-A3AA-54CB1E6D7BEE}"/>
          </ac:spMkLst>
        </pc:spChg>
        <pc:spChg chg="del">
          <ac:chgData name="McCormacP" userId="0fb0a698-7f38-4e68-86ef-52b3682d14e1" providerId="ADAL" clId="{BAC3A4B0-65F9-4B08-91E0-BCE728D25136}" dt="2024-02-01T02:46:30.523" v="5335"/>
          <ac:spMkLst>
            <pc:docMk/>
            <pc:sldMk cId="2546731915" sldId="298"/>
            <ac:spMk id="4" creationId="{4633D68C-521C-4721-8290-7B4B02F6555F}"/>
          </ac:spMkLst>
        </pc:spChg>
        <pc:spChg chg="add mod">
          <ac:chgData name="McCormacP" userId="0fb0a698-7f38-4e68-86ef-52b3682d14e1" providerId="ADAL" clId="{BAC3A4B0-65F9-4B08-91E0-BCE728D25136}" dt="2024-02-01T12:57:41.811" v="6680" actId="20577"/>
          <ac:spMkLst>
            <pc:docMk/>
            <pc:sldMk cId="2546731915" sldId="298"/>
            <ac:spMk id="5" creationId="{1E3D58E5-AD5B-4754-820F-F6206A6CE152}"/>
          </ac:spMkLst>
        </pc:spChg>
        <pc:spChg chg="add mod">
          <ac:chgData name="McCormacP" userId="0fb0a698-7f38-4e68-86ef-52b3682d14e1" providerId="ADAL" clId="{BAC3A4B0-65F9-4B08-91E0-BCE728D25136}" dt="2024-02-01T02:47:06.465" v="5365" actId="255"/>
          <ac:spMkLst>
            <pc:docMk/>
            <pc:sldMk cId="2546731915" sldId="298"/>
            <ac:spMk id="6" creationId="{CDC6D8C5-75D0-44D7-9FFE-80BBA8C748AB}"/>
          </ac:spMkLst>
        </pc:spChg>
      </pc:sldChg>
      <pc:sldChg chg="modSp add modAnim">
        <pc:chgData name="McCormacP" userId="0fb0a698-7f38-4e68-86ef-52b3682d14e1" providerId="ADAL" clId="{BAC3A4B0-65F9-4B08-91E0-BCE728D25136}" dt="2024-02-01T12:19:17.981" v="6385"/>
        <pc:sldMkLst>
          <pc:docMk/>
          <pc:sldMk cId="2403002077" sldId="299"/>
        </pc:sldMkLst>
        <pc:spChg chg="mod">
          <ac:chgData name="McCormacP" userId="0fb0a698-7f38-4e68-86ef-52b3682d14e1" providerId="ADAL" clId="{BAC3A4B0-65F9-4B08-91E0-BCE728D25136}" dt="2024-02-01T12:18:49.791" v="6382" actId="20577"/>
          <ac:spMkLst>
            <pc:docMk/>
            <pc:sldMk cId="2403002077" sldId="299"/>
            <ac:spMk id="3" creationId="{3DAB9E8C-9595-44CC-977F-005B5E98987B}"/>
          </ac:spMkLst>
        </pc:spChg>
      </pc:sldChg>
      <pc:sldChg chg="add ord modAnim">
        <pc:chgData name="McCormacP" userId="0fb0a698-7f38-4e68-86ef-52b3682d14e1" providerId="ADAL" clId="{BAC3A4B0-65F9-4B08-91E0-BCE728D25136}" dt="2024-02-01T12:33:23.603" v="6398"/>
        <pc:sldMkLst>
          <pc:docMk/>
          <pc:sldMk cId="250405972" sldId="300"/>
        </pc:sldMkLst>
      </pc:sldChg>
      <pc:sldChg chg="modSp add">
        <pc:chgData name="McCormacP" userId="0fb0a698-7f38-4e68-86ef-52b3682d14e1" providerId="ADAL" clId="{BAC3A4B0-65F9-4B08-91E0-BCE728D25136}" dt="2024-02-01T12:54:12.199" v="6620" actId="115"/>
        <pc:sldMkLst>
          <pc:docMk/>
          <pc:sldMk cId="1468205841" sldId="301"/>
        </pc:sldMkLst>
        <pc:spChg chg="mod">
          <ac:chgData name="McCormacP" userId="0fb0a698-7f38-4e68-86ef-52b3682d14e1" providerId="ADAL" clId="{BAC3A4B0-65F9-4B08-91E0-BCE728D25136}" dt="2024-02-01T12:54:12.199" v="6620" actId="115"/>
          <ac:spMkLst>
            <pc:docMk/>
            <pc:sldMk cId="1468205841" sldId="301"/>
            <ac:spMk id="3" creationId="{3DAB9E8C-9595-44CC-977F-005B5E98987B}"/>
          </ac:spMkLst>
        </pc:spChg>
      </pc:sldChg>
      <pc:sldChg chg="modSp add">
        <pc:chgData name="McCormacP" userId="0fb0a698-7f38-4e68-86ef-52b3682d14e1" providerId="ADAL" clId="{BAC3A4B0-65F9-4B08-91E0-BCE728D25136}" dt="2024-02-01T12:55:36.257" v="6625" actId="115"/>
        <pc:sldMkLst>
          <pc:docMk/>
          <pc:sldMk cId="4039753099" sldId="302"/>
        </pc:sldMkLst>
        <pc:spChg chg="mod">
          <ac:chgData name="McCormacP" userId="0fb0a698-7f38-4e68-86ef-52b3682d14e1" providerId="ADAL" clId="{BAC3A4B0-65F9-4B08-91E0-BCE728D25136}" dt="2024-02-01T12:55:36.257" v="6625" actId="115"/>
          <ac:spMkLst>
            <pc:docMk/>
            <pc:sldMk cId="4039753099" sldId="302"/>
            <ac:spMk id="3" creationId="{3DAB9E8C-9595-44CC-977F-005B5E98987B}"/>
          </ac:spMkLst>
        </pc:spChg>
        <pc:spChg chg="mod">
          <ac:chgData name="McCormacP" userId="0fb0a698-7f38-4e68-86ef-52b3682d14e1" providerId="ADAL" clId="{BAC3A4B0-65F9-4B08-91E0-BCE728D25136}" dt="2024-02-01T12:55:29.124" v="6624"/>
          <ac:spMkLst>
            <pc:docMk/>
            <pc:sldMk cId="4039753099" sldId="302"/>
            <ac:spMk id="4" creationId="{979832D2-5611-4C78-A047-E12F973EFD68}"/>
          </ac:spMkLst>
        </pc:spChg>
      </pc:sldChg>
      <pc:sldChg chg="modSp add">
        <pc:chgData name="McCormacP" userId="0fb0a698-7f38-4e68-86ef-52b3682d14e1" providerId="ADAL" clId="{BAC3A4B0-65F9-4B08-91E0-BCE728D25136}" dt="2024-02-01T12:58:38.433" v="6706" actId="255"/>
        <pc:sldMkLst>
          <pc:docMk/>
          <pc:sldMk cId="3279127717" sldId="303"/>
        </pc:sldMkLst>
        <pc:spChg chg="mod">
          <ac:chgData name="McCormacP" userId="0fb0a698-7f38-4e68-86ef-52b3682d14e1" providerId="ADAL" clId="{BAC3A4B0-65F9-4B08-91E0-BCE728D25136}" dt="2024-02-01T12:58:38.433" v="6706" actId="255"/>
          <ac:spMkLst>
            <pc:docMk/>
            <pc:sldMk cId="3279127717" sldId="303"/>
            <ac:spMk id="2" creationId="{968F1ED2-37CA-4CEA-8891-A13FFE1A20A5}"/>
          </ac:spMkLst>
        </pc:spChg>
        <pc:spChg chg="mod">
          <ac:chgData name="McCormacP" userId="0fb0a698-7f38-4e68-86ef-52b3682d14e1" providerId="ADAL" clId="{BAC3A4B0-65F9-4B08-91E0-BCE728D25136}" dt="2024-02-01T12:58:26.274" v="6705" actId="20577"/>
          <ac:spMkLst>
            <pc:docMk/>
            <pc:sldMk cId="3279127717" sldId="303"/>
            <ac:spMk id="4" creationId="{979832D2-5611-4C78-A047-E12F973EFD68}"/>
          </ac:spMkLst>
        </pc:spChg>
      </pc:sldChg>
      <pc:sldChg chg="modSp add">
        <pc:chgData name="McCormacP" userId="0fb0a698-7f38-4e68-86ef-52b3682d14e1" providerId="ADAL" clId="{BAC3A4B0-65F9-4B08-91E0-BCE728D25136}" dt="2024-02-01T13:23:08.280" v="6846" actId="255"/>
        <pc:sldMkLst>
          <pc:docMk/>
          <pc:sldMk cId="4190896678" sldId="304"/>
        </pc:sldMkLst>
        <pc:spChg chg="mod">
          <ac:chgData name="McCormacP" userId="0fb0a698-7f38-4e68-86ef-52b3682d14e1" providerId="ADAL" clId="{BAC3A4B0-65F9-4B08-91E0-BCE728D25136}" dt="2024-02-01T13:23:08.280" v="6846" actId="255"/>
          <ac:spMkLst>
            <pc:docMk/>
            <pc:sldMk cId="4190896678" sldId="304"/>
            <ac:spMk id="3" creationId="{3DAB9E8C-9595-44CC-977F-005B5E98987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741393-CE27-456D-B067-87E657BA1F4C}"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B79B0-5F9E-4AF9-9A0D-7A9078CBBBE0}" type="slidenum">
              <a:rPr lang="en-US" smtClean="0"/>
              <a:t>‹#›</a:t>
            </a:fld>
            <a:endParaRPr lang="en-US"/>
          </a:p>
        </p:txBody>
      </p:sp>
    </p:spTree>
    <p:extLst>
      <p:ext uri="{BB962C8B-B14F-4D97-AF65-F5344CB8AC3E}">
        <p14:creationId xmlns:p14="http://schemas.microsoft.com/office/powerpoint/2010/main" val="3413669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741393-CE27-456D-B067-87E657BA1F4C}"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B79B0-5F9E-4AF9-9A0D-7A9078CBBBE0}" type="slidenum">
              <a:rPr lang="en-US" smtClean="0"/>
              <a:t>‹#›</a:t>
            </a:fld>
            <a:endParaRPr lang="en-US"/>
          </a:p>
        </p:txBody>
      </p:sp>
    </p:spTree>
    <p:extLst>
      <p:ext uri="{BB962C8B-B14F-4D97-AF65-F5344CB8AC3E}">
        <p14:creationId xmlns:p14="http://schemas.microsoft.com/office/powerpoint/2010/main" val="1468255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741393-CE27-456D-B067-87E657BA1F4C}"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B79B0-5F9E-4AF9-9A0D-7A9078CBBBE0}" type="slidenum">
              <a:rPr lang="en-US" smtClean="0"/>
              <a:t>‹#›</a:t>
            </a:fld>
            <a:endParaRPr lang="en-US"/>
          </a:p>
        </p:txBody>
      </p:sp>
    </p:spTree>
    <p:extLst>
      <p:ext uri="{BB962C8B-B14F-4D97-AF65-F5344CB8AC3E}">
        <p14:creationId xmlns:p14="http://schemas.microsoft.com/office/powerpoint/2010/main" val="978366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741393-CE27-456D-B067-87E657BA1F4C}"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B79B0-5F9E-4AF9-9A0D-7A9078CBBBE0}" type="slidenum">
              <a:rPr lang="en-US" smtClean="0"/>
              <a:t>‹#›</a:t>
            </a:fld>
            <a:endParaRPr lang="en-US"/>
          </a:p>
        </p:txBody>
      </p:sp>
    </p:spTree>
    <p:extLst>
      <p:ext uri="{BB962C8B-B14F-4D97-AF65-F5344CB8AC3E}">
        <p14:creationId xmlns:p14="http://schemas.microsoft.com/office/powerpoint/2010/main" val="1700553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7741393-CE27-456D-B067-87E657BA1F4C}"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B79B0-5F9E-4AF9-9A0D-7A9078CBBBE0}" type="slidenum">
              <a:rPr lang="en-US" smtClean="0"/>
              <a:t>‹#›</a:t>
            </a:fld>
            <a:endParaRPr lang="en-US"/>
          </a:p>
        </p:txBody>
      </p:sp>
    </p:spTree>
    <p:extLst>
      <p:ext uri="{BB962C8B-B14F-4D97-AF65-F5344CB8AC3E}">
        <p14:creationId xmlns:p14="http://schemas.microsoft.com/office/powerpoint/2010/main" val="719979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741393-CE27-456D-B067-87E657BA1F4C}"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9B79B0-5F9E-4AF9-9A0D-7A9078CBBBE0}" type="slidenum">
              <a:rPr lang="en-US" smtClean="0"/>
              <a:t>‹#›</a:t>
            </a:fld>
            <a:endParaRPr lang="en-US"/>
          </a:p>
        </p:txBody>
      </p:sp>
    </p:spTree>
    <p:extLst>
      <p:ext uri="{BB962C8B-B14F-4D97-AF65-F5344CB8AC3E}">
        <p14:creationId xmlns:p14="http://schemas.microsoft.com/office/powerpoint/2010/main" val="1782787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741393-CE27-456D-B067-87E657BA1F4C}" type="datetimeFigureOut">
              <a:rPr lang="en-US" smtClean="0"/>
              <a:t>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9B79B0-5F9E-4AF9-9A0D-7A9078CBBBE0}" type="slidenum">
              <a:rPr lang="en-US" smtClean="0"/>
              <a:t>‹#›</a:t>
            </a:fld>
            <a:endParaRPr lang="en-US"/>
          </a:p>
        </p:txBody>
      </p:sp>
    </p:spTree>
    <p:extLst>
      <p:ext uri="{BB962C8B-B14F-4D97-AF65-F5344CB8AC3E}">
        <p14:creationId xmlns:p14="http://schemas.microsoft.com/office/powerpoint/2010/main" val="38032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741393-CE27-456D-B067-87E657BA1F4C}" type="datetimeFigureOut">
              <a:rPr lang="en-US" smtClean="0"/>
              <a:t>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9B79B0-5F9E-4AF9-9A0D-7A9078CBBBE0}" type="slidenum">
              <a:rPr lang="en-US" smtClean="0"/>
              <a:t>‹#›</a:t>
            </a:fld>
            <a:endParaRPr lang="en-US"/>
          </a:p>
        </p:txBody>
      </p:sp>
    </p:spTree>
    <p:extLst>
      <p:ext uri="{BB962C8B-B14F-4D97-AF65-F5344CB8AC3E}">
        <p14:creationId xmlns:p14="http://schemas.microsoft.com/office/powerpoint/2010/main" val="3788125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741393-CE27-456D-B067-87E657BA1F4C}" type="datetimeFigureOut">
              <a:rPr lang="en-US" smtClean="0"/>
              <a:t>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9B79B0-5F9E-4AF9-9A0D-7A9078CBBBE0}" type="slidenum">
              <a:rPr lang="en-US" smtClean="0"/>
              <a:t>‹#›</a:t>
            </a:fld>
            <a:endParaRPr lang="en-US"/>
          </a:p>
        </p:txBody>
      </p:sp>
    </p:spTree>
    <p:extLst>
      <p:ext uri="{BB962C8B-B14F-4D97-AF65-F5344CB8AC3E}">
        <p14:creationId xmlns:p14="http://schemas.microsoft.com/office/powerpoint/2010/main" val="1686771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7741393-CE27-456D-B067-87E657BA1F4C}"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9B79B0-5F9E-4AF9-9A0D-7A9078CBBBE0}" type="slidenum">
              <a:rPr lang="en-US" smtClean="0"/>
              <a:t>‹#›</a:t>
            </a:fld>
            <a:endParaRPr lang="en-US"/>
          </a:p>
        </p:txBody>
      </p:sp>
    </p:spTree>
    <p:extLst>
      <p:ext uri="{BB962C8B-B14F-4D97-AF65-F5344CB8AC3E}">
        <p14:creationId xmlns:p14="http://schemas.microsoft.com/office/powerpoint/2010/main" val="2855035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7741393-CE27-456D-B067-87E657BA1F4C}"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9B79B0-5F9E-4AF9-9A0D-7A9078CBBBE0}" type="slidenum">
              <a:rPr lang="en-US" smtClean="0"/>
              <a:t>‹#›</a:t>
            </a:fld>
            <a:endParaRPr lang="en-US"/>
          </a:p>
        </p:txBody>
      </p:sp>
    </p:spTree>
    <p:extLst>
      <p:ext uri="{BB962C8B-B14F-4D97-AF65-F5344CB8AC3E}">
        <p14:creationId xmlns:p14="http://schemas.microsoft.com/office/powerpoint/2010/main" val="966740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741393-CE27-456D-B067-87E657BA1F4C}" type="datetimeFigureOut">
              <a:rPr lang="en-US" smtClean="0"/>
              <a:t>2/5/2024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9B79B0-5F9E-4AF9-9A0D-7A9078CBBBE0}" type="slidenum">
              <a:rPr lang="en-US" smtClean="0"/>
              <a:t>‹#›</a:t>
            </a:fld>
            <a:endParaRPr lang="en-US"/>
          </a:p>
        </p:txBody>
      </p:sp>
    </p:spTree>
    <p:extLst>
      <p:ext uri="{BB962C8B-B14F-4D97-AF65-F5344CB8AC3E}">
        <p14:creationId xmlns:p14="http://schemas.microsoft.com/office/powerpoint/2010/main" val="251897326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A3321C-3AE9-4257-A639-ADB6743D9685}"/>
              </a:ext>
            </a:extLst>
          </p:cNvPr>
          <p:cNvSpPr>
            <a:spLocks noGrp="1"/>
          </p:cNvSpPr>
          <p:nvPr>
            <p:ph type="ctrTitle"/>
          </p:nvPr>
        </p:nvSpPr>
        <p:spPr/>
        <p:txBody>
          <a:bodyPr/>
          <a:lstStyle/>
          <a:p>
            <a:r>
              <a:rPr lang="en-US" dirty="0"/>
              <a:t>The Foolishness of God’s Wisdom</a:t>
            </a:r>
          </a:p>
        </p:txBody>
      </p:sp>
      <p:sp>
        <p:nvSpPr>
          <p:cNvPr id="3" name="Subtitle 2">
            <a:extLst>
              <a:ext uri="{FF2B5EF4-FFF2-40B4-BE49-F238E27FC236}">
                <a16:creationId xmlns:a16="http://schemas.microsoft.com/office/drawing/2014/main" xmlns="" id="{1214809A-F9BE-4C40-8D67-3A97257FE4E0}"/>
              </a:ext>
            </a:extLst>
          </p:cNvPr>
          <p:cNvSpPr>
            <a:spLocks noGrp="1"/>
          </p:cNvSpPr>
          <p:nvPr>
            <p:ph type="subTitle" idx="1"/>
          </p:nvPr>
        </p:nvSpPr>
        <p:spPr/>
        <p:txBody>
          <a:bodyPr/>
          <a:lstStyle/>
          <a:p>
            <a:r>
              <a:rPr lang="en-US" sz="4800" dirty="0"/>
              <a:t>I Cor 1:18-2:5</a:t>
            </a:r>
            <a:endParaRPr lang="en-US" dirty="0"/>
          </a:p>
        </p:txBody>
      </p:sp>
    </p:spTree>
    <p:extLst>
      <p:ext uri="{BB962C8B-B14F-4D97-AF65-F5344CB8AC3E}">
        <p14:creationId xmlns:p14="http://schemas.microsoft.com/office/powerpoint/2010/main" val="2096803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sz="2800" dirty="0"/>
              <a:t>Gospel is considered foolish to worldly wisdom</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lnSpc>
                <a:spcPct val="100000"/>
              </a:lnSpc>
              <a:buNone/>
            </a:pPr>
            <a:r>
              <a:rPr lang="en-US" sz="2800" dirty="0"/>
              <a:t>22 For indeed Jews ask for signs and Greeks search for wisdom;  23 but we preach Christ crucified, to Jews a stumbling block and to Gentiles foolishness,</a:t>
            </a:r>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Foolishness vs. the power of God</a:t>
            </a:r>
          </a:p>
          <a:p>
            <a:pPr marL="457200" indent="-457200">
              <a:buFont typeface="Arial" panose="020B0604020202020204" pitchFamily="34" charset="0"/>
              <a:buChar char="•"/>
            </a:pPr>
            <a:r>
              <a:rPr lang="en-US" sz="2800" dirty="0"/>
              <a:t>Why do some consider the gospel foolishness?</a:t>
            </a:r>
          </a:p>
          <a:p>
            <a:pPr marL="457200" indent="-457200">
              <a:buFont typeface="Arial" panose="020B0604020202020204" pitchFamily="34" charset="0"/>
              <a:buChar char="•"/>
            </a:pPr>
            <a:r>
              <a:rPr lang="en-US" sz="2800" dirty="0"/>
              <a:t>Not what they wanted to hear </a:t>
            </a:r>
          </a:p>
          <a:p>
            <a:endParaRPr lang="en-US" sz="2800" dirty="0"/>
          </a:p>
        </p:txBody>
      </p:sp>
    </p:spTree>
    <p:extLst>
      <p:ext uri="{BB962C8B-B14F-4D97-AF65-F5344CB8AC3E}">
        <p14:creationId xmlns:p14="http://schemas.microsoft.com/office/powerpoint/2010/main" val="564395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sz="2800" dirty="0"/>
              <a:t>Gospel is considered foolish to worldly wisdom</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lnSpc>
                <a:spcPct val="100000"/>
              </a:lnSpc>
              <a:buNone/>
            </a:pPr>
            <a:r>
              <a:rPr lang="en-US" sz="2800" dirty="0"/>
              <a:t>22 For indeed </a:t>
            </a:r>
            <a:r>
              <a:rPr lang="en-US" sz="2800" u="sng" dirty="0"/>
              <a:t>Jews ask for signs </a:t>
            </a:r>
            <a:r>
              <a:rPr lang="en-US" sz="2800" dirty="0"/>
              <a:t>and Greeks search for wisdom;  23 but we preach Christ crucified, to </a:t>
            </a:r>
            <a:r>
              <a:rPr lang="en-US" sz="2800" u="sng" dirty="0"/>
              <a:t>Jews a stumbling block </a:t>
            </a:r>
            <a:r>
              <a:rPr lang="en-US" sz="2800" dirty="0"/>
              <a:t>and to Gentiles foolishness,</a:t>
            </a:r>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Foolishness vs. the power of God</a:t>
            </a:r>
          </a:p>
          <a:p>
            <a:pPr marL="457200" indent="-457200">
              <a:buFont typeface="Arial" panose="020B0604020202020204" pitchFamily="34" charset="0"/>
              <a:buChar char="•"/>
            </a:pPr>
            <a:r>
              <a:rPr lang="en-US" sz="2800" dirty="0"/>
              <a:t>Why do some consider the gospel foolishness?</a:t>
            </a:r>
          </a:p>
          <a:p>
            <a:pPr marL="457200" indent="-457200">
              <a:buFont typeface="Arial" panose="020B0604020202020204" pitchFamily="34" charset="0"/>
              <a:buChar char="•"/>
            </a:pPr>
            <a:r>
              <a:rPr lang="en-US" sz="2800" dirty="0"/>
              <a:t>Not what they wanted to hear </a:t>
            </a:r>
          </a:p>
          <a:p>
            <a:endParaRPr lang="en-US" sz="2800" dirty="0"/>
          </a:p>
        </p:txBody>
      </p:sp>
    </p:spTree>
    <p:extLst>
      <p:ext uri="{BB962C8B-B14F-4D97-AF65-F5344CB8AC3E}">
        <p14:creationId xmlns:p14="http://schemas.microsoft.com/office/powerpoint/2010/main" val="3010179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sz="2800" dirty="0"/>
              <a:t>Gospel is considered foolish to worldly wisdom</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lnSpc>
                <a:spcPct val="100000"/>
              </a:lnSpc>
              <a:buNone/>
            </a:pPr>
            <a:r>
              <a:rPr lang="en-US" sz="2800" dirty="0"/>
              <a:t>22 For indeed Jews ask for signs and </a:t>
            </a:r>
            <a:r>
              <a:rPr lang="en-US" sz="2800" u="sng" dirty="0"/>
              <a:t>Greeks search for wisdom</a:t>
            </a:r>
            <a:r>
              <a:rPr lang="en-US" sz="2800" dirty="0"/>
              <a:t>;  23 but we preach Christ crucified, to Jews a stumbling block and to </a:t>
            </a:r>
            <a:r>
              <a:rPr lang="en-US" sz="2800" u="sng" dirty="0"/>
              <a:t>Gentiles foolishness</a:t>
            </a:r>
            <a:r>
              <a:rPr lang="en-US" sz="2800" dirty="0"/>
              <a:t>,</a:t>
            </a:r>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Foolishness vs. the power of God</a:t>
            </a:r>
          </a:p>
          <a:p>
            <a:pPr marL="457200" indent="-457200">
              <a:buFont typeface="Arial" panose="020B0604020202020204" pitchFamily="34" charset="0"/>
              <a:buChar char="•"/>
            </a:pPr>
            <a:r>
              <a:rPr lang="en-US" sz="2800" dirty="0"/>
              <a:t>Why do some consider the gospel foolishness?</a:t>
            </a:r>
          </a:p>
          <a:p>
            <a:pPr marL="457200" indent="-457200">
              <a:buFont typeface="Arial" panose="020B0604020202020204" pitchFamily="34" charset="0"/>
              <a:buChar char="•"/>
            </a:pPr>
            <a:r>
              <a:rPr lang="en-US" sz="2800" dirty="0"/>
              <a:t>Not what they wanted to hear </a:t>
            </a:r>
          </a:p>
          <a:p>
            <a:endParaRPr lang="en-US" sz="2800" dirty="0"/>
          </a:p>
        </p:txBody>
      </p:sp>
    </p:spTree>
    <p:extLst>
      <p:ext uri="{BB962C8B-B14F-4D97-AF65-F5344CB8AC3E}">
        <p14:creationId xmlns:p14="http://schemas.microsoft.com/office/powerpoint/2010/main" val="1041969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lstStyle/>
          <a:p>
            <a:r>
              <a:rPr lang="en-US" sz="2800" dirty="0"/>
              <a:t>Gospel is contrary to human wisdom</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lnSpc>
                <a:spcPct val="100000"/>
              </a:lnSpc>
              <a:buNone/>
            </a:pPr>
            <a:r>
              <a:rPr lang="en-US" sz="2800" dirty="0"/>
              <a:t>22 For indeed Jews ask for signs and </a:t>
            </a:r>
            <a:r>
              <a:rPr lang="en-US" sz="2800" u="sng" dirty="0"/>
              <a:t>Greeks search for wisdom</a:t>
            </a:r>
            <a:r>
              <a:rPr lang="en-US" sz="2800" dirty="0"/>
              <a:t>;  23 but we preach Christ crucified, to Jews a stumbling block and to </a:t>
            </a:r>
            <a:r>
              <a:rPr lang="en-US" sz="2800" u="sng" dirty="0"/>
              <a:t>Gentiles foolishness</a:t>
            </a:r>
            <a:r>
              <a:rPr lang="en-US" sz="2800" dirty="0"/>
              <a:t>,</a:t>
            </a:r>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lnSpcReduction="10000"/>
          </a:bodyPr>
          <a:lstStyle/>
          <a:p>
            <a:r>
              <a:rPr lang="en-US" sz="2800" dirty="0"/>
              <a:t>Foolishness vs. the power of God</a:t>
            </a:r>
          </a:p>
          <a:p>
            <a:pPr marL="457200" indent="-457200">
              <a:buFont typeface="Arial" panose="020B0604020202020204" pitchFamily="34" charset="0"/>
              <a:buChar char="•"/>
            </a:pPr>
            <a:r>
              <a:rPr lang="en-US" sz="2800" dirty="0"/>
              <a:t>Why do some consider the gospel foolishness?</a:t>
            </a:r>
          </a:p>
          <a:p>
            <a:pPr marL="457200" indent="-457200">
              <a:buFont typeface="Arial" panose="020B0604020202020204" pitchFamily="34" charset="0"/>
              <a:buChar char="•"/>
            </a:pPr>
            <a:r>
              <a:rPr lang="en-US" sz="2800" dirty="0"/>
              <a:t>Not what they wanted to hear </a:t>
            </a:r>
          </a:p>
          <a:p>
            <a:pPr marL="457200" indent="-457200">
              <a:buFont typeface="Arial" panose="020B0604020202020204" pitchFamily="34" charset="0"/>
              <a:buChar char="•"/>
            </a:pPr>
            <a:r>
              <a:rPr lang="en-US" sz="2800" dirty="0"/>
              <a:t>Not much different today</a:t>
            </a:r>
          </a:p>
          <a:p>
            <a:endParaRPr lang="en-US" sz="2800" dirty="0"/>
          </a:p>
        </p:txBody>
      </p:sp>
    </p:spTree>
    <p:extLst>
      <p:ext uri="{BB962C8B-B14F-4D97-AF65-F5344CB8AC3E}">
        <p14:creationId xmlns:p14="http://schemas.microsoft.com/office/powerpoint/2010/main" val="1216931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lstStyle/>
          <a:p>
            <a:r>
              <a:rPr lang="en-US" sz="2800" dirty="0"/>
              <a:t>Gospel is contrary to human wisdom</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lnSpc>
                <a:spcPct val="100000"/>
              </a:lnSpc>
              <a:buNone/>
            </a:pPr>
            <a:r>
              <a:rPr lang="en-US" sz="2800" dirty="0"/>
              <a:t>22 For indeed Jews ask for signs and </a:t>
            </a:r>
            <a:r>
              <a:rPr lang="en-US" sz="2800" u="sng" dirty="0"/>
              <a:t>Greeks search for wisdom</a:t>
            </a:r>
            <a:r>
              <a:rPr lang="en-US" sz="2800" dirty="0"/>
              <a:t>;  23 but we preach Christ crucified, to Jews a stumbling block and to </a:t>
            </a:r>
            <a:r>
              <a:rPr lang="en-US" sz="2800" u="sng" dirty="0"/>
              <a:t>Gentiles foolishness</a:t>
            </a:r>
            <a:r>
              <a:rPr lang="en-US" sz="2800" dirty="0"/>
              <a:t>,</a:t>
            </a:r>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lnSpcReduction="10000"/>
          </a:bodyPr>
          <a:lstStyle/>
          <a:p>
            <a:r>
              <a:rPr lang="en-US" sz="2800" dirty="0"/>
              <a:t>Foolishness vs. the power of God</a:t>
            </a:r>
          </a:p>
          <a:p>
            <a:pPr marL="457200" indent="-457200">
              <a:buFont typeface="Arial" panose="020B0604020202020204" pitchFamily="34" charset="0"/>
              <a:buChar char="•"/>
            </a:pPr>
            <a:r>
              <a:rPr lang="en-US" sz="2800" dirty="0"/>
              <a:t>Why do some consider the gospel foolishness?</a:t>
            </a:r>
          </a:p>
          <a:p>
            <a:pPr marL="457200" indent="-457200">
              <a:buFont typeface="Arial" panose="020B0604020202020204" pitchFamily="34" charset="0"/>
              <a:buChar char="•"/>
            </a:pPr>
            <a:r>
              <a:rPr lang="en-US" sz="2800" dirty="0"/>
              <a:t>Not what they wanted to hear </a:t>
            </a:r>
          </a:p>
          <a:p>
            <a:pPr marL="457200" indent="-457200">
              <a:buFont typeface="Arial" panose="020B0604020202020204" pitchFamily="34" charset="0"/>
              <a:buChar char="•"/>
            </a:pPr>
            <a:r>
              <a:rPr lang="en-US" sz="2800" dirty="0"/>
              <a:t>Not much different today</a:t>
            </a:r>
          </a:p>
          <a:p>
            <a:endParaRPr lang="en-US" sz="2800" dirty="0"/>
          </a:p>
        </p:txBody>
      </p:sp>
      <p:sp>
        <p:nvSpPr>
          <p:cNvPr id="5" name="TextBox 4">
            <a:extLst>
              <a:ext uri="{FF2B5EF4-FFF2-40B4-BE49-F238E27FC236}">
                <a16:creationId xmlns:a16="http://schemas.microsoft.com/office/drawing/2014/main" xmlns="" id="{B4512245-EE8E-41CF-9A50-BD0FECC57A7E}"/>
              </a:ext>
            </a:extLst>
          </p:cNvPr>
          <p:cNvSpPr txBox="1"/>
          <p:nvPr/>
        </p:nvSpPr>
        <p:spPr>
          <a:xfrm>
            <a:off x="615886" y="792747"/>
            <a:ext cx="11576114" cy="5262979"/>
          </a:xfrm>
          <a:prstGeom prst="rect">
            <a:avLst/>
          </a:prstGeom>
          <a:solidFill>
            <a:srgbClr val="0070C0"/>
          </a:solidFill>
        </p:spPr>
        <p:txBody>
          <a:bodyPr wrap="square" rtlCol="0">
            <a:spAutoFit/>
          </a:bodyPr>
          <a:lstStyle/>
          <a:p>
            <a:pPr fontAlgn="base"/>
            <a:r>
              <a:rPr lang="en-US" sz="2800" dirty="0"/>
              <a:t>“Christ crucified, …Paul is saying we preach a messiah crucified….  </a:t>
            </a:r>
          </a:p>
          <a:p>
            <a:pPr fontAlgn="base"/>
            <a:r>
              <a:rPr lang="en-US" sz="2800" dirty="0"/>
              <a:t>That’s an oxymoron, like fried ice.  You can’t have fried </a:t>
            </a:r>
            <a:r>
              <a:rPr lang="en-US" sz="2800" dirty="0" smtClean="0"/>
              <a:t>ice</a:t>
            </a:r>
            <a:r>
              <a:rPr lang="en-US" sz="2800" dirty="0"/>
              <a:t>. You can’t have a crucified messiah. </a:t>
            </a:r>
            <a:r>
              <a:rPr lang="en-US" sz="2800" i="1" dirty="0"/>
              <a:t>Messiah </a:t>
            </a:r>
            <a:r>
              <a:rPr lang="en-US" sz="2800" dirty="0"/>
              <a:t>means anointed, king, powerful, prestige, honor, glory, strength, integrity; and you’re talking about a crucified messiah, dying in shame, executed ignominiously, forsworn, abased, an odium in the nostrils of the empire?  A crucified messiah?  …”It’s foolishness to the Jews.” Paul says. They thought that anybody who was hung on a cross was cursed by God. Jesus proved a failure.  Sheer folly.  Utter stupidity to those of the Gentiles who have their locked-in-little philosophical systems.”  D.A Carson, https://www.thegospelcoalition.org/sermon/where-is-the-scholar-1-corinthians-1-18-2-5/</a:t>
            </a:r>
          </a:p>
          <a:p>
            <a:pPr fontAlgn="base"/>
            <a:endParaRPr lang="en-US" sz="2800" dirty="0"/>
          </a:p>
        </p:txBody>
      </p:sp>
    </p:spTree>
    <p:extLst>
      <p:ext uri="{BB962C8B-B14F-4D97-AF65-F5344CB8AC3E}">
        <p14:creationId xmlns:p14="http://schemas.microsoft.com/office/powerpoint/2010/main" val="3416694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sz="2800" dirty="0"/>
              <a:t>Gospel is considered foolish to worldly wisdom</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lnSpc>
                <a:spcPct val="100000"/>
              </a:lnSpc>
              <a:buNone/>
            </a:pPr>
            <a:r>
              <a:rPr lang="en-US" sz="2800" dirty="0"/>
              <a:t>22 For indeed Jews ask for signs and </a:t>
            </a:r>
            <a:r>
              <a:rPr lang="en-US" sz="2800" u="sng" dirty="0"/>
              <a:t>Greeks search for wisdom</a:t>
            </a:r>
            <a:r>
              <a:rPr lang="en-US" sz="2800" dirty="0"/>
              <a:t>;  23 but we preach Christ crucified, to Jews a stumbling block and to </a:t>
            </a:r>
            <a:r>
              <a:rPr lang="en-US" sz="2800" u="sng" dirty="0"/>
              <a:t>Gentiles foolishness</a:t>
            </a:r>
            <a:r>
              <a:rPr lang="en-US" sz="2800" dirty="0"/>
              <a:t>,</a:t>
            </a:r>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lnSpcReduction="10000"/>
          </a:bodyPr>
          <a:lstStyle/>
          <a:p>
            <a:r>
              <a:rPr lang="en-US" sz="2800" dirty="0"/>
              <a:t>Foolishness vs. the power of God</a:t>
            </a:r>
          </a:p>
          <a:p>
            <a:pPr marL="457200" indent="-457200">
              <a:buFont typeface="Arial" panose="020B0604020202020204" pitchFamily="34" charset="0"/>
              <a:buChar char="•"/>
            </a:pPr>
            <a:r>
              <a:rPr lang="en-US" sz="2800" dirty="0"/>
              <a:t>Why do some consider the gospel foolishness?</a:t>
            </a:r>
          </a:p>
          <a:p>
            <a:pPr marL="457200" indent="-457200">
              <a:buFont typeface="Arial" panose="020B0604020202020204" pitchFamily="34" charset="0"/>
              <a:buChar char="•"/>
            </a:pPr>
            <a:r>
              <a:rPr lang="en-US" sz="2800" dirty="0"/>
              <a:t>Not what they wanted to hear </a:t>
            </a:r>
          </a:p>
          <a:p>
            <a:pPr marL="457200" indent="-457200">
              <a:buFont typeface="Arial" panose="020B0604020202020204" pitchFamily="34" charset="0"/>
              <a:buChar char="•"/>
            </a:pPr>
            <a:r>
              <a:rPr lang="en-US" sz="2800" dirty="0"/>
              <a:t>Not much different today</a:t>
            </a:r>
          </a:p>
          <a:p>
            <a:endParaRPr lang="en-US" sz="2800" dirty="0"/>
          </a:p>
        </p:txBody>
      </p:sp>
    </p:spTree>
    <p:extLst>
      <p:ext uri="{BB962C8B-B14F-4D97-AF65-F5344CB8AC3E}">
        <p14:creationId xmlns:p14="http://schemas.microsoft.com/office/powerpoint/2010/main" val="250405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a:xfrm>
            <a:off x="839788" y="419493"/>
            <a:ext cx="3932237" cy="1600200"/>
          </a:xfrm>
        </p:spPr>
        <p:txBody>
          <a:bodyPr/>
          <a:lstStyle/>
          <a:p>
            <a:r>
              <a:rPr lang="en-US" sz="2800" dirty="0">
                <a:latin typeface="+mn-lt"/>
              </a:rPr>
              <a:t>Gospel is considered foolish to worldly wisdom </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buNone/>
            </a:pPr>
            <a:r>
              <a:rPr lang="en-US" sz="2800" dirty="0"/>
              <a:t>24 but to those who are the called, both Jews and Greeks, Christ the power of God and </a:t>
            </a:r>
            <a:r>
              <a:rPr lang="en-US" sz="2800" u="sng" dirty="0"/>
              <a:t>the wisdom of God</a:t>
            </a:r>
            <a:r>
              <a:rPr lang="en-US" sz="2800" dirty="0"/>
              <a:t>.  25 Because the foolishness of God is wiser than men, and the weakness of God is stronger than men. </a:t>
            </a:r>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Those who believe</a:t>
            </a:r>
          </a:p>
          <a:p>
            <a:r>
              <a:rPr lang="en-US" sz="2800" dirty="0"/>
              <a:t>Wisdom of God</a:t>
            </a:r>
          </a:p>
          <a:p>
            <a:pPr marL="457200" indent="-457200">
              <a:buFont typeface="Arial" panose="020B0604020202020204" pitchFamily="34" charset="0"/>
              <a:buChar char="•"/>
            </a:pPr>
            <a:r>
              <a:rPr lang="en-US" sz="2800" dirty="0"/>
              <a:t>Holy God reconciles  sinful back to Himself</a:t>
            </a:r>
          </a:p>
          <a:p>
            <a:pPr marL="457200" indent="-457200">
              <a:buFont typeface="Arial" panose="020B0604020202020204" pitchFamily="34" charset="0"/>
              <a:buChar char="•"/>
            </a:pPr>
            <a:r>
              <a:rPr lang="en-US" sz="2800" dirty="0"/>
              <a:t>Foretold and written down </a:t>
            </a:r>
          </a:p>
        </p:txBody>
      </p:sp>
    </p:spTree>
    <p:extLst>
      <p:ext uri="{BB962C8B-B14F-4D97-AF65-F5344CB8AC3E}">
        <p14:creationId xmlns:p14="http://schemas.microsoft.com/office/powerpoint/2010/main" val="146200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lstStyle/>
          <a:p>
            <a:r>
              <a:rPr lang="en-US" sz="2800" dirty="0">
                <a:latin typeface="+mn-lt"/>
              </a:rPr>
              <a:t>Those who believe </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buNone/>
            </a:pPr>
            <a:r>
              <a:rPr lang="en-US" sz="2800" dirty="0"/>
              <a:t>24 but to those who are the called, both Jews and Greeks, Christ the </a:t>
            </a:r>
            <a:r>
              <a:rPr lang="en-US" sz="2800" u="sng" dirty="0"/>
              <a:t>power of God </a:t>
            </a:r>
            <a:r>
              <a:rPr lang="en-US" sz="2800" dirty="0"/>
              <a:t>and the wisdom of God.  25 Because the foolishness of God is wiser than men, and the weakness of God is stronger than men. </a:t>
            </a:r>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Power of  God</a:t>
            </a:r>
          </a:p>
          <a:p>
            <a:pPr marL="457200" indent="-457200">
              <a:buFont typeface="Arial" panose="020B0604020202020204" pitchFamily="34" charset="0"/>
              <a:buChar char="•"/>
            </a:pPr>
            <a:r>
              <a:rPr lang="en-US" sz="2800" dirty="0"/>
              <a:t>Power to save</a:t>
            </a:r>
          </a:p>
        </p:txBody>
      </p:sp>
    </p:spTree>
    <p:extLst>
      <p:ext uri="{BB962C8B-B14F-4D97-AF65-F5344CB8AC3E}">
        <p14:creationId xmlns:p14="http://schemas.microsoft.com/office/powerpoint/2010/main" val="2432955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fontScale="90000"/>
          </a:bodyPr>
          <a:lstStyle/>
          <a:p>
            <a:r>
              <a:rPr lang="en-US" sz="2800" dirty="0">
                <a:latin typeface="+mn-lt"/>
              </a:rPr>
              <a:t/>
            </a:r>
            <a:br>
              <a:rPr lang="en-US" sz="2800" dirty="0">
                <a:latin typeface="+mn-lt"/>
              </a:rPr>
            </a:br>
            <a:r>
              <a:rPr lang="en-US" sz="2800" dirty="0">
                <a:latin typeface="+mn-lt"/>
              </a:rPr>
              <a:t/>
            </a:r>
            <a:br>
              <a:rPr lang="en-US" sz="2800" dirty="0">
                <a:latin typeface="+mn-lt"/>
              </a:rPr>
            </a:br>
            <a:r>
              <a:rPr lang="en-US" sz="2800" dirty="0">
                <a:latin typeface="+mn-lt"/>
              </a:rPr>
              <a:t/>
            </a:r>
            <a:br>
              <a:rPr lang="en-US" sz="2800" dirty="0">
                <a:latin typeface="+mn-lt"/>
              </a:rPr>
            </a:br>
            <a:r>
              <a:rPr lang="en-US" sz="2800" dirty="0">
                <a:latin typeface="+mn-lt"/>
              </a:rPr>
              <a:t/>
            </a:r>
            <a:br>
              <a:rPr lang="en-US" sz="2800" dirty="0">
                <a:latin typeface="+mn-lt"/>
              </a:rPr>
            </a:br>
            <a:r>
              <a:rPr lang="en-US" dirty="0"/>
              <a:t/>
            </a:r>
            <a:br>
              <a:rPr lang="en-US" dirty="0"/>
            </a:br>
            <a:r>
              <a:rPr lang="en-US" sz="3100" dirty="0">
                <a:latin typeface="+mn-lt"/>
              </a:rPr>
              <a:t>Those who believe</a:t>
            </a:r>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buNone/>
            </a:pPr>
            <a:r>
              <a:rPr lang="en-US" sz="2800" dirty="0"/>
              <a:t>24 but to those who are the called, both Jews and Greeks, Christ the </a:t>
            </a:r>
            <a:r>
              <a:rPr lang="en-US" sz="2800" u="sng" dirty="0"/>
              <a:t>power of God </a:t>
            </a:r>
            <a:r>
              <a:rPr lang="en-US" sz="2800" dirty="0"/>
              <a:t>and the wisdom of God.  25 Because the foolishness of God is wiser than men, and the weakness of God is stronger than men. </a:t>
            </a:r>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Power of  God</a:t>
            </a:r>
          </a:p>
          <a:p>
            <a:pPr marL="457200" indent="-457200">
              <a:buFont typeface="Arial" panose="020B0604020202020204" pitchFamily="34" charset="0"/>
              <a:buChar char="•"/>
            </a:pPr>
            <a:r>
              <a:rPr lang="en-US" sz="2800" dirty="0"/>
              <a:t>Power to save</a:t>
            </a:r>
          </a:p>
        </p:txBody>
      </p:sp>
      <p:sp>
        <p:nvSpPr>
          <p:cNvPr id="5" name="TextBox 4">
            <a:extLst>
              <a:ext uri="{FF2B5EF4-FFF2-40B4-BE49-F238E27FC236}">
                <a16:creationId xmlns:a16="http://schemas.microsoft.com/office/drawing/2014/main" xmlns="" id="{2B36A6A4-9F3D-4604-813C-0081DBDE5E80}"/>
              </a:ext>
            </a:extLst>
          </p:cNvPr>
          <p:cNvSpPr txBox="1"/>
          <p:nvPr/>
        </p:nvSpPr>
        <p:spPr>
          <a:xfrm>
            <a:off x="3016577" y="1841718"/>
            <a:ext cx="5854046" cy="1815882"/>
          </a:xfrm>
          <a:prstGeom prst="rect">
            <a:avLst/>
          </a:prstGeom>
          <a:solidFill>
            <a:srgbClr val="0070C0"/>
          </a:solidFill>
        </p:spPr>
        <p:txBody>
          <a:bodyPr wrap="square" rtlCol="0">
            <a:spAutoFit/>
          </a:bodyPr>
          <a:lstStyle/>
          <a:p>
            <a:r>
              <a:rPr lang="en-US" sz="2800" dirty="0"/>
              <a:t>Rom 1:16: For I am not ashamed of the gospel, for it the power  of God for salvation to everyone who believes, to the Jew first and also the Gentile.</a:t>
            </a:r>
          </a:p>
        </p:txBody>
      </p:sp>
    </p:spTree>
    <p:extLst>
      <p:ext uri="{BB962C8B-B14F-4D97-AF65-F5344CB8AC3E}">
        <p14:creationId xmlns:p14="http://schemas.microsoft.com/office/powerpoint/2010/main" val="3090979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a:xfrm>
            <a:off x="839788" y="419493"/>
            <a:ext cx="3932237" cy="1600200"/>
          </a:xfrm>
        </p:spPr>
        <p:txBody>
          <a:bodyPr>
            <a:normAutofit/>
          </a:bodyPr>
          <a:lstStyle/>
          <a:p>
            <a:r>
              <a:rPr lang="en-US" sz="2800" dirty="0">
                <a:latin typeface="+mn-lt"/>
              </a:rPr>
              <a:t>Those who believe</a:t>
            </a:r>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buNone/>
            </a:pPr>
            <a:r>
              <a:rPr lang="en-US" sz="2800" dirty="0"/>
              <a:t>24 but to those who are the called, both Jews and Greeks, Christ the </a:t>
            </a:r>
            <a:r>
              <a:rPr lang="en-US" sz="2800" u="sng" dirty="0"/>
              <a:t>power of God </a:t>
            </a:r>
            <a:r>
              <a:rPr lang="en-US" sz="2800" dirty="0"/>
              <a:t>and the wisdom of God.  25 Because the foolishness of God is wiser than men, and the weakness of God is stronger than men. </a:t>
            </a:r>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Power of  God</a:t>
            </a:r>
          </a:p>
          <a:p>
            <a:pPr marL="457200" indent="-457200">
              <a:buFont typeface="Arial" panose="020B0604020202020204" pitchFamily="34" charset="0"/>
              <a:buChar char="•"/>
            </a:pPr>
            <a:r>
              <a:rPr lang="en-US" sz="2800" dirty="0"/>
              <a:t>Power to save</a:t>
            </a:r>
          </a:p>
          <a:p>
            <a:pPr marL="457200" indent="-457200">
              <a:buFont typeface="Arial" panose="020B0604020202020204" pitchFamily="34" charset="0"/>
              <a:buChar char="•"/>
            </a:pPr>
            <a:r>
              <a:rPr lang="en-US" sz="2800" dirty="0"/>
              <a:t>Power to transform lives to love others </a:t>
            </a:r>
          </a:p>
          <a:p>
            <a:pPr marL="457200" indent="-457200">
              <a:buFont typeface="Arial" panose="020B0604020202020204" pitchFamily="34" charset="0"/>
              <a:buChar char="•"/>
            </a:pPr>
            <a:r>
              <a:rPr lang="en-US" sz="2800" dirty="0"/>
              <a:t>Power to overcome physical death</a:t>
            </a:r>
          </a:p>
        </p:txBody>
      </p:sp>
    </p:spTree>
    <p:extLst>
      <p:ext uri="{BB962C8B-B14F-4D97-AF65-F5344CB8AC3E}">
        <p14:creationId xmlns:p14="http://schemas.microsoft.com/office/powerpoint/2010/main" val="678280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lstStyle/>
          <a:p>
            <a:r>
              <a:rPr lang="en-US" b="1" dirty="0"/>
              <a:t>I Cor 1:18-2:5</a:t>
            </a:r>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buNone/>
            </a:pPr>
            <a:r>
              <a:rPr lang="en-US" sz="2800" dirty="0"/>
              <a:t>1:12  Now I mean this, that each one of you is saying, “I am of Paul,” and ”I am of Apollos,” and “I am of Cephas,” and “I am of Christ.”</a:t>
            </a:r>
          </a:p>
          <a:p>
            <a:pPr marL="0" indent="0">
              <a:buNone/>
            </a:pPr>
            <a:r>
              <a:rPr lang="en-US" sz="2800" dirty="0"/>
              <a:t>1:17 For  Christ did not send me to baptize, but to preach the gospel, not in cleverness of speech, so that the cross of Christ would be made void. </a:t>
            </a:r>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Divisions</a:t>
            </a:r>
          </a:p>
          <a:p>
            <a:pPr marL="285750" indent="-285750">
              <a:buFont typeface="Arial" panose="020B0604020202020204" pitchFamily="34" charset="0"/>
              <a:buChar char="•"/>
            </a:pPr>
            <a:r>
              <a:rPr lang="en-US" sz="2800" dirty="0"/>
              <a:t>Superiority</a:t>
            </a:r>
          </a:p>
          <a:p>
            <a:pPr marL="285750" indent="-285750">
              <a:buFont typeface="Arial" panose="020B0604020202020204" pitchFamily="34" charset="0"/>
              <a:buChar char="•"/>
            </a:pPr>
            <a:r>
              <a:rPr lang="en-US" sz="2800" dirty="0"/>
              <a:t>Wisdom of words</a:t>
            </a:r>
          </a:p>
          <a:p>
            <a:pPr marL="285750" indent="-285750">
              <a:buFont typeface="Arial" panose="020B0604020202020204" pitchFamily="34" charset="0"/>
              <a:buChar char="•"/>
            </a:pPr>
            <a:endParaRPr lang="en-US" sz="2800" dirty="0"/>
          </a:p>
          <a:p>
            <a:r>
              <a:rPr lang="en-US" sz="2800" dirty="0"/>
              <a:t>Worldly wisdom</a:t>
            </a:r>
          </a:p>
        </p:txBody>
      </p:sp>
    </p:spTree>
    <p:extLst>
      <p:ext uri="{BB962C8B-B14F-4D97-AF65-F5344CB8AC3E}">
        <p14:creationId xmlns:p14="http://schemas.microsoft.com/office/powerpoint/2010/main" val="200100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dirty="0"/>
              <a:t>Your own experience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buNone/>
            </a:pPr>
            <a:r>
              <a:rPr lang="en-US" sz="2800" b="1" dirty="0"/>
              <a:t>26</a:t>
            </a:r>
            <a:r>
              <a:rPr lang="en-US" sz="2800" dirty="0"/>
              <a:t> For consider your calling, brethren, that there were not many wise according to the flesh, not many mighty, not many noble; 27 but God has chosen the foolish things of the world to shame the wise, and God has chosen the weak things of the world to shame the things which are strong, 28 and the base things of the world and the despised God has chosen, the things that are not, so that He may nullify the things that are,</a:t>
            </a:r>
          </a:p>
          <a:p>
            <a:pPr marL="0" indent="0">
              <a:buNone/>
            </a:pPr>
            <a:endParaRPr lang="en-US" sz="2800" dirty="0"/>
          </a:p>
        </p:txBody>
      </p:sp>
    </p:spTree>
    <p:extLst>
      <p:ext uri="{BB962C8B-B14F-4D97-AF65-F5344CB8AC3E}">
        <p14:creationId xmlns:p14="http://schemas.microsoft.com/office/powerpoint/2010/main" val="2852407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dirty="0"/>
              <a:t>Your own experience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buNone/>
            </a:pPr>
            <a:r>
              <a:rPr lang="en-US" dirty="0"/>
              <a:t> </a:t>
            </a:r>
            <a:r>
              <a:rPr lang="en-US" sz="3000" dirty="0"/>
              <a:t>29 so that no man may </a:t>
            </a:r>
            <a:r>
              <a:rPr lang="en-US" sz="3000" u="sng" dirty="0"/>
              <a:t>boast</a:t>
            </a:r>
            <a:r>
              <a:rPr lang="en-US" sz="3000" dirty="0"/>
              <a:t> before God. 30 But by His doing you are in Christ Jesus, who became to us wisdom from God, and righteousness and sanctification, and redemption, 31 so that, just as it is written, </a:t>
            </a:r>
            <a:r>
              <a:rPr lang="en-US" sz="3000" u="sng" dirty="0"/>
              <a:t>“</a:t>
            </a:r>
            <a:r>
              <a:rPr lang="en-US" sz="3000" u="sng" cap="small" dirty="0"/>
              <a:t>Let him who boasts</a:t>
            </a:r>
            <a:r>
              <a:rPr lang="en-US" sz="3000" u="sng" dirty="0"/>
              <a:t>, </a:t>
            </a:r>
            <a:r>
              <a:rPr lang="en-US" sz="3000" u="sng" cap="small" dirty="0"/>
              <a:t>boast in the Lord</a:t>
            </a:r>
            <a:r>
              <a:rPr lang="en-US" sz="3000" u="sng" dirty="0"/>
              <a:t>.”</a:t>
            </a:r>
          </a:p>
          <a:p>
            <a:pPr marL="0" indent="0">
              <a:buNone/>
            </a:pPr>
            <a:endParaRPr lang="en-US" dirty="0"/>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Problem with boasting</a:t>
            </a:r>
          </a:p>
          <a:p>
            <a:pPr marL="457200" indent="-457200">
              <a:buFont typeface="Arial" panose="020B0604020202020204" pitchFamily="34" charset="0"/>
              <a:buChar char="•"/>
            </a:pPr>
            <a:r>
              <a:rPr lang="en-US" sz="2800" dirty="0"/>
              <a:t>Superior to others</a:t>
            </a:r>
          </a:p>
          <a:p>
            <a:endParaRPr lang="en-US" sz="2800" dirty="0"/>
          </a:p>
        </p:txBody>
      </p:sp>
    </p:spTree>
    <p:extLst>
      <p:ext uri="{BB962C8B-B14F-4D97-AF65-F5344CB8AC3E}">
        <p14:creationId xmlns:p14="http://schemas.microsoft.com/office/powerpoint/2010/main" val="2169948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dirty="0"/>
              <a:t>Your own experience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buNone/>
            </a:pPr>
            <a:r>
              <a:rPr lang="en-US" dirty="0"/>
              <a:t> </a:t>
            </a:r>
            <a:r>
              <a:rPr lang="en-US" sz="2800" b="1" dirty="0"/>
              <a:t>26</a:t>
            </a:r>
            <a:r>
              <a:rPr lang="en-US" sz="2800" dirty="0"/>
              <a:t> For consider your calling, brethren, that there were not many wise according to the flesh, not many mighty, not many noble; </a:t>
            </a:r>
            <a:endParaRPr lang="en-US" sz="2800" u="sng" dirty="0"/>
          </a:p>
          <a:p>
            <a:pPr marL="0" indent="0">
              <a:buNone/>
            </a:pPr>
            <a:endParaRPr lang="en-US" sz="2800" dirty="0"/>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Problem with boasting</a:t>
            </a:r>
          </a:p>
          <a:p>
            <a:r>
              <a:rPr lang="en-US" sz="2800" dirty="0"/>
              <a:t>Have you forgotten where you came from?</a:t>
            </a:r>
          </a:p>
          <a:p>
            <a:r>
              <a:rPr lang="en-US" sz="2800" dirty="0"/>
              <a:t/>
            </a:r>
            <a:br>
              <a:rPr lang="en-US" sz="2800" dirty="0"/>
            </a:br>
            <a:endParaRPr lang="en-US" sz="2800" dirty="0"/>
          </a:p>
          <a:p>
            <a:endParaRPr lang="en-US" sz="2800" dirty="0"/>
          </a:p>
        </p:txBody>
      </p:sp>
    </p:spTree>
    <p:extLst>
      <p:ext uri="{BB962C8B-B14F-4D97-AF65-F5344CB8AC3E}">
        <p14:creationId xmlns:p14="http://schemas.microsoft.com/office/powerpoint/2010/main" val="2327299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dirty="0"/>
              <a:t>Your own experience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buNone/>
            </a:pPr>
            <a:r>
              <a:rPr lang="en-US" dirty="0"/>
              <a:t> </a:t>
            </a:r>
            <a:r>
              <a:rPr lang="en-US" sz="2800" b="1" dirty="0"/>
              <a:t>26</a:t>
            </a:r>
            <a:r>
              <a:rPr lang="en-US" sz="2800" dirty="0"/>
              <a:t> For consider your calling, brethren, that there were not many wise according to the flesh, not many mighty, not many noble; but God has chosen the </a:t>
            </a:r>
            <a:r>
              <a:rPr lang="en-US" sz="2800" u="sng" dirty="0"/>
              <a:t>foolish things </a:t>
            </a:r>
            <a:r>
              <a:rPr lang="en-US" sz="2800" dirty="0"/>
              <a:t>of the world </a:t>
            </a:r>
            <a:endParaRPr lang="en-US" sz="2800" u="sng" dirty="0"/>
          </a:p>
          <a:p>
            <a:pPr marL="0" indent="0">
              <a:buNone/>
            </a:pPr>
            <a:endParaRPr lang="en-US" dirty="0"/>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Problem with boasting</a:t>
            </a:r>
          </a:p>
          <a:p>
            <a:r>
              <a:rPr lang="en-US" sz="2800" dirty="0"/>
              <a:t>Have you forgotten where you came from?</a:t>
            </a:r>
          </a:p>
          <a:p>
            <a:r>
              <a:rPr lang="en-US" sz="2800" dirty="0"/>
              <a:t/>
            </a:r>
            <a:br>
              <a:rPr lang="en-US" sz="2800" dirty="0"/>
            </a:br>
            <a:endParaRPr lang="en-US" sz="2800" dirty="0"/>
          </a:p>
          <a:p>
            <a:endParaRPr lang="en-US" sz="2800" dirty="0"/>
          </a:p>
        </p:txBody>
      </p:sp>
    </p:spTree>
    <p:extLst>
      <p:ext uri="{BB962C8B-B14F-4D97-AF65-F5344CB8AC3E}">
        <p14:creationId xmlns:p14="http://schemas.microsoft.com/office/powerpoint/2010/main" val="4190896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dirty="0"/>
              <a:t>Your own experience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a:xfrm>
            <a:off x="5180012" y="992187"/>
            <a:ext cx="6172200" cy="4873625"/>
          </a:xfrm>
        </p:spPr>
        <p:txBody>
          <a:bodyPr>
            <a:normAutofit/>
          </a:bodyPr>
          <a:lstStyle/>
          <a:p>
            <a:pPr marL="0" indent="0">
              <a:buNone/>
            </a:pPr>
            <a:r>
              <a:rPr lang="en-US" dirty="0"/>
              <a:t> </a:t>
            </a:r>
            <a:r>
              <a:rPr lang="en-US" sz="2800" dirty="0"/>
              <a:t> 30 </a:t>
            </a:r>
            <a:r>
              <a:rPr lang="en-US" sz="2800" u="sng" dirty="0"/>
              <a:t>But by His doing you are in Christ Jesus</a:t>
            </a:r>
            <a:r>
              <a:rPr lang="en-US" sz="2800" dirty="0"/>
              <a:t>, who became to us wisdom from God, and righteousness and sanctification, and redemption,</a:t>
            </a:r>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Problem with boasting</a:t>
            </a:r>
          </a:p>
          <a:p>
            <a:r>
              <a:rPr lang="en-US" sz="2800" dirty="0"/>
              <a:t>Have you forgotten where you came from?</a:t>
            </a:r>
          </a:p>
          <a:p>
            <a:r>
              <a:rPr lang="en-US" sz="2800" dirty="0"/>
              <a:t>Have you forgotten salvation was God’s doing?</a:t>
            </a:r>
            <a:br>
              <a:rPr lang="en-US" sz="2800" dirty="0"/>
            </a:br>
            <a:endParaRPr lang="en-US" sz="2800" dirty="0"/>
          </a:p>
          <a:p>
            <a:endParaRPr lang="en-US" sz="2800" dirty="0"/>
          </a:p>
        </p:txBody>
      </p:sp>
      <p:sp>
        <p:nvSpPr>
          <p:cNvPr id="5" name="TextBox 4">
            <a:extLst>
              <a:ext uri="{FF2B5EF4-FFF2-40B4-BE49-F238E27FC236}">
                <a16:creationId xmlns:a16="http://schemas.microsoft.com/office/drawing/2014/main" xmlns="" id="{2909B958-972C-4B75-8759-463C02640EE4}"/>
              </a:ext>
            </a:extLst>
          </p:cNvPr>
          <p:cNvSpPr txBox="1"/>
          <p:nvPr/>
        </p:nvSpPr>
        <p:spPr>
          <a:xfrm>
            <a:off x="4472555" y="3414009"/>
            <a:ext cx="6249972" cy="1815882"/>
          </a:xfrm>
          <a:prstGeom prst="rect">
            <a:avLst/>
          </a:prstGeom>
          <a:solidFill>
            <a:srgbClr val="0070C0"/>
          </a:solidFill>
        </p:spPr>
        <p:txBody>
          <a:bodyPr wrap="square" rtlCol="0">
            <a:spAutoFit/>
          </a:bodyPr>
          <a:lstStyle/>
          <a:p>
            <a:r>
              <a:rPr lang="en-US" sz="2800" dirty="0"/>
              <a:t>Eph 2:8&amp;9:  For by grace you have been saved through faith; and not of yourselves, </a:t>
            </a:r>
            <a:r>
              <a:rPr lang="en-US" sz="2800" i="1" dirty="0"/>
              <a:t>it is </a:t>
            </a:r>
            <a:r>
              <a:rPr lang="en-US" sz="2800" dirty="0"/>
              <a:t>a gift of God; not as a result of works, so that no one may boast.</a:t>
            </a:r>
          </a:p>
        </p:txBody>
      </p:sp>
    </p:spTree>
    <p:extLst>
      <p:ext uri="{BB962C8B-B14F-4D97-AF65-F5344CB8AC3E}">
        <p14:creationId xmlns:p14="http://schemas.microsoft.com/office/powerpoint/2010/main" val="4288132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dirty="0"/>
              <a:t>Your own experience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a:xfrm>
            <a:off x="5180012" y="992187"/>
            <a:ext cx="6172200" cy="4873625"/>
          </a:xfrm>
        </p:spPr>
        <p:txBody>
          <a:bodyPr>
            <a:normAutofit/>
          </a:bodyPr>
          <a:lstStyle/>
          <a:p>
            <a:pPr marL="0" indent="0">
              <a:buNone/>
            </a:pPr>
            <a:r>
              <a:rPr lang="en-US" dirty="0"/>
              <a:t> </a:t>
            </a:r>
            <a:r>
              <a:rPr lang="en-US" sz="2800" dirty="0"/>
              <a:t> 30 But by His doing you are in Christ Jesus, who became to us wisdom from God, and </a:t>
            </a:r>
            <a:r>
              <a:rPr lang="en-US" sz="2800" u="sng" dirty="0"/>
              <a:t>righteousness and sanctification, and redemption,</a:t>
            </a:r>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lnSpcReduction="10000"/>
          </a:bodyPr>
          <a:lstStyle/>
          <a:p>
            <a:r>
              <a:rPr lang="en-US" sz="2800" dirty="0"/>
              <a:t>Problem with boasting</a:t>
            </a:r>
          </a:p>
          <a:p>
            <a:r>
              <a:rPr lang="en-US" sz="2800" dirty="0"/>
              <a:t>Have you forgotten where you came from?</a:t>
            </a:r>
          </a:p>
          <a:p>
            <a:r>
              <a:rPr lang="en-US" sz="2800" dirty="0"/>
              <a:t>Have you forgotten salvation was God’s doing?</a:t>
            </a:r>
          </a:p>
          <a:p>
            <a:r>
              <a:rPr lang="en-US" sz="2800" dirty="0"/>
              <a:t>So easy to forget &amp; lose appreciation </a:t>
            </a:r>
            <a:br>
              <a:rPr lang="en-US" sz="2800" dirty="0"/>
            </a:br>
            <a:endParaRPr lang="en-US" sz="2800" dirty="0"/>
          </a:p>
          <a:p>
            <a:endParaRPr lang="en-US" sz="2800" dirty="0"/>
          </a:p>
        </p:txBody>
      </p:sp>
    </p:spTree>
    <p:extLst>
      <p:ext uri="{BB962C8B-B14F-4D97-AF65-F5344CB8AC3E}">
        <p14:creationId xmlns:p14="http://schemas.microsoft.com/office/powerpoint/2010/main" val="2894682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sz="2800" dirty="0"/>
              <a:t>When you first heard the gospel</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a:xfrm>
            <a:off x="5180012" y="992187"/>
            <a:ext cx="6172200" cy="4873625"/>
          </a:xfrm>
        </p:spPr>
        <p:txBody>
          <a:bodyPr>
            <a:normAutofit/>
          </a:bodyPr>
          <a:lstStyle/>
          <a:p>
            <a:pPr marL="0" indent="0">
              <a:buNone/>
            </a:pPr>
            <a:r>
              <a:rPr lang="en-US" sz="2800" dirty="0"/>
              <a:t> </a:t>
            </a:r>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Contained none of the elements you now prize</a:t>
            </a:r>
          </a:p>
          <a:p>
            <a:pPr marL="457200" indent="-457200">
              <a:buFont typeface="Arial" panose="020B0604020202020204" pitchFamily="34" charset="0"/>
              <a:buChar char="•"/>
            </a:pPr>
            <a:r>
              <a:rPr lang="en-US" sz="2800" dirty="0"/>
              <a:t>Cleverness of words</a:t>
            </a:r>
          </a:p>
          <a:p>
            <a:pPr marL="457200" indent="-457200">
              <a:buFont typeface="Arial" panose="020B0604020202020204" pitchFamily="34" charset="0"/>
              <a:buChar char="•"/>
            </a:pPr>
            <a:r>
              <a:rPr lang="en-US" sz="2800" dirty="0"/>
              <a:t>Status of “wise” speaker</a:t>
            </a:r>
            <a:br>
              <a:rPr lang="en-US" sz="2800" dirty="0"/>
            </a:br>
            <a:endParaRPr lang="en-US" sz="2800" dirty="0"/>
          </a:p>
          <a:p>
            <a:endParaRPr lang="en-US" sz="2800" dirty="0"/>
          </a:p>
        </p:txBody>
      </p:sp>
    </p:spTree>
    <p:extLst>
      <p:ext uri="{BB962C8B-B14F-4D97-AF65-F5344CB8AC3E}">
        <p14:creationId xmlns:p14="http://schemas.microsoft.com/office/powerpoint/2010/main" val="1381086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sz="2800" dirty="0"/>
              <a:t>When you first heard the gospel</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a:xfrm>
            <a:off x="5180012" y="992187"/>
            <a:ext cx="6172200" cy="4873625"/>
          </a:xfrm>
        </p:spPr>
        <p:txBody>
          <a:bodyPr>
            <a:normAutofit lnSpcReduction="10000"/>
          </a:bodyPr>
          <a:lstStyle/>
          <a:p>
            <a:pPr marL="0" indent="0">
              <a:buNone/>
            </a:pPr>
            <a:r>
              <a:rPr lang="en-US" sz="2800" dirty="0"/>
              <a:t>2:1And when I came to you, brethren, I did not come with superiority of speech or of wisdom, proclaiming to you the testimony of God. 2 For I determined to know nothing among you except Jesus Christ, and Him crucified. 3 I was with you in weakness and in fear and in much trembling, 4 and my message and my preaching were not in persuasive words of wisdom, but in demonstration of the Spirit and of power 5 so that your faith would not rest on the wisdom of men, but on the power of God.</a:t>
            </a:r>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
            </a:r>
            <a:br>
              <a:rPr lang="en-US" sz="2800" dirty="0"/>
            </a:br>
            <a:endParaRPr lang="en-US" sz="2800" dirty="0"/>
          </a:p>
          <a:p>
            <a:endParaRPr lang="en-US" sz="2800" dirty="0"/>
          </a:p>
        </p:txBody>
      </p:sp>
    </p:spTree>
    <p:extLst>
      <p:ext uri="{BB962C8B-B14F-4D97-AF65-F5344CB8AC3E}">
        <p14:creationId xmlns:p14="http://schemas.microsoft.com/office/powerpoint/2010/main" val="2008421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sz="2800" dirty="0"/>
              <a:t>When you first heard the gospel</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a:xfrm>
            <a:off x="5180012" y="992187"/>
            <a:ext cx="6172200" cy="4873625"/>
          </a:xfrm>
        </p:spPr>
        <p:txBody>
          <a:bodyPr>
            <a:normAutofit lnSpcReduction="10000"/>
          </a:bodyPr>
          <a:lstStyle/>
          <a:p>
            <a:pPr marL="0" indent="0">
              <a:buNone/>
            </a:pPr>
            <a:r>
              <a:rPr lang="en-US" sz="2800"/>
              <a:t>2:1 And </a:t>
            </a:r>
            <a:r>
              <a:rPr lang="en-US" sz="2800" dirty="0"/>
              <a:t>when I came to you, brethren, I</a:t>
            </a:r>
            <a:r>
              <a:rPr lang="en-US" sz="2800" u="sng" dirty="0"/>
              <a:t> did not come with superiority of speech or of wisdom,</a:t>
            </a:r>
            <a:r>
              <a:rPr lang="en-US" sz="2800" dirty="0"/>
              <a:t> proclaiming to you the testimony of God. 2 For I determined to know nothing among you except Jesus Christ, and Him crucified. 3 I was with you in weakness and in fear and in much trembling, 4 </a:t>
            </a:r>
            <a:r>
              <a:rPr lang="en-US" sz="2800" u="sng" dirty="0"/>
              <a:t>and my message and my preaching were not in persuasive words of wisdom,</a:t>
            </a:r>
            <a:r>
              <a:rPr lang="en-US" sz="2800" dirty="0"/>
              <a:t> but in demonstration of the Spirit and of power 5 so that your faith would not rest on the wisdom of men, but on the power of God.</a:t>
            </a:r>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a:xfrm>
            <a:off x="839788" y="2057400"/>
            <a:ext cx="3932237" cy="3811588"/>
          </a:xfrm>
        </p:spPr>
        <p:txBody>
          <a:bodyPr>
            <a:normAutofit/>
          </a:bodyPr>
          <a:lstStyle/>
          <a:p>
            <a:r>
              <a:rPr lang="en-US" sz="2800" dirty="0"/>
              <a:t>Don’t you remember when I told you?</a:t>
            </a:r>
          </a:p>
        </p:txBody>
      </p:sp>
    </p:spTree>
    <p:extLst>
      <p:ext uri="{BB962C8B-B14F-4D97-AF65-F5344CB8AC3E}">
        <p14:creationId xmlns:p14="http://schemas.microsoft.com/office/powerpoint/2010/main" val="3280059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sz="2800" dirty="0"/>
              <a:t>When you first heard the gospel</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a:xfrm>
            <a:off x="5180012" y="992187"/>
            <a:ext cx="6172200" cy="4873625"/>
          </a:xfrm>
        </p:spPr>
        <p:txBody>
          <a:bodyPr>
            <a:normAutofit lnSpcReduction="10000"/>
          </a:bodyPr>
          <a:lstStyle/>
          <a:p>
            <a:pPr marL="0" indent="0">
              <a:buNone/>
            </a:pPr>
            <a:r>
              <a:rPr lang="en-US" sz="2800" dirty="0"/>
              <a:t>2:1And when I came to you, brethren, I did not come with superiority of speech or of wisdom</a:t>
            </a:r>
            <a:r>
              <a:rPr lang="en-US" sz="2800" u="sng" dirty="0"/>
              <a:t>,</a:t>
            </a:r>
            <a:r>
              <a:rPr lang="en-US" sz="2800" dirty="0"/>
              <a:t> proclaiming to you the testimony of God. 2 For I determined </a:t>
            </a:r>
            <a:r>
              <a:rPr lang="en-US" sz="2800" u="sng" dirty="0"/>
              <a:t>to know nothing among you except Jesus Christ, and Him crucified</a:t>
            </a:r>
            <a:r>
              <a:rPr lang="en-US" sz="2800" dirty="0"/>
              <a:t>. 3 I was with you in weakness and in fear and in much trembling, 4 and my message and my preaching were not in persuasive words of wisdom, but in demonstration of the Spirit and of power 5 so that your faith would not rest on the wisdom of men, but on the power of God.</a:t>
            </a:r>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a:xfrm>
            <a:off x="839788" y="2057400"/>
            <a:ext cx="3932237" cy="3811588"/>
          </a:xfrm>
        </p:spPr>
        <p:txBody>
          <a:bodyPr>
            <a:normAutofit/>
          </a:bodyPr>
          <a:lstStyle/>
          <a:p>
            <a:r>
              <a:rPr lang="en-US" sz="2800" dirty="0"/>
              <a:t>Don’t you remember when I told you?</a:t>
            </a:r>
          </a:p>
        </p:txBody>
      </p:sp>
    </p:spTree>
    <p:extLst>
      <p:ext uri="{BB962C8B-B14F-4D97-AF65-F5344CB8AC3E}">
        <p14:creationId xmlns:p14="http://schemas.microsoft.com/office/powerpoint/2010/main" val="1251352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lstStyle/>
          <a:p>
            <a:r>
              <a:rPr lang="en-US" b="1" dirty="0"/>
              <a:t>I Cor 1:18-2:5</a:t>
            </a:r>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lnSpcReduction="10000"/>
          </a:bodyPr>
          <a:lstStyle/>
          <a:p>
            <a:pPr marL="0" indent="0">
              <a:buNone/>
            </a:pPr>
            <a:r>
              <a:rPr lang="en-US" sz="2800" b="1" dirty="0"/>
              <a:t>18</a:t>
            </a:r>
            <a:r>
              <a:rPr lang="en-US" sz="2800" dirty="0"/>
              <a:t> For the word of the cross is foolishness to those who are perishing, but to us who are being saved it is the power of God.</a:t>
            </a:r>
          </a:p>
          <a:p>
            <a:pPr marL="0" indent="0">
              <a:buNone/>
            </a:pPr>
            <a:r>
              <a:rPr lang="en-US" sz="2800" dirty="0"/>
              <a:t>19 For it is written,</a:t>
            </a:r>
          </a:p>
          <a:p>
            <a:pPr marL="0" indent="0">
              <a:buNone/>
            </a:pPr>
            <a:r>
              <a:rPr lang="en-US" sz="2800" dirty="0"/>
              <a:t>“I </a:t>
            </a:r>
            <a:r>
              <a:rPr lang="en-US" sz="2800" cap="small" dirty="0"/>
              <a:t>will destroy the wisdom of the  wise</a:t>
            </a:r>
            <a:r>
              <a:rPr lang="en-US" sz="2800" dirty="0"/>
              <a:t>,</a:t>
            </a:r>
          </a:p>
          <a:p>
            <a:pPr marL="0" indent="0">
              <a:buNone/>
            </a:pPr>
            <a:r>
              <a:rPr lang="en-US" sz="2800" cap="small" dirty="0"/>
              <a:t>And the cleverness of the clever</a:t>
            </a:r>
            <a:r>
              <a:rPr lang="en-US" sz="2800" dirty="0"/>
              <a:t> I </a:t>
            </a:r>
            <a:r>
              <a:rPr lang="en-US" sz="2800" cap="small" dirty="0"/>
              <a:t>will set aside</a:t>
            </a:r>
            <a:r>
              <a:rPr lang="en-US" sz="2800" dirty="0"/>
              <a:t>.” </a:t>
            </a:r>
          </a:p>
          <a:p>
            <a:pPr marL="0" indent="0">
              <a:buNone/>
            </a:pPr>
            <a:r>
              <a:rPr lang="en-US" sz="2800" dirty="0"/>
              <a:t>20 Where is the wise man? Where is the scribe? Where is the debater of this age? Has not God made foolish the wisdom of the world?</a:t>
            </a:r>
          </a:p>
          <a:p>
            <a:pPr marL="0" indent="0">
              <a:buNone/>
            </a:pPr>
            <a:endParaRPr lang="en-US" sz="2800" dirty="0"/>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Stop it!</a:t>
            </a:r>
          </a:p>
          <a:p>
            <a:r>
              <a:rPr lang="en-US" sz="2800" dirty="0"/>
              <a:t>Why revert to worldly    wisdom? </a:t>
            </a:r>
          </a:p>
          <a:p>
            <a:pPr marL="457200" indent="-457200">
              <a:buFont typeface="Arial" panose="020B0604020202020204" pitchFamily="34" charset="0"/>
              <a:buChar char="•"/>
            </a:pPr>
            <a:r>
              <a:rPr lang="en-US" sz="2800" dirty="0"/>
              <a:t>Gospel is considered foolish</a:t>
            </a:r>
          </a:p>
          <a:p>
            <a:pPr marL="457200" indent="-457200">
              <a:buFont typeface="Arial" panose="020B0604020202020204" pitchFamily="34" charset="0"/>
              <a:buChar char="•"/>
            </a:pPr>
            <a:r>
              <a:rPr lang="en-US" sz="2800" dirty="0"/>
              <a:t>Own experience</a:t>
            </a:r>
          </a:p>
          <a:p>
            <a:pPr marL="457200" indent="-457200">
              <a:buFont typeface="Arial" panose="020B0604020202020204" pitchFamily="34" charset="0"/>
              <a:buChar char="•"/>
            </a:pPr>
            <a:r>
              <a:rPr lang="en-US" sz="2800" dirty="0"/>
              <a:t>Gospel presentation</a:t>
            </a:r>
          </a:p>
        </p:txBody>
      </p:sp>
    </p:spTree>
    <p:extLst>
      <p:ext uri="{BB962C8B-B14F-4D97-AF65-F5344CB8AC3E}">
        <p14:creationId xmlns:p14="http://schemas.microsoft.com/office/powerpoint/2010/main" val="2807545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sz="2800" dirty="0"/>
              <a:t>When you first heard the gospel</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a:xfrm>
            <a:off x="5180012" y="992187"/>
            <a:ext cx="6172200" cy="4873625"/>
          </a:xfrm>
        </p:spPr>
        <p:txBody>
          <a:bodyPr>
            <a:normAutofit lnSpcReduction="10000"/>
          </a:bodyPr>
          <a:lstStyle/>
          <a:p>
            <a:pPr marL="0" indent="0">
              <a:buNone/>
            </a:pPr>
            <a:r>
              <a:rPr lang="en-US" sz="2800" dirty="0"/>
              <a:t> 2:1And when I came to you, brethren, I did not come with superiority of speech or of wisdom, proclaiming to you the testimony of God. 2 For I determined to know nothing among you except Jesus Christ, and Him crucified. 3 I was with you </a:t>
            </a:r>
            <a:r>
              <a:rPr lang="en-US" sz="2800" u="sng" dirty="0"/>
              <a:t>in weakness and in fear and in much trembling</a:t>
            </a:r>
            <a:r>
              <a:rPr lang="en-US" sz="2800" dirty="0"/>
              <a:t>, 4 and my message and my preaching were not in persuasive words of wisdom, but in demonstration of the Spirit and of power 5 so that your faith would not rest on the wisdom of men, but on the power of God.</a:t>
            </a:r>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a:xfrm>
            <a:off x="839788" y="2057400"/>
            <a:ext cx="3932237" cy="3811588"/>
          </a:xfrm>
        </p:spPr>
        <p:txBody>
          <a:bodyPr>
            <a:normAutofit/>
          </a:bodyPr>
          <a:lstStyle/>
          <a:p>
            <a:r>
              <a:rPr lang="en-US" sz="2800" dirty="0"/>
              <a:t>Don’t you remember when I told you?  </a:t>
            </a:r>
          </a:p>
        </p:txBody>
      </p:sp>
    </p:spTree>
    <p:extLst>
      <p:ext uri="{BB962C8B-B14F-4D97-AF65-F5344CB8AC3E}">
        <p14:creationId xmlns:p14="http://schemas.microsoft.com/office/powerpoint/2010/main" val="1704743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sz="2800" dirty="0"/>
              <a:t>When you first heard the gospel</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a:xfrm>
            <a:off x="5180012" y="992187"/>
            <a:ext cx="6172200" cy="4873625"/>
          </a:xfrm>
        </p:spPr>
        <p:txBody>
          <a:bodyPr>
            <a:normAutofit lnSpcReduction="10000"/>
          </a:bodyPr>
          <a:lstStyle/>
          <a:p>
            <a:pPr marL="0" indent="0">
              <a:buNone/>
            </a:pPr>
            <a:r>
              <a:rPr lang="en-US" sz="2800" dirty="0"/>
              <a:t> 2:1And when I came to you, brethren, I did not come with superiority of speech or of wisdom, proclaiming to you the testimony of God. 2 For I determined to know nothing among you except Jesus Christ, and Him crucified. 3 I was with you in weakness and in fear and in much trembling, 4 and my message and my preaching were not in persuasive words of wisdom, but in demonstration of the Spirit and of power 5 </a:t>
            </a:r>
            <a:r>
              <a:rPr lang="en-US" sz="2800" u="sng" dirty="0"/>
              <a:t>so that your faith </a:t>
            </a:r>
            <a:r>
              <a:rPr lang="en-US" sz="2800" dirty="0"/>
              <a:t>would not rest on the wisdom of men, but on the power of God.</a:t>
            </a:r>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a:xfrm>
            <a:off x="839788" y="2057400"/>
            <a:ext cx="3932237" cy="3811588"/>
          </a:xfrm>
        </p:spPr>
        <p:txBody>
          <a:bodyPr>
            <a:normAutofit/>
          </a:bodyPr>
          <a:lstStyle/>
          <a:p>
            <a:r>
              <a:rPr lang="en-US" sz="2800" dirty="0"/>
              <a:t>Don’t you remember when I told you?  </a:t>
            </a:r>
          </a:p>
        </p:txBody>
      </p:sp>
    </p:spTree>
    <p:extLst>
      <p:ext uri="{BB962C8B-B14F-4D97-AF65-F5344CB8AC3E}">
        <p14:creationId xmlns:p14="http://schemas.microsoft.com/office/powerpoint/2010/main" val="14682058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sz="2800" dirty="0"/>
              <a:t>When you first heard the gospel</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a:xfrm>
            <a:off x="5180012" y="992187"/>
            <a:ext cx="6172200" cy="4873625"/>
          </a:xfrm>
        </p:spPr>
        <p:txBody>
          <a:bodyPr>
            <a:normAutofit lnSpcReduction="10000"/>
          </a:bodyPr>
          <a:lstStyle/>
          <a:p>
            <a:pPr marL="0" indent="0">
              <a:buNone/>
            </a:pPr>
            <a:r>
              <a:rPr lang="en-US" sz="2800" dirty="0"/>
              <a:t> 2:1And when I came to you, brethren, I did not come with superiority of speech or of wisdom, proclaiming to you the testimony of God. 2 For I determined to know nothing among you except Jesus Christ, and Him crucified. 3 I was with you in weakness and in fear and in much trembling, 4 and my message and my preaching were not in persuasive words of wisdom, but in demonstration of the Spirit and of power 5 so that your faith would not rest on the wisdom of men, but on the power of God.</a:t>
            </a:r>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a:xfrm>
            <a:off x="839788" y="2057400"/>
            <a:ext cx="3932237" cy="3811588"/>
          </a:xfrm>
        </p:spPr>
        <p:txBody>
          <a:bodyPr>
            <a:normAutofit/>
          </a:bodyPr>
          <a:lstStyle/>
          <a:p>
            <a:r>
              <a:rPr lang="en-US" sz="2800" dirty="0"/>
              <a:t>Don’t you remember when I told you?  </a:t>
            </a:r>
          </a:p>
          <a:p>
            <a:endParaRPr lang="en-US" sz="2800" dirty="0"/>
          </a:p>
          <a:p>
            <a:r>
              <a:rPr lang="en-US" sz="2800" dirty="0"/>
              <a:t>Gives confidence as you tell others about Christ </a:t>
            </a:r>
          </a:p>
          <a:p>
            <a:endParaRPr lang="en-US" sz="2800" dirty="0"/>
          </a:p>
        </p:txBody>
      </p:sp>
    </p:spTree>
    <p:extLst>
      <p:ext uri="{BB962C8B-B14F-4D97-AF65-F5344CB8AC3E}">
        <p14:creationId xmlns:p14="http://schemas.microsoft.com/office/powerpoint/2010/main" val="40397530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sz="2800" dirty="0"/>
              <a:t>Why are you reverting to the wisdom of the world? </a:t>
            </a: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a:xfrm>
            <a:off x="5180012" y="992187"/>
            <a:ext cx="6172200" cy="4873625"/>
          </a:xfrm>
        </p:spPr>
        <p:txBody>
          <a:bodyPr>
            <a:normAutofit/>
          </a:bodyPr>
          <a:lstStyle/>
          <a:p>
            <a:pPr marL="0" indent="0">
              <a:buNone/>
            </a:pPr>
            <a:r>
              <a:rPr lang="en-US" sz="2800" dirty="0"/>
              <a:t> </a:t>
            </a:r>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a:xfrm>
            <a:off x="839788" y="2057400"/>
            <a:ext cx="3932237" cy="3811588"/>
          </a:xfrm>
        </p:spPr>
        <p:txBody>
          <a:bodyPr>
            <a:normAutofit/>
          </a:bodyPr>
          <a:lstStyle/>
          <a:p>
            <a:r>
              <a:rPr lang="en-US" sz="2800" dirty="0"/>
              <a:t>Gospel is contrary </a:t>
            </a:r>
          </a:p>
          <a:p>
            <a:r>
              <a:rPr lang="en-US" sz="2800" dirty="0"/>
              <a:t>Your own experience </a:t>
            </a:r>
          </a:p>
          <a:p>
            <a:r>
              <a:rPr lang="en-US" sz="2800" dirty="0"/>
              <a:t>When your first heard message </a:t>
            </a:r>
          </a:p>
        </p:txBody>
      </p:sp>
    </p:spTree>
    <p:extLst>
      <p:ext uri="{BB962C8B-B14F-4D97-AF65-F5344CB8AC3E}">
        <p14:creationId xmlns:p14="http://schemas.microsoft.com/office/powerpoint/2010/main" val="19143515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sz="2800" dirty="0"/>
              <a:t>Why are you reverting to the wisdom of the world? </a:t>
            </a: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a:xfrm>
            <a:off x="5180012" y="992187"/>
            <a:ext cx="6172200" cy="4873625"/>
          </a:xfrm>
        </p:spPr>
        <p:txBody>
          <a:bodyPr>
            <a:normAutofit/>
          </a:bodyPr>
          <a:lstStyle/>
          <a:p>
            <a:pPr marL="0" indent="0">
              <a:buNone/>
            </a:pPr>
            <a:r>
              <a:rPr lang="en-US" sz="2800" dirty="0"/>
              <a:t> </a:t>
            </a:r>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a:xfrm>
            <a:off x="839788" y="2057400"/>
            <a:ext cx="3932237" cy="3811588"/>
          </a:xfrm>
        </p:spPr>
        <p:txBody>
          <a:bodyPr>
            <a:normAutofit/>
          </a:bodyPr>
          <a:lstStyle/>
          <a:p>
            <a:endParaRPr lang="en-US" sz="2800" dirty="0"/>
          </a:p>
          <a:p>
            <a:r>
              <a:rPr lang="en-US" sz="2800" dirty="0"/>
              <a:t>Easy to revert human wisdom </a:t>
            </a:r>
          </a:p>
          <a:p>
            <a:endParaRPr lang="en-US" sz="2800" dirty="0"/>
          </a:p>
        </p:txBody>
      </p:sp>
    </p:spTree>
    <p:extLst>
      <p:ext uri="{BB962C8B-B14F-4D97-AF65-F5344CB8AC3E}">
        <p14:creationId xmlns:p14="http://schemas.microsoft.com/office/powerpoint/2010/main" val="10600194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sz="2800" dirty="0"/>
              <a:t>Why are you reverting to the wisdom of the world? </a:t>
            </a: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a:xfrm>
            <a:off x="5180012" y="992187"/>
            <a:ext cx="6172200" cy="4873625"/>
          </a:xfrm>
        </p:spPr>
        <p:txBody>
          <a:bodyPr>
            <a:normAutofit/>
          </a:bodyPr>
          <a:lstStyle/>
          <a:p>
            <a:pPr marL="0" indent="0">
              <a:buNone/>
            </a:pPr>
            <a:r>
              <a:rPr lang="en-US" sz="2800" dirty="0"/>
              <a:t> </a:t>
            </a:r>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a:xfrm>
            <a:off x="839788" y="2057400"/>
            <a:ext cx="3932237" cy="3811588"/>
          </a:xfrm>
        </p:spPr>
        <p:txBody>
          <a:bodyPr>
            <a:normAutofit/>
          </a:bodyPr>
          <a:lstStyle/>
          <a:p>
            <a:r>
              <a:rPr lang="en-US" sz="2800" dirty="0"/>
              <a:t>Easy to revert human wisdom </a:t>
            </a:r>
          </a:p>
          <a:p>
            <a:endParaRPr lang="en-US" sz="2800" dirty="0"/>
          </a:p>
        </p:txBody>
      </p:sp>
      <p:sp>
        <p:nvSpPr>
          <p:cNvPr id="5" name="TextBox 4">
            <a:extLst>
              <a:ext uri="{FF2B5EF4-FFF2-40B4-BE49-F238E27FC236}">
                <a16:creationId xmlns:a16="http://schemas.microsoft.com/office/drawing/2014/main" xmlns="" id="{A3CBB854-3706-427E-AEC0-7DAF0BDBBD8F}"/>
              </a:ext>
            </a:extLst>
          </p:cNvPr>
          <p:cNvSpPr txBox="1"/>
          <p:nvPr/>
        </p:nvSpPr>
        <p:spPr>
          <a:xfrm>
            <a:off x="707010" y="989012"/>
            <a:ext cx="10501459" cy="4401205"/>
          </a:xfrm>
          <a:prstGeom prst="rect">
            <a:avLst/>
          </a:prstGeom>
          <a:solidFill>
            <a:srgbClr val="0070C0"/>
          </a:solidFill>
        </p:spPr>
        <p:txBody>
          <a:bodyPr wrap="square" rtlCol="0">
            <a:spAutoFit/>
          </a:bodyPr>
          <a:lstStyle/>
          <a:p>
            <a:r>
              <a:rPr lang="en-US" dirty="0"/>
              <a:t> </a:t>
            </a:r>
            <a:r>
              <a:rPr lang="en-US" sz="2800" dirty="0"/>
              <a:t>But my sense of the world and of Christianity was that if I put the work in and honored God with my time, none of these good things were out of reach.  They were normal, reasonable expectations.  It wasn’t like I had grandiose visions of fame or riches, I just expected things to be nice if I took care of business. And I did.  …Almost every cultural institution, church, government, or corporation promises you a good life if you do just what they ask.  Make the right life choices. Marry the right person. Go to the right church.  Get the right education. Work the right job. Buy the right products. And you will be fine.” Alan Noble,  </a:t>
            </a:r>
            <a:r>
              <a:rPr lang="en-US" sz="2800" i="1" dirty="0"/>
              <a:t>On Getting Out of Bed, pg. </a:t>
            </a:r>
            <a:r>
              <a:rPr lang="en-US" sz="2800" dirty="0"/>
              <a:t>6&amp;7. </a:t>
            </a:r>
          </a:p>
        </p:txBody>
      </p:sp>
    </p:spTree>
    <p:extLst>
      <p:ext uri="{BB962C8B-B14F-4D97-AF65-F5344CB8AC3E}">
        <p14:creationId xmlns:p14="http://schemas.microsoft.com/office/powerpoint/2010/main" val="18882935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sz="2800" dirty="0"/>
              <a:t>Why are you reverting to the wisdom of the world? </a:t>
            </a: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a:xfrm>
            <a:off x="5180012" y="992187"/>
            <a:ext cx="6172200" cy="4873625"/>
          </a:xfrm>
        </p:spPr>
        <p:txBody>
          <a:bodyPr>
            <a:normAutofit/>
          </a:bodyPr>
          <a:lstStyle/>
          <a:p>
            <a:pPr marL="0" indent="0">
              <a:buNone/>
            </a:pPr>
            <a:r>
              <a:rPr lang="en-US" sz="2800" dirty="0"/>
              <a:t> </a:t>
            </a:r>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a:xfrm>
            <a:off x="839788" y="2057400"/>
            <a:ext cx="3932237" cy="3811588"/>
          </a:xfrm>
        </p:spPr>
        <p:txBody>
          <a:bodyPr>
            <a:normAutofit/>
          </a:bodyPr>
          <a:lstStyle/>
          <a:p>
            <a:r>
              <a:rPr lang="en-US" sz="2800" dirty="0"/>
              <a:t>Need each other </a:t>
            </a:r>
          </a:p>
          <a:p>
            <a:r>
              <a:rPr lang="en-US" sz="2800" dirty="0"/>
              <a:t>Live in the environment of God’s word</a:t>
            </a:r>
          </a:p>
          <a:p>
            <a:r>
              <a:rPr lang="en-US" sz="2800" dirty="0"/>
              <a:t>Holy Spirit</a:t>
            </a:r>
          </a:p>
          <a:p>
            <a:endParaRPr lang="en-US" sz="2800" dirty="0"/>
          </a:p>
        </p:txBody>
      </p:sp>
    </p:spTree>
    <p:extLst>
      <p:ext uri="{BB962C8B-B14F-4D97-AF65-F5344CB8AC3E}">
        <p14:creationId xmlns:p14="http://schemas.microsoft.com/office/powerpoint/2010/main" val="1325958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lstStyle/>
          <a:p>
            <a:r>
              <a:rPr lang="en-US" b="1" dirty="0"/>
              <a:t>I Cor 1:18-2:5</a:t>
            </a:r>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lnSpc>
                <a:spcPct val="100000"/>
              </a:lnSpc>
              <a:buNone/>
            </a:pPr>
            <a:r>
              <a:rPr lang="en-US" sz="2800" dirty="0"/>
              <a:t> 21 For since in the wisdom of God the world through its wisdom did not </a:t>
            </a:r>
            <a:r>
              <a:rPr lang="en-US" sz="2800" i="1" dirty="0"/>
              <a:t>come to</a:t>
            </a:r>
            <a:r>
              <a:rPr lang="en-US" sz="2800" dirty="0"/>
              <a:t> know God,  God was well-pleased through the foolishness of the message preached to save those who believe. 22 For indeed Jews ask for signs and Greeks search for wisdom;  23 but we preach Christ crucified, to Jews a stumbling block and to Gentiles foolishness,</a:t>
            </a:r>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Why revert to worldly    wisdom? </a:t>
            </a:r>
          </a:p>
          <a:p>
            <a:endParaRPr lang="en-US" sz="2800" dirty="0"/>
          </a:p>
        </p:txBody>
      </p:sp>
    </p:spTree>
    <p:extLst>
      <p:ext uri="{BB962C8B-B14F-4D97-AF65-F5344CB8AC3E}">
        <p14:creationId xmlns:p14="http://schemas.microsoft.com/office/powerpoint/2010/main" val="2797011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lstStyle/>
          <a:p>
            <a:r>
              <a:rPr lang="en-US" b="1" dirty="0"/>
              <a:t>I Cor 1:18-2:5</a:t>
            </a:r>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buNone/>
            </a:pPr>
            <a:r>
              <a:rPr lang="en-US" sz="2800" dirty="0"/>
              <a:t> 24 but to those who are the called, both Jews and Greeks, Christ the power of God and the wisdom of God.   25 Because the foolishness of God is wiser than men, and the weakness of God is stronger than men.</a:t>
            </a:r>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Why revert to worldly    wisdom? </a:t>
            </a:r>
          </a:p>
        </p:txBody>
      </p:sp>
    </p:spTree>
    <p:extLst>
      <p:ext uri="{BB962C8B-B14F-4D97-AF65-F5344CB8AC3E}">
        <p14:creationId xmlns:p14="http://schemas.microsoft.com/office/powerpoint/2010/main" val="2330682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sz="2800" dirty="0"/>
              <a:t>Gospel is considered foolish to worldly wisdom</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buNone/>
            </a:pPr>
            <a:r>
              <a:rPr lang="en-US" sz="2800" b="1" dirty="0"/>
              <a:t>18</a:t>
            </a:r>
            <a:r>
              <a:rPr lang="en-US" sz="2800" dirty="0"/>
              <a:t> For the word of the cross is </a:t>
            </a:r>
            <a:r>
              <a:rPr lang="en-US" sz="2800" u="sng" dirty="0"/>
              <a:t>foolishness </a:t>
            </a:r>
            <a:r>
              <a:rPr lang="en-US" sz="2800" dirty="0"/>
              <a:t>to those who are perishing, but to us who are being saved it is the </a:t>
            </a:r>
            <a:r>
              <a:rPr lang="en-US" sz="2800" u="sng" dirty="0"/>
              <a:t>power of God</a:t>
            </a:r>
            <a:r>
              <a:rPr lang="en-US" sz="2800" dirty="0"/>
              <a:t>.</a:t>
            </a:r>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Foolishness vs. power of God</a:t>
            </a:r>
          </a:p>
        </p:txBody>
      </p:sp>
    </p:spTree>
    <p:extLst>
      <p:ext uri="{BB962C8B-B14F-4D97-AF65-F5344CB8AC3E}">
        <p14:creationId xmlns:p14="http://schemas.microsoft.com/office/powerpoint/2010/main" val="3517234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sz="2800" dirty="0"/>
              <a:t>Gospel is considered foolish to worldly wisdom</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buNone/>
            </a:pPr>
            <a:r>
              <a:rPr lang="en-US" sz="2800" dirty="0"/>
              <a:t>1:17….but to preach the gospel…</a:t>
            </a:r>
          </a:p>
          <a:p>
            <a:pPr marL="0" indent="0">
              <a:buNone/>
            </a:pPr>
            <a:r>
              <a:rPr lang="en-US" sz="2800" dirty="0"/>
              <a:t>1:18…the word of the cross…</a:t>
            </a:r>
          </a:p>
          <a:p>
            <a:pPr marL="0" indent="0">
              <a:buNone/>
            </a:pPr>
            <a:r>
              <a:rPr lang="en-US" sz="2800" dirty="0"/>
              <a:t>1:23…Christ crucified…</a:t>
            </a:r>
          </a:p>
          <a:p>
            <a:pPr marL="0" indent="0">
              <a:buNone/>
            </a:pPr>
            <a:endParaRPr lang="en-US" sz="2800" dirty="0"/>
          </a:p>
          <a:p>
            <a:pPr marL="0" indent="0">
              <a:buNone/>
            </a:pPr>
            <a:r>
              <a:rPr lang="en-US" sz="2800" dirty="0"/>
              <a:t>15:3&amp;4:  For I delivered to you as of first importance what I also received, that Christ died for our sins according to the Scriptures, and that He was buried, and that He was raised on the third day according to the Scriptures. </a:t>
            </a:r>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Foolishness vs. power of God</a:t>
            </a:r>
          </a:p>
          <a:p>
            <a:pPr marL="457200" indent="-457200">
              <a:buFont typeface="Arial" panose="020B0604020202020204" pitchFamily="34" charset="0"/>
              <a:buChar char="•"/>
            </a:pPr>
            <a:r>
              <a:rPr lang="en-US" sz="2800" dirty="0"/>
              <a:t>gospel/cross of Christ/Christ crucified</a:t>
            </a:r>
          </a:p>
        </p:txBody>
      </p:sp>
    </p:spTree>
    <p:extLst>
      <p:ext uri="{BB962C8B-B14F-4D97-AF65-F5344CB8AC3E}">
        <p14:creationId xmlns:p14="http://schemas.microsoft.com/office/powerpoint/2010/main" val="2403002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sz="2800" dirty="0"/>
              <a:t>Gospel is considered foolish to worldly wisdom</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buNone/>
            </a:pPr>
            <a:r>
              <a:rPr lang="en-US" sz="2800" b="1" dirty="0"/>
              <a:t>18</a:t>
            </a:r>
            <a:r>
              <a:rPr lang="en-US" sz="2800" dirty="0"/>
              <a:t> For the word of the cross </a:t>
            </a:r>
            <a:r>
              <a:rPr lang="en-US" sz="2800" u="sng" dirty="0"/>
              <a:t>is foolishness </a:t>
            </a:r>
            <a:r>
              <a:rPr lang="en-US" sz="2800" dirty="0"/>
              <a:t>to those who are perishing, but to us who are being saved it is the power of God.</a:t>
            </a:r>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Foolishness vs. power of God</a:t>
            </a:r>
          </a:p>
          <a:p>
            <a:pPr marL="457200" indent="-457200">
              <a:buFont typeface="Arial" panose="020B0604020202020204" pitchFamily="34" charset="0"/>
              <a:buChar char="•"/>
            </a:pPr>
            <a:r>
              <a:rPr lang="en-US" sz="2800" dirty="0"/>
              <a:t>Why do some consider the gospel foolishness?</a:t>
            </a:r>
          </a:p>
          <a:p>
            <a:endParaRPr lang="en-US" sz="2800" dirty="0"/>
          </a:p>
        </p:txBody>
      </p:sp>
    </p:spTree>
    <p:extLst>
      <p:ext uri="{BB962C8B-B14F-4D97-AF65-F5344CB8AC3E}">
        <p14:creationId xmlns:p14="http://schemas.microsoft.com/office/powerpoint/2010/main" val="995318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8F1ED2-37CA-4CEA-8891-A13FFE1A20A5}"/>
              </a:ext>
            </a:extLst>
          </p:cNvPr>
          <p:cNvSpPr>
            <a:spLocks noGrp="1"/>
          </p:cNvSpPr>
          <p:nvPr>
            <p:ph type="title"/>
          </p:nvPr>
        </p:nvSpPr>
        <p:spPr/>
        <p:txBody>
          <a:bodyPr>
            <a:normAutofit/>
          </a:bodyPr>
          <a:lstStyle/>
          <a:p>
            <a:r>
              <a:rPr lang="en-US" sz="2800" dirty="0"/>
              <a:t>Gospel is considered foolish to worldly wisdom</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3DAB9E8C-9595-44CC-977F-005B5E98987B}"/>
              </a:ext>
            </a:extLst>
          </p:cNvPr>
          <p:cNvSpPr>
            <a:spLocks noGrp="1"/>
          </p:cNvSpPr>
          <p:nvPr>
            <p:ph idx="1"/>
          </p:nvPr>
        </p:nvSpPr>
        <p:spPr/>
        <p:txBody>
          <a:bodyPr>
            <a:normAutofit/>
          </a:bodyPr>
          <a:lstStyle/>
          <a:p>
            <a:pPr marL="0" indent="0">
              <a:buNone/>
            </a:pPr>
            <a:r>
              <a:rPr lang="en-US" sz="2800" b="1" dirty="0"/>
              <a:t>18</a:t>
            </a:r>
            <a:r>
              <a:rPr lang="en-US" sz="2800" dirty="0"/>
              <a:t> For the word of the cross </a:t>
            </a:r>
            <a:r>
              <a:rPr lang="en-US" sz="2800" u="sng" dirty="0"/>
              <a:t>is foolishness </a:t>
            </a:r>
            <a:r>
              <a:rPr lang="en-US" sz="2800" dirty="0"/>
              <a:t>to those who are perishing, but to us who are being saved it is the power of God.</a:t>
            </a:r>
          </a:p>
          <a:p>
            <a:pPr marL="0" indent="0">
              <a:buNone/>
            </a:pPr>
            <a:endParaRPr lang="en-US" sz="2800" dirty="0"/>
          </a:p>
        </p:txBody>
      </p:sp>
      <p:sp>
        <p:nvSpPr>
          <p:cNvPr id="4" name="Text Placeholder 3">
            <a:extLst>
              <a:ext uri="{FF2B5EF4-FFF2-40B4-BE49-F238E27FC236}">
                <a16:creationId xmlns:a16="http://schemas.microsoft.com/office/drawing/2014/main" xmlns="" id="{979832D2-5611-4C78-A047-E12F973EFD68}"/>
              </a:ext>
            </a:extLst>
          </p:cNvPr>
          <p:cNvSpPr>
            <a:spLocks noGrp="1"/>
          </p:cNvSpPr>
          <p:nvPr>
            <p:ph type="body" sz="half" idx="2"/>
          </p:nvPr>
        </p:nvSpPr>
        <p:spPr/>
        <p:txBody>
          <a:bodyPr>
            <a:normAutofit/>
          </a:bodyPr>
          <a:lstStyle/>
          <a:p>
            <a:r>
              <a:rPr lang="en-US" sz="2800" dirty="0"/>
              <a:t>Foolishness vs. power of God</a:t>
            </a:r>
          </a:p>
          <a:p>
            <a:pPr marL="457200" indent="-457200">
              <a:buFont typeface="Arial" panose="020B0604020202020204" pitchFamily="34" charset="0"/>
              <a:buChar char="•"/>
            </a:pPr>
            <a:r>
              <a:rPr lang="en-US" sz="2800" dirty="0"/>
              <a:t>Why do some consider the gospel foolishness?</a:t>
            </a:r>
          </a:p>
          <a:p>
            <a:endParaRPr lang="en-US" sz="2800" dirty="0"/>
          </a:p>
        </p:txBody>
      </p:sp>
      <p:sp>
        <p:nvSpPr>
          <p:cNvPr id="5" name="TextBox 4">
            <a:extLst>
              <a:ext uri="{FF2B5EF4-FFF2-40B4-BE49-F238E27FC236}">
                <a16:creationId xmlns:a16="http://schemas.microsoft.com/office/drawing/2014/main" xmlns="" id="{9505DAFB-86D6-42DC-84F6-7F7900A5D901}"/>
              </a:ext>
            </a:extLst>
          </p:cNvPr>
          <p:cNvSpPr txBox="1"/>
          <p:nvPr/>
        </p:nvSpPr>
        <p:spPr>
          <a:xfrm>
            <a:off x="1737929" y="2012573"/>
            <a:ext cx="6479356" cy="1661993"/>
          </a:xfrm>
          <a:prstGeom prst="rect">
            <a:avLst/>
          </a:prstGeom>
          <a:solidFill>
            <a:srgbClr val="0070C0"/>
          </a:solidFill>
        </p:spPr>
        <p:txBody>
          <a:bodyPr wrap="square" rtlCol="0">
            <a:spAutoFit/>
          </a:bodyPr>
          <a:lstStyle/>
          <a:p>
            <a:r>
              <a:rPr lang="en-US" sz="2800" dirty="0"/>
              <a:t>NOT because it is irrational or lacks proof</a:t>
            </a:r>
          </a:p>
          <a:p>
            <a:r>
              <a:rPr lang="en-US" sz="2800" dirty="0"/>
              <a:t>NOT because it makes sense of our world</a:t>
            </a:r>
          </a:p>
          <a:p>
            <a:r>
              <a:rPr lang="en-US" sz="2800" dirty="0"/>
              <a:t>NOT because it is livable</a:t>
            </a:r>
            <a:endParaRPr lang="en-US" dirty="0"/>
          </a:p>
          <a:p>
            <a:endParaRPr lang="en-US" dirty="0"/>
          </a:p>
        </p:txBody>
      </p:sp>
    </p:spTree>
    <p:extLst>
      <p:ext uri="{BB962C8B-B14F-4D97-AF65-F5344CB8AC3E}">
        <p14:creationId xmlns:p14="http://schemas.microsoft.com/office/powerpoint/2010/main" val="34506439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1386</Words>
  <Application>Microsoft Office PowerPoint</Application>
  <PresentationFormat>Widescreen</PresentationFormat>
  <Paragraphs>176</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Office Theme</vt:lpstr>
      <vt:lpstr>The Foolishness of God’s Wisdom</vt:lpstr>
      <vt:lpstr>I Cor 1:18-2:5</vt:lpstr>
      <vt:lpstr>I Cor 1:18-2:5</vt:lpstr>
      <vt:lpstr>I Cor 1:18-2:5</vt:lpstr>
      <vt:lpstr>I Cor 1:18-2:5</vt:lpstr>
      <vt:lpstr>Gospel is considered foolish to worldly wisdom </vt:lpstr>
      <vt:lpstr>Gospel is considered foolish to worldly wisdom </vt:lpstr>
      <vt:lpstr>Gospel is considered foolish to worldly wisdom </vt:lpstr>
      <vt:lpstr>Gospel is considered foolish to worldly wisdom </vt:lpstr>
      <vt:lpstr>Gospel is considered foolish to worldly wisdom </vt:lpstr>
      <vt:lpstr>Gospel is considered foolish to worldly wisdom </vt:lpstr>
      <vt:lpstr>Gospel is considered foolish to worldly wisdom </vt:lpstr>
      <vt:lpstr>Gospel is contrary to human wisdom </vt:lpstr>
      <vt:lpstr>Gospel is contrary to human wisdom </vt:lpstr>
      <vt:lpstr>Gospel is considered foolish to worldly wisdom </vt:lpstr>
      <vt:lpstr>Gospel is considered foolish to worldly wisdom  </vt:lpstr>
      <vt:lpstr>Those who believe  </vt:lpstr>
      <vt:lpstr>     Those who believe</vt:lpstr>
      <vt:lpstr>Those who believe</vt:lpstr>
      <vt:lpstr>Your own experience  </vt:lpstr>
      <vt:lpstr>Your own experience  </vt:lpstr>
      <vt:lpstr>Your own experience  </vt:lpstr>
      <vt:lpstr>Your own experience  </vt:lpstr>
      <vt:lpstr>Your own experience  </vt:lpstr>
      <vt:lpstr>Your own experience  </vt:lpstr>
      <vt:lpstr>When you first heard the gospel </vt:lpstr>
      <vt:lpstr>When you first heard the gospel </vt:lpstr>
      <vt:lpstr>When you first heard the gospel </vt:lpstr>
      <vt:lpstr>When you first heard the gospel </vt:lpstr>
      <vt:lpstr>When you first heard the gospel </vt:lpstr>
      <vt:lpstr>When you first heard the gospel </vt:lpstr>
      <vt:lpstr>When you first heard the gospel </vt:lpstr>
      <vt:lpstr>Why are you reverting to the wisdom of the world? </vt:lpstr>
      <vt:lpstr>Why are you reverting to the wisdom of the world? </vt:lpstr>
      <vt:lpstr>Why are you reverting to the wisdom of the world? </vt:lpstr>
      <vt:lpstr>Why are you reverting to the wisdom of the world?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2024-02-05T16:56:30Z</dcterms:created>
  <dcterms:modified xsi:type="dcterms:W3CDTF">2024-02-05T16:56:39Z</dcterms:modified>
</cp:coreProperties>
</file>