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75"/>
  </p:notesMasterIdLst>
  <p:handoutMasterIdLst>
    <p:handoutMasterId r:id="rId76"/>
  </p:handoutMasterIdLst>
  <p:sldIdLst>
    <p:sldId id="328" r:id="rId2"/>
    <p:sldId id="293" r:id="rId3"/>
    <p:sldId id="329" r:id="rId4"/>
    <p:sldId id="286" r:id="rId5"/>
    <p:sldId id="287" r:id="rId6"/>
    <p:sldId id="291" r:id="rId7"/>
    <p:sldId id="292" r:id="rId8"/>
    <p:sldId id="288" r:id="rId9"/>
    <p:sldId id="330" r:id="rId10"/>
    <p:sldId id="294" r:id="rId11"/>
    <p:sldId id="331" r:id="rId12"/>
    <p:sldId id="332" r:id="rId13"/>
    <p:sldId id="334" r:id="rId14"/>
    <p:sldId id="336" r:id="rId15"/>
    <p:sldId id="338" r:id="rId16"/>
    <p:sldId id="340" r:id="rId17"/>
    <p:sldId id="341" r:id="rId18"/>
    <p:sldId id="342" r:id="rId19"/>
    <p:sldId id="344" r:id="rId20"/>
    <p:sldId id="345" r:id="rId21"/>
    <p:sldId id="346" r:id="rId22"/>
    <p:sldId id="413" r:id="rId23"/>
    <p:sldId id="348" r:id="rId24"/>
    <p:sldId id="414" r:id="rId25"/>
    <p:sldId id="350" r:id="rId26"/>
    <p:sldId id="351" r:id="rId27"/>
    <p:sldId id="352" r:id="rId28"/>
    <p:sldId id="353" r:id="rId29"/>
    <p:sldId id="396" r:id="rId30"/>
    <p:sldId id="295" r:id="rId31"/>
    <p:sldId id="415" r:id="rId32"/>
    <p:sldId id="355" r:id="rId33"/>
    <p:sldId id="356" r:id="rId34"/>
    <p:sldId id="357" r:id="rId35"/>
    <p:sldId id="358" r:id="rId36"/>
    <p:sldId id="359" r:id="rId37"/>
    <p:sldId id="360" r:id="rId38"/>
    <p:sldId id="363" r:id="rId39"/>
    <p:sldId id="369" r:id="rId40"/>
    <p:sldId id="371" r:id="rId41"/>
    <p:sldId id="370" r:id="rId42"/>
    <p:sldId id="416" r:id="rId43"/>
    <p:sldId id="374" r:id="rId44"/>
    <p:sldId id="380" r:id="rId45"/>
    <p:sldId id="381" r:id="rId46"/>
    <p:sldId id="385" r:id="rId47"/>
    <p:sldId id="384" r:id="rId48"/>
    <p:sldId id="393" r:id="rId49"/>
    <p:sldId id="394" r:id="rId50"/>
    <p:sldId id="395" r:id="rId51"/>
    <p:sldId id="417" r:id="rId52"/>
    <p:sldId id="418" r:id="rId53"/>
    <p:sldId id="419" r:id="rId54"/>
    <p:sldId id="420" r:id="rId55"/>
    <p:sldId id="421" r:id="rId56"/>
    <p:sldId id="391" r:id="rId57"/>
    <p:sldId id="392" r:id="rId58"/>
    <p:sldId id="375" r:id="rId59"/>
    <p:sldId id="376" r:id="rId60"/>
    <p:sldId id="377" r:id="rId61"/>
    <p:sldId id="378" r:id="rId62"/>
    <p:sldId id="379" r:id="rId63"/>
    <p:sldId id="397" r:id="rId64"/>
    <p:sldId id="399" r:id="rId65"/>
    <p:sldId id="401" r:id="rId66"/>
    <p:sldId id="402" r:id="rId67"/>
    <p:sldId id="403" r:id="rId68"/>
    <p:sldId id="404" r:id="rId69"/>
    <p:sldId id="405" r:id="rId70"/>
    <p:sldId id="406" r:id="rId71"/>
    <p:sldId id="407" r:id="rId72"/>
    <p:sldId id="410" r:id="rId73"/>
    <p:sldId id="409" r:id="rId7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EFF3"/>
    <a:srgbClr val="3F5779"/>
    <a:srgbClr val="59C5EC"/>
    <a:srgbClr val="5A82A0"/>
    <a:srgbClr val="7B6984"/>
    <a:srgbClr val="6D3B4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87657" autoAdjust="0"/>
  </p:normalViewPr>
  <p:slideViewPr>
    <p:cSldViewPr snapToGrid="0" showGuides="1">
      <p:cViewPr varScale="1">
        <p:scale>
          <a:sx n="103" d="100"/>
          <a:sy n="103" d="100"/>
        </p:scale>
        <p:origin x="17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595"/>
    </p:cViewPr>
  </p:sorterViewPr>
  <p:notesViewPr>
    <p:cSldViewPr snapToGrid="0" showGuides="1">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D1E0C90-1D4B-4894-A52F-6A61A8782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xmlns="" id="{6FC6E43D-3065-44B8-88CF-754AF46FCB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846A32-BF80-4EEB-9349-9686B10A492B}" type="datetimeFigureOut">
              <a:rPr lang="ru-RU" smtClean="0"/>
              <a:pPr/>
              <a:t>16.05.2019</a:t>
            </a:fld>
            <a:endParaRPr lang="ru-RU" dirty="0"/>
          </a:p>
        </p:txBody>
      </p:sp>
      <p:sp>
        <p:nvSpPr>
          <p:cNvPr id="4" name="Footer Placeholder 3">
            <a:extLst>
              <a:ext uri="{FF2B5EF4-FFF2-40B4-BE49-F238E27FC236}">
                <a16:creationId xmlns:a16="http://schemas.microsoft.com/office/drawing/2014/main" xmlns="" id="{F0CC3A23-7175-4E59-B38B-B4E81F5213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xmlns="" id="{7BF400A4-4A42-4A50-BC86-D7DA38EF2A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42A9F-EB4A-4976-901B-F47991B5E154}" type="slidenum">
              <a:rPr lang="ru-RU" smtClean="0"/>
              <a:pPr/>
              <a:t>‹#›</a:t>
            </a:fld>
            <a:endParaRPr lang="ru-RU" dirty="0"/>
          </a:p>
        </p:txBody>
      </p:sp>
    </p:spTree>
    <p:extLst>
      <p:ext uri="{BB962C8B-B14F-4D97-AF65-F5344CB8AC3E}">
        <p14:creationId xmlns:p14="http://schemas.microsoft.com/office/powerpoint/2010/main" val="343790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9E41-F7BA-42D1-923E-C3B58F2FDEC1}" type="datetimeFigureOut">
              <a:rPr lang="ru-RU" smtClean="0"/>
              <a:pPr/>
              <a:t>16.05.2019</a:t>
            </a:fld>
            <a:endParaRPr lang="ru-R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C6CC0-914F-4A6F-B8FE-1137B7ABBBE0}" type="slidenum">
              <a:rPr lang="ru-RU" smtClean="0"/>
              <a:pPr/>
              <a:t>‹#›</a:t>
            </a:fld>
            <a:endParaRPr lang="ru-RU" dirty="0"/>
          </a:p>
        </p:txBody>
      </p:sp>
    </p:spTree>
    <p:extLst>
      <p:ext uri="{BB962C8B-B14F-4D97-AF65-F5344CB8AC3E}">
        <p14:creationId xmlns:p14="http://schemas.microsoft.com/office/powerpoint/2010/main" val="332564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DDAC6CC0-914F-4A6F-B8FE-1137B7ABBBE0}" type="slidenum">
              <a:rPr lang="ru-RU" smtClean="0"/>
              <a:pPr/>
              <a:t>1</a:t>
            </a:fld>
            <a:endParaRPr lang="ru-RU" dirty="0"/>
          </a:p>
        </p:txBody>
      </p:sp>
    </p:spTree>
    <p:extLst>
      <p:ext uri="{BB962C8B-B14F-4D97-AF65-F5344CB8AC3E}">
        <p14:creationId xmlns:p14="http://schemas.microsoft.com/office/powerpoint/2010/main" val="1529357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Literally a come to Jesus moment.  God is actually offering to quiet our</a:t>
            </a:r>
            <a:r>
              <a:rPr lang="en-US" baseline="0" dirty="0" smtClean="0"/>
              <a:t> discontentment.  God is offering us an answer to one of our biggest questions?  He is offering a relationship with him, forgiven and promises eternity with him.  </a:t>
            </a:r>
            <a:endParaRPr lang="en-US" dirty="0" smtClean="0"/>
          </a:p>
          <a:p>
            <a:endParaRPr lang="en-US" dirty="0" smtClean="0"/>
          </a:p>
          <a:p>
            <a:r>
              <a:rPr lang="en-US" dirty="0" smtClean="0"/>
              <a:t>All</a:t>
            </a:r>
            <a:r>
              <a:rPr lang="en-US" baseline="0" dirty="0" smtClean="0"/>
              <a:t> people are first mountain people, seeing what they can do to make themselves happy.  Finding yourself in constant </a:t>
            </a:r>
            <a:r>
              <a:rPr lang="en-US" baseline="0" dirty="0" err="1" smtClean="0"/>
              <a:t>persuit</a:t>
            </a:r>
            <a:r>
              <a:rPr lang="en-US" baseline="0" dirty="0" smtClean="0"/>
              <a:t> over and over leads to the reality that maybe you need help to get the peace or fulfillment your looking for.  </a:t>
            </a:r>
            <a:endParaRPr lang="en-US" dirty="0"/>
          </a:p>
        </p:txBody>
      </p:sp>
      <p:sp>
        <p:nvSpPr>
          <p:cNvPr id="4" name="Slide Number Placeholder 3"/>
          <p:cNvSpPr>
            <a:spLocks noGrp="1"/>
          </p:cNvSpPr>
          <p:nvPr>
            <p:ph type="sldNum" sz="quarter" idx="10"/>
          </p:nvPr>
        </p:nvSpPr>
        <p:spPr/>
        <p:txBody>
          <a:bodyPr/>
          <a:lstStyle/>
          <a:p>
            <a:fld id="{DDAC6CC0-914F-4A6F-B8FE-1137B7ABBBE0}" type="slidenum">
              <a:rPr lang="ru-RU" smtClean="0"/>
              <a:pPr/>
              <a:t>40</a:t>
            </a:fld>
            <a:endParaRPr lang="ru-RU" dirty="0"/>
          </a:p>
        </p:txBody>
      </p:sp>
    </p:spTree>
    <p:extLst>
      <p:ext uri="{BB962C8B-B14F-4D97-AF65-F5344CB8AC3E}">
        <p14:creationId xmlns:p14="http://schemas.microsoft.com/office/powerpoint/2010/main" val="366170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 stories</a:t>
            </a:r>
          </a:p>
          <a:p>
            <a:r>
              <a:rPr lang="en-US" dirty="0" smtClean="0"/>
              <a:t>Non-</a:t>
            </a:r>
            <a:r>
              <a:rPr lang="en-US" dirty="0" err="1" smtClean="0"/>
              <a:t>negotiables</a:t>
            </a:r>
            <a:endParaRPr lang="en-US" dirty="0" smtClean="0"/>
          </a:p>
          <a:p>
            <a:r>
              <a:rPr lang="en-US" dirty="0" smtClean="0"/>
              <a:t>Failures</a:t>
            </a:r>
          </a:p>
        </p:txBody>
      </p:sp>
      <p:sp>
        <p:nvSpPr>
          <p:cNvPr id="4" name="Slide Number Placeholder 3"/>
          <p:cNvSpPr>
            <a:spLocks noGrp="1"/>
          </p:cNvSpPr>
          <p:nvPr>
            <p:ph type="sldNum" sz="quarter" idx="10"/>
          </p:nvPr>
        </p:nvSpPr>
        <p:spPr/>
        <p:txBody>
          <a:bodyPr/>
          <a:lstStyle/>
          <a:p>
            <a:fld id="{DDAC6CC0-914F-4A6F-B8FE-1137B7ABBBE0}" type="slidenum">
              <a:rPr lang="ru-RU" smtClean="0"/>
              <a:pPr/>
              <a:t>73</a:t>
            </a:fld>
            <a:endParaRPr lang="ru-RU" dirty="0"/>
          </a:p>
        </p:txBody>
      </p:sp>
    </p:spTree>
    <p:extLst>
      <p:ext uri="{BB962C8B-B14F-4D97-AF65-F5344CB8AC3E}">
        <p14:creationId xmlns:p14="http://schemas.microsoft.com/office/powerpoint/2010/main" val="161711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when going out to eat was something you did for fun.  Now it is a sick form of torture.</a:t>
            </a:r>
            <a:endParaRPr lang="en-US" dirty="0"/>
          </a:p>
        </p:txBody>
      </p:sp>
      <p:sp>
        <p:nvSpPr>
          <p:cNvPr id="4" name="Slide Number Placeholder 3"/>
          <p:cNvSpPr>
            <a:spLocks noGrp="1"/>
          </p:cNvSpPr>
          <p:nvPr>
            <p:ph type="sldNum" sz="quarter" idx="10"/>
          </p:nvPr>
        </p:nvSpPr>
        <p:spPr/>
        <p:txBody>
          <a:bodyPr/>
          <a:lstStyle/>
          <a:p>
            <a:fld id="{DDAC6CC0-914F-4A6F-B8FE-1137B7ABBBE0}" type="slidenum">
              <a:rPr lang="ru-RU" smtClean="0"/>
              <a:pPr/>
              <a:t>4</a:t>
            </a:fld>
            <a:endParaRPr lang="ru-RU" dirty="0"/>
          </a:p>
        </p:txBody>
      </p:sp>
    </p:spTree>
    <p:extLst>
      <p:ext uri="{BB962C8B-B14F-4D97-AF65-F5344CB8AC3E}">
        <p14:creationId xmlns:p14="http://schemas.microsoft.com/office/powerpoint/2010/main" val="407377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 I turn into the meanest person who ever existed trying to get out the door?</a:t>
            </a:r>
            <a:endParaRPr lang="en-US" dirty="0"/>
          </a:p>
        </p:txBody>
      </p:sp>
      <p:sp>
        <p:nvSpPr>
          <p:cNvPr id="4" name="Slide Number Placeholder 3"/>
          <p:cNvSpPr>
            <a:spLocks noGrp="1"/>
          </p:cNvSpPr>
          <p:nvPr>
            <p:ph type="sldNum" sz="quarter" idx="10"/>
          </p:nvPr>
        </p:nvSpPr>
        <p:spPr/>
        <p:txBody>
          <a:bodyPr/>
          <a:lstStyle/>
          <a:p>
            <a:fld id="{DDAC6CC0-914F-4A6F-B8FE-1137B7ABBBE0}" type="slidenum">
              <a:rPr lang="ru-RU" smtClean="0"/>
              <a:pPr/>
              <a:t>5</a:t>
            </a:fld>
            <a:endParaRPr lang="ru-RU" dirty="0"/>
          </a:p>
        </p:txBody>
      </p:sp>
    </p:spTree>
    <p:extLst>
      <p:ext uri="{BB962C8B-B14F-4D97-AF65-F5344CB8AC3E}">
        <p14:creationId xmlns:p14="http://schemas.microsoft.com/office/powerpoint/2010/main" val="4017703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Costco story!</a:t>
            </a:r>
            <a:endParaRPr lang="en-US" dirty="0"/>
          </a:p>
        </p:txBody>
      </p:sp>
      <p:sp>
        <p:nvSpPr>
          <p:cNvPr id="4" name="Slide Number Placeholder 3"/>
          <p:cNvSpPr>
            <a:spLocks noGrp="1"/>
          </p:cNvSpPr>
          <p:nvPr>
            <p:ph type="sldNum" sz="quarter" idx="10"/>
          </p:nvPr>
        </p:nvSpPr>
        <p:spPr/>
        <p:txBody>
          <a:bodyPr/>
          <a:lstStyle/>
          <a:p>
            <a:fld id="{DDAC6CC0-914F-4A6F-B8FE-1137B7ABBBE0}" type="slidenum">
              <a:rPr lang="ru-RU" smtClean="0"/>
              <a:pPr/>
              <a:t>6</a:t>
            </a:fld>
            <a:endParaRPr lang="ru-RU" dirty="0"/>
          </a:p>
        </p:txBody>
      </p:sp>
    </p:spTree>
    <p:extLst>
      <p:ext uri="{BB962C8B-B14F-4D97-AF65-F5344CB8AC3E}">
        <p14:creationId xmlns:p14="http://schemas.microsoft.com/office/powerpoint/2010/main" val="426745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Bumbo</a:t>
            </a:r>
            <a:r>
              <a:rPr lang="en-US" dirty="0" smtClean="0"/>
              <a:t> turkey, spouse, meals!</a:t>
            </a:r>
          </a:p>
          <a:p>
            <a:endParaRPr lang="en-US" dirty="0"/>
          </a:p>
        </p:txBody>
      </p:sp>
      <p:sp>
        <p:nvSpPr>
          <p:cNvPr id="4" name="Slide Number Placeholder 3"/>
          <p:cNvSpPr>
            <a:spLocks noGrp="1"/>
          </p:cNvSpPr>
          <p:nvPr>
            <p:ph type="sldNum" sz="quarter" idx="10"/>
          </p:nvPr>
        </p:nvSpPr>
        <p:spPr/>
        <p:txBody>
          <a:bodyPr/>
          <a:lstStyle/>
          <a:p>
            <a:fld id="{DDAC6CC0-914F-4A6F-B8FE-1137B7ABBBE0}" type="slidenum">
              <a:rPr lang="ru-RU" smtClean="0"/>
              <a:pPr/>
              <a:t>7</a:t>
            </a:fld>
            <a:endParaRPr lang="ru-RU" dirty="0"/>
          </a:p>
        </p:txBody>
      </p:sp>
    </p:spTree>
    <p:extLst>
      <p:ext uri="{BB962C8B-B14F-4D97-AF65-F5344CB8AC3E}">
        <p14:creationId xmlns:p14="http://schemas.microsoft.com/office/powerpoint/2010/main" val="172793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oh… the sleepless fog that doesn’t</a:t>
            </a:r>
            <a:r>
              <a:rPr lang="en-US" baseline="0" dirty="0" smtClean="0"/>
              <a:t> lift with sleep.  </a:t>
            </a:r>
            <a:endParaRPr lang="en-US" dirty="0"/>
          </a:p>
        </p:txBody>
      </p:sp>
      <p:sp>
        <p:nvSpPr>
          <p:cNvPr id="4" name="Slide Number Placeholder 3"/>
          <p:cNvSpPr>
            <a:spLocks noGrp="1"/>
          </p:cNvSpPr>
          <p:nvPr>
            <p:ph type="sldNum" sz="quarter" idx="10"/>
          </p:nvPr>
        </p:nvSpPr>
        <p:spPr/>
        <p:txBody>
          <a:bodyPr/>
          <a:lstStyle/>
          <a:p>
            <a:fld id="{DDAC6CC0-914F-4A6F-B8FE-1137B7ABBBE0}" type="slidenum">
              <a:rPr lang="ru-RU" smtClean="0"/>
              <a:pPr/>
              <a:t>8</a:t>
            </a:fld>
            <a:endParaRPr lang="ru-RU" dirty="0"/>
          </a:p>
        </p:txBody>
      </p:sp>
    </p:spTree>
    <p:extLst>
      <p:ext uri="{BB962C8B-B14F-4D97-AF65-F5344CB8AC3E}">
        <p14:creationId xmlns:p14="http://schemas.microsoft.com/office/powerpoint/2010/main" val="291477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then…Boom stick says positive and things are about the really change!</a:t>
            </a:r>
            <a:endParaRPr lang="en-US" dirty="0"/>
          </a:p>
        </p:txBody>
      </p:sp>
      <p:sp>
        <p:nvSpPr>
          <p:cNvPr id="4" name="Slide Number Placeholder 3"/>
          <p:cNvSpPr>
            <a:spLocks noGrp="1"/>
          </p:cNvSpPr>
          <p:nvPr>
            <p:ph type="sldNum" sz="quarter" idx="10"/>
          </p:nvPr>
        </p:nvSpPr>
        <p:spPr/>
        <p:txBody>
          <a:bodyPr/>
          <a:lstStyle/>
          <a:p>
            <a:fld id="{DDAC6CC0-914F-4A6F-B8FE-1137B7ABBBE0}" type="slidenum">
              <a:rPr lang="ru-RU" smtClean="0"/>
              <a:pPr/>
              <a:t>13</a:t>
            </a:fld>
            <a:endParaRPr lang="ru-RU" dirty="0"/>
          </a:p>
        </p:txBody>
      </p:sp>
    </p:spTree>
    <p:extLst>
      <p:ext uri="{BB962C8B-B14F-4D97-AF65-F5344CB8AC3E}">
        <p14:creationId xmlns:p14="http://schemas.microsoft.com/office/powerpoint/2010/main" val="2228859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Isn’t this our goal?!  That as we grow older with the lord our love for others grows too.  He says it’s a safeguard for our faith! It is connected to our relationship with God.  </a:t>
            </a:r>
            <a:endParaRPr lang="en-US" dirty="0"/>
          </a:p>
        </p:txBody>
      </p:sp>
      <p:sp>
        <p:nvSpPr>
          <p:cNvPr id="4" name="Slide Number Placeholder 3"/>
          <p:cNvSpPr>
            <a:spLocks noGrp="1"/>
          </p:cNvSpPr>
          <p:nvPr>
            <p:ph type="sldNum" sz="quarter" idx="10"/>
          </p:nvPr>
        </p:nvSpPr>
        <p:spPr/>
        <p:txBody>
          <a:bodyPr/>
          <a:lstStyle/>
          <a:p>
            <a:fld id="{DDAC6CC0-914F-4A6F-B8FE-1137B7ABBBE0}" type="slidenum">
              <a:rPr lang="ru-RU" smtClean="0"/>
              <a:pPr/>
              <a:t>17</a:t>
            </a:fld>
            <a:endParaRPr lang="ru-RU" dirty="0"/>
          </a:p>
        </p:txBody>
      </p:sp>
    </p:spTree>
    <p:extLst>
      <p:ext uri="{BB962C8B-B14F-4D97-AF65-F5344CB8AC3E}">
        <p14:creationId xmlns:p14="http://schemas.microsoft.com/office/powerpoint/2010/main" val="1970563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where I want to describe the inner battle of the mind.  The struggle.  </a:t>
            </a:r>
            <a:endParaRPr lang="en-US" dirty="0"/>
          </a:p>
        </p:txBody>
      </p:sp>
      <p:sp>
        <p:nvSpPr>
          <p:cNvPr id="4" name="Slide Number Placeholder 3"/>
          <p:cNvSpPr>
            <a:spLocks noGrp="1"/>
          </p:cNvSpPr>
          <p:nvPr>
            <p:ph type="sldNum" sz="quarter" idx="10"/>
          </p:nvPr>
        </p:nvSpPr>
        <p:spPr/>
        <p:txBody>
          <a:bodyPr/>
          <a:lstStyle/>
          <a:p>
            <a:fld id="{DDAC6CC0-914F-4A6F-B8FE-1137B7ABBBE0}" type="slidenum">
              <a:rPr lang="ru-RU" smtClean="0"/>
              <a:pPr/>
              <a:t>18</a:t>
            </a:fld>
            <a:endParaRPr lang="ru-RU" dirty="0"/>
          </a:p>
        </p:txBody>
      </p:sp>
    </p:spTree>
    <p:extLst>
      <p:ext uri="{BB962C8B-B14F-4D97-AF65-F5344CB8AC3E}">
        <p14:creationId xmlns:p14="http://schemas.microsoft.com/office/powerpoint/2010/main" val="412327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4A9E66CD-99CC-45B1-A15D-3626A6160849}"/>
              </a:ext>
            </a:extLst>
          </p:cNvPr>
          <p:cNvSpPr>
            <a:spLocks noGrp="1"/>
          </p:cNvSpPr>
          <p:nvPr>
            <p:ph type="pic" sz="quarter" idx="13"/>
          </p:nvPr>
        </p:nvSpPr>
        <p:spPr>
          <a:xfrm>
            <a:off x="344044" y="457200"/>
            <a:ext cx="8455915" cy="5943600"/>
          </a:xfrm>
          <a:noFill/>
        </p:spPr>
        <p:txBody>
          <a:bodyPr anchor="ctr" anchorCtr="0">
            <a:noAutofit/>
          </a:bodyPr>
          <a:lstStyle>
            <a:lvl1pPr marL="0" indent="0" algn="ctr">
              <a:buNone/>
              <a:defRPr>
                <a:latin typeface="+mn-lt"/>
              </a:defRPr>
            </a:lvl1pPr>
          </a:lstStyle>
          <a:p>
            <a:r>
              <a:rPr lang="en-US" smtClean="0"/>
              <a:t>Click icon to add picture</a:t>
            </a:r>
            <a:endParaRPr lang="ru-RU" dirty="0"/>
          </a:p>
        </p:txBody>
      </p:sp>
      <p:sp>
        <p:nvSpPr>
          <p:cNvPr id="15" name="Picture Placeholder 14">
            <a:extLst>
              <a:ext uri="{FF2B5EF4-FFF2-40B4-BE49-F238E27FC236}">
                <a16:creationId xmlns:a16="http://schemas.microsoft.com/office/drawing/2014/main" xmlns="" id="{CF15D4B3-A0CD-4C14-BB5E-CB9859BD8A51}"/>
              </a:ext>
            </a:extLst>
          </p:cNvPr>
          <p:cNvSpPr>
            <a:spLocks noGrp="1"/>
          </p:cNvSpPr>
          <p:nvPr>
            <p:ph type="pic" sz="quarter" idx="14"/>
          </p:nvPr>
        </p:nvSpPr>
        <p:spPr>
          <a:xfrm>
            <a:off x="4023360" y="1746127"/>
            <a:ext cx="1097280" cy="987552"/>
          </a:xfrm>
        </p:spPr>
        <p:txBody>
          <a:bodyPr anchor="ctr" anchorCtr="0">
            <a:noAutofit/>
          </a:bodyPr>
          <a:lstStyle>
            <a:lvl1pPr marL="0" indent="0" algn="ctr">
              <a:buNone/>
              <a:defRPr sz="1400">
                <a:latin typeface="+mn-lt"/>
              </a:defRPr>
            </a:lvl1pPr>
          </a:lstStyle>
          <a:p>
            <a:r>
              <a:rPr lang="en-US" smtClean="0"/>
              <a:t>Click icon to add picture</a:t>
            </a:r>
            <a:endParaRPr lang="ru-RU" dirty="0"/>
          </a:p>
        </p:txBody>
      </p:sp>
      <p:sp>
        <p:nvSpPr>
          <p:cNvPr id="2" name="Title 1">
            <a:extLst>
              <a:ext uri="{FF2B5EF4-FFF2-40B4-BE49-F238E27FC236}">
                <a16:creationId xmlns:a16="http://schemas.microsoft.com/office/drawing/2014/main" xmlns="" id="{AC829233-8E4C-4046-85BB-5166B8A721AE}"/>
              </a:ext>
            </a:extLst>
          </p:cNvPr>
          <p:cNvSpPr>
            <a:spLocks noGrp="1"/>
          </p:cNvSpPr>
          <p:nvPr>
            <p:ph type="ctrTitle"/>
          </p:nvPr>
        </p:nvSpPr>
        <p:spPr>
          <a:xfrm>
            <a:off x="344044" y="3252539"/>
            <a:ext cx="8455915" cy="1348720"/>
          </a:xfrm>
          <a:solidFill>
            <a:schemeClr val="bg1">
              <a:alpha val="60000"/>
            </a:schemeClr>
          </a:solidFill>
        </p:spPr>
        <p:txBody>
          <a:bodyPr anchor="ctr" anchorCtr="0">
            <a:normAutofit/>
          </a:bodyPr>
          <a:lstStyle>
            <a:lvl1pPr algn="ctr">
              <a:defRPr sz="5500">
                <a:latin typeface="+mj-lt"/>
              </a:defRPr>
            </a:lvl1pPr>
          </a:lstStyle>
          <a:p>
            <a:r>
              <a:rPr lang="en-US" smtClean="0"/>
              <a:t>Click to edit Master title style</a:t>
            </a:r>
            <a:endParaRPr lang="ru-RU" dirty="0"/>
          </a:p>
        </p:txBody>
      </p:sp>
      <p:sp>
        <p:nvSpPr>
          <p:cNvPr id="3" name="Subtitle 2">
            <a:extLst>
              <a:ext uri="{FF2B5EF4-FFF2-40B4-BE49-F238E27FC236}">
                <a16:creationId xmlns:a16="http://schemas.microsoft.com/office/drawing/2014/main" xmlns="" id="{C6A507DE-4CA5-4E76-8450-4125151EB335}"/>
              </a:ext>
            </a:extLst>
          </p:cNvPr>
          <p:cNvSpPr>
            <a:spLocks noGrp="1"/>
          </p:cNvSpPr>
          <p:nvPr>
            <p:ph type="subTitle" idx="1"/>
          </p:nvPr>
        </p:nvSpPr>
        <p:spPr>
          <a:xfrm>
            <a:off x="344044" y="4628730"/>
            <a:ext cx="8455915" cy="1772071"/>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Tree>
    <p:extLst>
      <p:ext uri="{BB962C8B-B14F-4D97-AF65-F5344CB8AC3E}">
        <p14:creationId xmlns:p14="http://schemas.microsoft.com/office/powerpoint/2010/main" val="1966036447"/>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rcles Fram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1AA4D017-0A70-4D48-AAEC-419979E13E79}"/>
              </a:ext>
            </a:extLst>
          </p:cNvPr>
          <p:cNvSpPr>
            <a:spLocks noGrp="1"/>
          </p:cNvSpPr>
          <p:nvPr>
            <p:ph type="dt" sz="half" idx="10"/>
          </p:nvPr>
        </p:nvSpPr>
        <p:spPr/>
        <p:txBody>
          <a:bodyPr/>
          <a:lstStyle/>
          <a:p>
            <a:fld id="{09DA4596-3085-4BB2-8F53-0564AA69708A}" type="datetime1">
              <a:rPr lang="en-US" smtClean="0"/>
              <a:pPr/>
              <a:t>5/16/2019</a:t>
            </a:fld>
            <a:endParaRPr lang="ru-RU" dirty="0"/>
          </a:p>
        </p:txBody>
      </p:sp>
      <p:sp>
        <p:nvSpPr>
          <p:cNvPr id="4" name="Footer Placeholder 3">
            <a:extLst>
              <a:ext uri="{FF2B5EF4-FFF2-40B4-BE49-F238E27FC236}">
                <a16:creationId xmlns:a16="http://schemas.microsoft.com/office/drawing/2014/main" xmlns="" id="{B7BBC7E7-6231-47E3-8EF5-B6940485EEEF}"/>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5FCF16B4-2B81-4254-9C13-836431B5E213}"/>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21" name="Oval 20">
            <a:extLst>
              <a:ext uri="{FF2B5EF4-FFF2-40B4-BE49-F238E27FC236}">
                <a16:creationId xmlns:a16="http://schemas.microsoft.com/office/drawing/2014/main" xmlns="" id="{301015CF-499A-4BBE-9753-C58924478363}"/>
              </a:ext>
            </a:extLst>
          </p:cNvPr>
          <p:cNvSpPr/>
          <p:nvPr userDrawn="1"/>
        </p:nvSpPr>
        <p:spPr>
          <a:xfrm>
            <a:off x="1358091" y="2541781"/>
            <a:ext cx="1741932" cy="2322576"/>
          </a:xfrm>
          <a:prstGeom prst="ellipse">
            <a:avLst/>
          </a:prstGeom>
          <a:gradFill>
            <a:gsLst>
              <a:gs pos="0">
                <a:schemeClr val="bg2">
                  <a:alpha val="10000"/>
                </a:schemeClr>
              </a:gs>
              <a:gs pos="100000">
                <a:schemeClr val="bg2">
                  <a:lumMod val="75000"/>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Oval 21">
            <a:extLst>
              <a:ext uri="{FF2B5EF4-FFF2-40B4-BE49-F238E27FC236}">
                <a16:creationId xmlns:a16="http://schemas.microsoft.com/office/drawing/2014/main" xmlns="" id="{A25F4982-38CF-44F1-8F23-63FB784DDB3F}"/>
              </a:ext>
            </a:extLst>
          </p:cNvPr>
          <p:cNvSpPr/>
          <p:nvPr userDrawn="1"/>
        </p:nvSpPr>
        <p:spPr>
          <a:xfrm>
            <a:off x="2998092" y="2200193"/>
            <a:ext cx="2256283" cy="3008376"/>
          </a:xfrm>
          <a:prstGeom prst="ellipse">
            <a:avLst/>
          </a:prstGeom>
          <a:gradFill>
            <a:gsLst>
              <a:gs pos="100000">
                <a:schemeClr val="bg2">
                  <a:lumMod val="75000"/>
                  <a:alpha val="20000"/>
                </a:schemeClr>
              </a:gs>
              <a:gs pos="0">
                <a:schemeClr val="tx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Oval 22">
            <a:extLst>
              <a:ext uri="{FF2B5EF4-FFF2-40B4-BE49-F238E27FC236}">
                <a16:creationId xmlns:a16="http://schemas.microsoft.com/office/drawing/2014/main" xmlns="" id="{2E9E2742-0CF7-4498-9804-D4E1B556238F}"/>
              </a:ext>
            </a:extLst>
          </p:cNvPr>
          <p:cNvSpPr/>
          <p:nvPr userDrawn="1"/>
        </p:nvSpPr>
        <p:spPr>
          <a:xfrm>
            <a:off x="5152439" y="1978150"/>
            <a:ext cx="2633472" cy="3511296"/>
          </a:xfrm>
          <a:prstGeom prst="ellipse">
            <a:avLst/>
          </a:prstGeom>
          <a:gradFill>
            <a:gsLst>
              <a:gs pos="0">
                <a:schemeClr val="accent1">
                  <a:lumMod val="75000"/>
                  <a:alpha val="20000"/>
                </a:schemeClr>
              </a:gs>
              <a:gs pos="100000">
                <a:schemeClr val="accent1">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Text Placeholder 7">
            <a:extLst>
              <a:ext uri="{FF2B5EF4-FFF2-40B4-BE49-F238E27FC236}">
                <a16:creationId xmlns:a16="http://schemas.microsoft.com/office/drawing/2014/main" xmlns="" id="{6BA84852-3669-4ADB-BADA-A7F54196B2BE}"/>
              </a:ext>
            </a:extLst>
          </p:cNvPr>
          <p:cNvSpPr>
            <a:spLocks noGrp="1"/>
          </p:cNvSpPr>
          <p:nvPr>
            <p:ph type="body" sz="quarter" idx="25" hasCustomPrompt="1"/>
          </p:nvPr>
        </p:nvSpPr>
        <p:spPr>
          <a:xfrm>
            <a:off x="1554976" y="3071195"/>
            <a:ext cx="134816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8" name="Text Placeholder 2">
            <a:extLst>
              <a:ext uri="{FF2B5EF4-FFF2-40B4-BE49-F238E27FC236}">
                <a16:creationId xmlns:a16="http://schemas.microsoft.com/office/drawing/2014/main" xmlns="" id="{332ADE7C-CB58-4543-8A89-D1BAA23B59EB}"/>
              </a:ext>
            </a:extLst>
          </p:cNvPr>
          <p:cNvSpPr>
            <a:spLocks noGrp="1"/>
          </p:cNvSpPr>
          <p:nvPr>
            <p:ph type="body" idx="1" hasCustomPrompt="1"/>
          </p:nvPr>
        </p:nvSpPr>
        <p:spPr>
          <a:xfrm>
            <a:off x="1297556" y="5649341"/>
            <a:ext cx="1863000" cy="334919"/>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9" name="Text Placeholder 11">
            <a:extLst>
              <a:ext uri="{FF2B5EF4-FFF2-40B4-BE49-F238E27FC236}">
                <a16:creationId xmlns:a16="http://schemas.microsoft.com/office/drawing/2014/main" xmlns="" id="{BEF70025-7AF3-426D-AAE8-5D25E1A5CB6E}"/>
              </a:ext>
            </a:extLst>
          </p:cNvPr>
          <p:cNvSpPr>
            <a:spLocks noGrp="1"/>
          </p:cNvSpPr>
          <p:nvPr>
            <p:ph type="body" sz="quarter" idx="13" hasCustomPrompt="1"/>
          </p:nvPr>
        </p:nvSpPr>
        <p:spPr>
          <a:xfrm>
            <a:off x="1624415" y="3909384"/>
            <a:ext cx="1197612" cy="430700"/>
          </a:xfrm>
        </p:spPr>
        <p:txBody>
          <a:bodyPr lIns="36000" tIns="0" rIns="0" bIns="0">
            <a:noAutofit/>
          </a:bodyPr>
          <a:lstStyle>
            <a:lvl1pPr marL="0" indent="0" algn="ctr">
              <a:buNone/>
              <a:defRPr sz="2800"/>
            </a:lvl1pPr>
            <a:lvl2pPr marL="457200" indent="0">
              <a:buNone/>
              <a:defRPr sz="2800"/>
            </a:lvl2pPr>
          </a:lstStyle>
          <a:p>
            <a:pPr lvl="0"/>
            <a:r>
              <a:rPr lang="en-US" dirty="0"/>
              <a:t>Billion</a:t>
            </a:r>
            <a:endParaRPr lang="ru-RU" dirty="0"/>
          </a:p>
        </p:txBody>
      </p:sp>
      <p:sp>
        <p:nvSpPr>
          <p:cNvPr id="30" name="Text Placeholder 2">
            <a:extLst>
              <a:ext uri="{FF2B5EF4-FFF2-40B4-BE49-F238E27FC236}">
                <a16:creationId xmlns:a16="http://schemas.microsoft.com/office/drawing/2014/main" xmlns="" id="{B48A1176-4AC8-4197-8737-21A26EC60370}"/>
              </a:ext>
            </a:extLst>
          </p:cNvPr>
          <p:cNvSpPr>
            <a:spLocks noGrp="1"/>
          </p:cNvSpPr>
          <p:nvPr>
            <p:ph type="body" idx="32" hasCustomPrompt="1"/>
          </p:nvPr>
        </p:nvSpPr>
        <p:spPr>
          <a:xfrm>
            <a:off x="3271843" y="5674485"/>
            <a:ext cx="1863000" cy="334919"/>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1" name="Text Placeholder 2">
            <a:extLst>
              <a:ext uri="{FF2B5EF4-FFF2-40B4-BE49-F238E27FC236}">
                <a16:creationId xmlns:a16="http://schemas.microsoft.com/office/drawing/2014/main" xmlns="" id="{9E48A353-E825-43A2-9268-3772DF852C93}"/>
              </a:ext>
            </a:extLst>
          </p:cNvPr>
          <p:cNvSpPr>
            <a:spLocks noGrp="1"/>
          </p:cNvSpPr>
          <p:nvPr>
            <p:ph type="body" idx="33" hasCustomPrompt="1"/>
          </p:nvPr>
        </p:nvSpPr>
        <p:spPr>
          <a:xfrm>
            <a:off x="5537675" y="5656694"/>
            <a:ext cx="1863000" cy="334919"/>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7">
            <a:extLst>
              <a:ext uri="{FF2B5EF4-FFF2-40B4-BE49-F238E27FC236}">
                <a16:creationId xmlns:a16="http://schemas.microsoft.com/office/drawing/2014/main" xmlns="" id="{289C6559-A412-4545-8BEA-9C8CF0E92D8D}"/>
              </a:ext>
            </a:extLst>
          </p:cNvPr>
          <p:cNvSpPr>
            <a:spLocks noGrp="1"/>
          </p:cNvSpPr>
          <p:nvPr>
            <p:ph type="body" sz="quarter" idx="34" hasCustomPrompt="1"/>
          </p:nvPr>
        </p:nvSpPr>
        <p:spPr>
          <a:xfrm>
            <a:off x="3452149" y="3068898"/>
            <a:ext cx="134816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3" name="Text Placeholder 7">
            <a:extLst>
              <a:ext uri="{FF2B5EF4-FFF2-40B4-BE49-F238E27FC236}">
                <a16:creationId xmlns:a16="http://schemas.microsoft.com/office/drawing/2014/main" xmlns="" id="{0B7BFF13-EDBB-45CE-97A5-A148A3ACA7A0}"/>
              </a:ext>
            </a:extLst>
          </p:cNvPr>
          <p:cNvSpPr>
            <a:spLocks noGrp="1"/>
          </p:cNvSpPr>
          <p:nvPr>
            <p:ph type="body" sz="quarter" idx="35" hasCustomPrompt="1"/>
          </p:nvPr>
        </p:nvSpPr>
        <p:spPr>
          <a:xfrm>
            <a:off x="5795094" y="3068898"/>
            <a:ext cx="134816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4" name="Text Placeholder 11">
            <a:extLst>
              <a:ext uri="{FF2B5EF4-FFF2-40B4-BE49-F238E27FC236}">
                <a16:creationId xmlns:a16="http://schemas.microsoft.com/office/drawing/2014/main" xmlns="" id="{4CFD8A3C-72E7-4646-94B5-3D08F2A9B987}"/>
              </a:ext>
            </a:extLst>
          </p:cNvPr>
          <p:cNvSpPr>
            <a:spLocks noGrp="1"/>
          </p:cNvSpPr>
          <p:nvPr>
            <p:ph type="body" sz="quarter" idx="36" hasCustomPrompt="1"/>
          </p:nvPr>
        </p:nvSpPr>
        <p:spPr>
          <a:xfrm>
            <a:off x="3527425" y="3917468"/>
            <a:ext cx="1197612" cy="430700"/>
          </a:xfrm>
        </p:spPr>
        <p:txBody>
          <a:bodyPr lIns="36000" tIns="0" rIns="0" bIns="0">
            <a:noAutofit/>
          </a:bodyPr>
          <a:lstStyle>
            <a:lvl1pPr marL="0" indent="0" algn="ctr">
              <a:buNone/>
              <a:defRPr sz="2800"/>
            </a:lvl1pPr>
            <a:lvl2pPr marL="457200" indent="0">
              <a:buNone/>
              <a:defRPr sz="2800"/>
            </a:lvl2pPr>
          </a:lstStyle>
          <a:p>
            <a:pPr lvl="0"/>
            <a:r>
              <a:rPr lang="en-US" dirty="0"/>
              <a:t>Billion</a:t>
            </a:r>
            <a:endParaRPr lang="ru-RU" dirty="0"/>
          </a:p>
        </p:txBody>
      </p:sp>
      <p:sp>
        <p:nvSpPr>
          <p:cNvPr id="35" name="Text Placeholder 11">
            <a:extLst>
              <a:ext uri="{FF2B5EF4-FFF2-40B4-BE49-F238E27FC236}">
                <a16:creationId xmlns:a16="http://schemas.microsoft.com/office/drawing/2014/main" xmlns="" id="{16E9923E-87D9-40DD-9F02-63A0EE936A1F}"/>
              </a:ext>
            </a:extLst>
          </p:cNvPr>
          <p:cNvSpPr>
            <a:spLocks noGrp="1"/>
          </p:cNvSpPr>
          <p:nvPr>
            <p:ph type="body" sz="quarter" idx="37" hasCustomPrompt="1"/>
          </p:nvPr>
        </p:nvSpPr>
        <p:spPr>
          <a:xfrm>
            <a:off x="5870369" y="3917468"/>
            <a:ext cx="1197612" cy="430700"/>
          </a:xfrm>
        </p:spPr>
        <p:txBody>
          <a:bodyPr lIns="36000" tIns="0" rIns="0" bIns="0">
            <a:noAutofit/>
          </a:bodyPr>
          <a:lstStyle>
            <a:lvl1pPr marL="0" indent="0" algn="ctr">
              <a:buNone/>
              <a:defRPr sz="2800"/>
            </a:lvl1pPr>
            <a:lvl2pPr marL="457200" indent="0">
              <a:buNone/>
              <a:defRPr sz="2800"/>
            </a:lvl2pPr>
          </a:lstStyle>
          <a:p>
            <a:pPr lvl="0"/>
            <a:r>
              <a:rPr lang="en-US" dirty="0"/>
              <a:t>Billion</a:t>
            </a:r>
            <a:endParaRPr lang="ru-RU" dirty="0"/>
          </a:p>
        </p:txBody>
      </p:sp>
      <p:sp>
        <p:nvSpPr>
          <p:cNvPr id="20" name="Title 1">
            <a:extLst>
              <a:ext uri="{FF2B5EF4-FFF2-40B4-BE49-F238E27FC236}">
                <a16:creationId xmlns:a16="http://schemas.microsoft.com/office/drawing/2014/main" xmlns="" id="{138ED511-212A-DA4E-98FC-496D7B92A73F}"/>
              </a:ext>
            </a:extLst>
          </p:cNvPr>
          <p:cNvSpPr>
            <a:spLocks noGrp="1"/>
          </p:cNvSpPr>
          <p:nvPr>
            <p:ph type="title"/>
          </p:nvPr>
        </p:nvSpPr>
        <p:spPr>
          <a:xfrm>
            <a:off x="627462" y="740999"/>
            <a:ext cx="7151764" cy="568800"/>
          </a:xfrm>
        </p:spPr>
        <p:txBody>
          <a:bodyPr lIns="36000" tIns="0" rIns="0" bIns="0"/>
          <a:lstStyle/>
          <a:p>
            <a:r>
              <a:rPr lang="en-US" smtClean="0"/>
              <a:t>Click to edit Master title style</a:t>
            </a:r>
            <a:endParaRPr lang="ru-RU" dirty="0"/>
          </a:p>
        </p:txBody>
      </p:sp>
      <p:sp>
        <p:nvSpPr>
          <p:cNvPr id="25" name="Text Placeholder 2">
            <a:extLst>
              <a:ext uri="{FF2B5EF4-FFF2-40B4-BE49-F238E27FC236}">
                <a16:creationId xmlns:a16="http://schemas.microsoft.com/office/drawing/2014/main" xmlns="" id="{53F5D1F3-7B20-844A-AD7A-66AA1CAC2557}"/>
              </a:ext>
            </a:extLst>
          </p:cNvPr>
          <p:cNvSpPr>
            <a:spLocks noGrp="1"/>
          </p:cNvSpPr>
          <p:nvPr>
            <p:ph type="body" idx="24"/>
          </p:nvPr>
        </p:nvSpPr>
        <p:spPr>
          <a:xfrm>
            <a:off x="627462" y="1377833"/>
            <a:ext cx="7151764"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6" name="Picture Placeholder 11">
            <a:extLst>
              <a:ext uri="{FF2B5EF4-FFF2-40B4-BE49-F238E27FC236}">
                <a16:creationId xmlns:a16="http://schemas.microsoft.com/office/drawing/2014/main" xmlns="" id="{48D7F0F9-4118-4257-9D45-A5772C2110D7}"/>
              </a:ext>
            </a:extLst>
          </p:cNvPr>
          <p:cNvSpPr>
            <a:spLocks noGrp="1"/>
          </p:cNvSpPr>
          <p:nvPr>
            <p:ph type="pic" sz="quarter" idx="38"/>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30910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B7BBC9A-B18B-4F56-8515-321CD01B2666}"/>
              </a:ext>
            </a:extLst>
          </p:cNvPr>
          <p:cNvSpPr/>
          <p:nvPr userDrawn="1"/>
        </p:nvSpPr>
        <p:spPr>
          <a:xfrm>
            <a:off x="4572000" y="2875541"/>
            <a:ext cx="4239816" cy="272491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627462" y="740999"/>
            <a:ext cx="7151764"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smtClean="0"/>
              <a:pPr/>
              <a:t>5/16/2019</a:t>
            </a:fld>
            <a:endParaRPr lang="ru-RU"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p:nvPr>
        </p:nvSpPr>
        <p:spPr>
          <a:xfrm>
            <a:off x="627462" y="1377833"/>
            <a:ext cx="7151764" cy="909019"/>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8" name="Rectangle 17">
            <a:extLst>
              <a:ext uri="{FF2B5EF4-FFF2-40B4-BE49-F238E27FC236}">
                <a16:creationId xmlns:a16="http://schemas.microsoft.com/office/drawing/2014/main" xmlns="" id="{33076231-2A54-4E4C-AED3-197E208C14BB}"/>
              </a:ext>
            </a:extLst>
          </p:cNvPr>
          <p:cNvSpPr/>
          <p:nvPr userDrawn="1"/>
        </p:nvSpPr>
        <p:spPr>
          <a:xfrm>
            <a:off x="0" y="2891582"/>
            <a:ext cx="4572000" cy="272491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Text Placeholder 2">
            <a:extLst>
              <a:ext uri="{FF2B5EF4-FFF2-40B4-BE49-F238E27FC236}">
                <a16:creationId xmlns:a16="http://schemas.microsoft.com/office/drawing/2014/main" xmlns="" id="{61FE0B9B-7D73-4311-B749-C3FA874AF7CC}"/>
              </a:ext>
            </a:extLst>
          </p:cNvPr>
          <p:cNvSpPr>
            <a:spLocks noGrp="1"/>
          </p:cNvSpPr>
          <p:nvPr>
            <p:ph type="body" idx="1"/>
          </p:nvPr>
        </p:nvSpPr>
        <p:spPr>
          <a:xfrm>
            <a:off x="627459" y="3278542"/>
            <a:ext cx="3615400"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Text Placeholder 11">
            <a:extLst>
              <a:ext uri="{FF2B5EF4-FFF2-40B4-BE49-F238E27FC236}">
                <a16:creationId xmlns:a16="http://schemas.microsoft.com/office/drawing/2014/main" xmlns="" id="{4A6CBB7D-3142-4CED-98BE-68B4F7C14E52}"/>
              </a:ext>
            </a:extLst>
          </p:cNvPr>
          <p:cNvSpPr>
            <a:spLocks noGrp="1"/>
          </p:cNvSpPr>
          <p:nvPr>
            <p:ph type="body" sz="quarter" idx="13"/>
          </p:nvPr>
        </p:nvSpPr>
        <p:spPr>
          <a:xfrm>
            <a:off x="627459" y="3663631"/>
            <a:ext cx="3615400" cy="1618232"/>
          </a:xfrm>
        </p:spPr>
        <p:txBody>
          <a:bodyPr lIns="36000" tIns="0" rIns="0" bIns="0">
            <a:normAutofit/>
          </a:bodyPr>
          <a:lstStyle>
            <a:lvl1pPr marL="171450" indent="-171450">
              <a:spcBef>
                <a:spcPts val="600"/>
              </a:spcBef>
              <a:buClr>
                <a:schemeClr val="accent1">
                  <a:lumMod val="40000"/>
                  <a:lumOff val="60000"/>
                </a:schemeClr>
              </a:buClr>
              <a:buSzPct val="125000"/>
              <a:buFont typeface="Wingdings" panose="05000000000000000000" pitchFamily="2" charset="2"/>
              <a:buChar char="§"/>
              <a:defRPr sz="1400"/>
            </a:lvl1pPr>
            <a:lvl2pPr marL="628650" indent="-171450">
              <a:spcBef>
                <a:spcPts val="600"/>
              </a:spcBef>
              <a:buClr>
                <a:schemeClr val="accent1">
                  <a:lumMod val="40000"/>
                  <a:lumOff val="60000"/>
                </a:schemeClr>
              </a:buClr>
              <a:buSzPct val="125000"/>
              <a:buFont typeface="Wingdings" panose="05000000000000000000" pitchFamily="2" charset="2"/>
              <a:buChar char="§"/>
              <a:defRPr sz="1400"/>
            </a:lvl2pPr>
          </a:lstStyle>
          <a:p>
            <a:pPr lvl="0"/>
            <a:r>
              <a:rPr lang="en-US" smtClean="0"/>
              <a:t>Click to edit Master text styles</a:t>
            </a:r>
          </a:p>
          <a:p>
            <a:pPr lvl="1"/>
            <a:r>
              <a:rPr lang="en-US" smtClean="0"/>
              <a:t>Second level</a:t>
            </a:r>
          </a:p>
        </p:txBody>
      </p:sp>
      <p:sp>
        <p:nvSpPr>
          <p:cNvPr id="26" name="Text Placeholder 2">
            <a:extLst>
              <a:ext uri="{FF2B5EF4-FFF2-40B4-BE49-F238E27FC236}">
                <a16:creationId xmlns:a16="http://schemas.microsoft.com/office/drawing/2014/main" xmlns="" id="{9CA39242-8640-435B-8C03-0CB0BC8E88E6}"/>
              </a:ext>
            </a:extLst>
          </p:cNvPr>
          <p:cNvSpPr>
            <a:spLocks noGrp="1"/>
          </p:cNvSpPr>
          <p:nvPr>
            <p:ph type="body" idx="30"/>
          </p:nvPr>
        </p:nvSpPr>
        <p:spPr>
          <a:xfrm>
            <a:off x="4871843" y="3278542"/>
            <a:ext cx="3615400"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7" name="Text Placeholder 11">
            <a:extLst>
              <a:ext uri="{FF2B5EF4-FFF2-40B4-BE49-F238E27FC236}">
                <a16:creationId xmlns:a16="http://schemas.microsoft.com/office/drawing/2014/main" xmlns="" id="{62E97E9F-0DAA-48F4-90F4-640195EAD7DA}"/>
              </a:ext>
            </a:extLst>
          </p:cNvPr>
          <p:cNvSpPr>
            <a:spLocks noGrp="1"/>
          </p:cNvSpPr>
          <p:nvPr>
            <p:ph type="body" sz="quarter" idx="31"/>
          </p:nvPr>
        </p:nvSpPr>
        <p:spPr>
          <a:xfrm>
            <a:off x="4871843" y="3663631"/>
            <a:ext cx="3615400" cy="1618232"/>
          </a:xfrm>
        </p:spPr>
        <p:txBody>
          <a:bodyPr lIns="36000" tIns="0" rIns="0" bIns="0">
            <a:normAutofit/>
          </a:bodyPr>
          <a:lstStyle>
            <a:lvl1pPr marL="171450" indent="-171450">
              <a:spcBef>
                <a:spcPts val="600"/>
              </a:spcBef>
              <a:buClr>
                <a:schemeClr val="bg2">
                  <a:lumMod val="40000"/>
                  <a:lumOff val="60000"/>
                </a:schemeClr>
              </a:buClr>
              <a:buSzPct val="125000"/>
              <a:buFont typeface="Wingdings" panose="05000000000000000000" pitchFamily="2" charset="2"/>
              <a:buChar char="§"/>
              <a:defRPr sz="1400"/>
            </a:lvl1pPr>
            <a:lvl2pPr marL="628650" indent="-171450">
              <a:spcBef>
                <a:spcPts val="600"/>
              </a:spcBef>
              <a:buClr>
                <a:schemeClr val="bg2">
                  <a:lumMod val="40000"/>
                  <a:lumOff val="60000"/>
                </a:schemeClr>
              </a:buClr>
              <a:buSzPct val="125000"/>
              <a:buFont typeface="Wingdings" panose="05000000000000000000" pitchFamily="2" charset="2"/>
              <a:buChar char="§"/>
              <a:defRPr sz="1400"/>
            </a:lvl2pPr>
          </a:lstStyle>
          <a:p>
            <a:pPr lvl="0"/>
            <a:r>
              <a:rPr lang="en-US" smtClean="0"/>
              <a:t>Click to edit Master text styles</a:t>
            </a:r>
          </a:p>
          <a:p>
            <a:pPr lvl="1"/>
            <a:r>
              <a:rPr lang="en-US" smtClean="0"/>
              <a:t>Second level</a:t>
            </a:r>
          </a:p>
        </p:txBody>
      </p:sp>
      <p:sp>
        <p:nvSpPr>
          <p:cNvPr id="14"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4261833377"/>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9AECFA43-CD95-4331-BDD6-DA02FC838900}"/>
              </a:ext>
            </a:extLst>
          </p:cNvPr>
          <p:cNvSpPr/>
          <p:nvPr userDrawn="1"/>
        </p:nvSpPr>
        <p:spPr>
          <a:xfrm>
            <a:off x="0" y="1426745"/>
            <a:ext cx="9144000" cy="4983480"/>
          </a:xfrm>
          <a:prstGeom prst="rect">
            <a:avLst/>
          </a:prstGeom>
          <a:gradFill>
            <a:gsLst>
              <a:gs pos="0">
                <a:schemeClr val="accent1">
                  <a:lumMod val="75000"/>
                  <a:alpha val="20000"/>
                </a:scheme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a:xfrm>
            <a:off x="7699049" y="5810623"/>
            <a:ext cx="810000" cy="234000"/>
          </a:xfrm>
        </p:spPr>
        <p:txBody>
          <a:bodyPr/>
          <a:lstStyle/>
          <a:p>
            <a:fld id="{011F8E8F-7A79-47A4-A23F-F3FD3E2A15F3}" type="datetime1">
              <a:rPr lang="en-US" smtClean="0"/>
              <a:pPr/>
              <a:t>5/16/2019</a:t>
            </a:fld>
            <a:endParaRPr lang="ru-RU"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22" name="Picture Placeholder 11" descr="Competitors logos quadrant">
            <a:extLst>
              <a:ext uri="{FF2B5EF4-FFF2-40B4-BE49-F238E27FC236}">
                <a16:creationId xmlns:a16="http://schemas.microsoft.com/office/drawing/2014/main" xmlns="" id="{AA265DB5-0ACC-4872-94A9-E59194B1A497}"/>
              </a:ext>
            </a:extLst>
          </p:cNvPr>
          <p:cNvSpPr>
            <a:spLocks noGrp="1"/>
          </p:cNvSpPr>
          <p:nvPr>
            <p:ph type="pic" sz="quarter" idx="39" hasCustomPrompt="1"/>
          </p:nvPr>
        </p:nvSpPr>
        <p:spPr>
          <a:xfrm>
            <a:off x="2453415" y="2800279"/>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2</a:t>
            </a:r>
          </a:p>
          <a:p>
            <a:r>
              <a:rPr lang="en-US" dirty="0"/>
              <a:t>Logo</a:t>
            </a:r>
            <a:endParaRPr lang="ru-RU" dirty="0"/>
          </a:p>
        </p:txBody>
      </p:sp>
      <p:sp>
        <p:nvSpPr>
          <p:cNvPr id="23" name="Picture Placeholder 11" descr="Competitors logos quadrant">
            <a:extLst>
              <a:ext uri="{FF2B5EF4-FFF2-40B4-BE49-F238E27FC236}">
                <a16:creationId xmlns:a16="http://schemas.microsoft.com/office/drawing/2014/main" xmlns="" id="{D93F8F87-5281-4F40-82FC-A4B985EAFE89}"/>
              </a:ext>
            </a:extLst>
          </p:cNvPr>
          <p:cNvSpPr>
            <a:spLocks noGrp="1"/>
          </p:cNvSpPr>
          <p:nvPr>
            <p:ph type="pic" sz="quarter" idx="40" hasCustomPrompt="1"/>
          </p:nvPr>
        </p:nvSpPr>
        <p:spPr>
          <a:xfrm>
            <a:off x="1024626" y="2237507"/>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a:t>
            </a:r>
            <a:r>
              <a:rPr lang="ru-RU" dirty="0"/>
              <a:t>1</a:t>
            </a:r>
            <a:endParaRPr lang="en-US" dirty="0"/>
          </a:p>
          <a:p>
            <a:r>
              <a:rPr lang="en-US" dirty="0"/>
              <a:t>Logo</a:t>
            </a:r>
            <a:endParaRPr lang="ru-RU" dirty="0"/>
          </a:p>
        </p:txBody>
      </p:sp>
      <p:sp>
        <p:nvSpPr>
          <p:cNvPr id="24" name="Picture Placeholder 11" descr="Competitors logos quadrant">
            <a:extLst>
              <a:ext uri="{FF2B5EF4-FFF2-40B4-BE49-F238E27FC236}">
                <a16:creationId xmlns:a16="http://schemas.microsoft.com/office/drawing/2014/main" xmlns="" id="{DEEA12AF-CE7B-41C2-8A17-EC693ECF8C38}"/>
              </a:ext>
            </a:extLst>
          </p:cNvPr>
          <p:cNvSpPr>
            <a:spLocks noGrp="1"/>
          </p:cNvSpPr>
          <p:nvPr>
            <p:ph type="pic" sz="quarter" idx="41" hasCustomPrompt="1"/>
          </p:nvPr>
        </p:nvSpPr>
        <p:spPr>
          <a:xfrm>
            <a:off x="1404516" y="4678392"/>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a:t>
            </a:r>
            <a:r>
              <a:rPr lang="ru-RU" dirty="0"/>
              <a:t>3</a:t>
            </a:r>
            <a:endParaRPr lang="en-US" dirty="0"/>
          </a:p>
          <a:p>
            <a:r>
              <a:rPr lang="en-US" dirty="0"/>
              <a:t>Logo</a:t>
            </a:r>
            <a:endParaRPr lang="ru-RU" dirty="0"/>
          </a:p>
        </p:txBody>
      </p:sp>
      <p:sp>
        <p:nvSpPr>
          <p:cNvPr id="25" name="Picture Placeholder 11" descr="Competitors logos quadrant">
            <a:extLst>
              <a:ext uri="{FF2B5EF4-FFF2-40B4-BE49-F238E27FC236}">
                <a16:creationId xmlns:a16="http://schemas.microsoft.com/office/drawing/2014/main" xmlns="" id="{5F18F8B8-2496-4093-BFC7-531592943EB3}"/>
              </a:ext>
            </a:extLst>
          </p:cNvPr>
          <p:cNvSpPr>
            <a:spLocks noGrp="1"/>
          </p:cNvSpPr>
          <p:nvPr>
            <p:ph type="pic" sz="quarter" idx="42" hasCustomPrompt="1"/>
          </p:nvPr>
        </p:nvSpPr>
        <p:spPr>
          <a:xfrm>
            <a:off x="4977447" y="2856931"/>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a:t>
            </a:r>
            <a:r>
              <a:rPr lang="ru-RU" dirty="0"/>
              <a:t>4</a:t>
            </a:r>
            <a:endParaRPr lang="en-US" dirty="0"/>
          </a:p>
          <a:p>
            <a:r>
              <a:rPr lang="en-US" dirty="0"/>
              <a:t>Logo</a:t>
            </a:r>
            <a:r>
              <a:rPr lang="ru-RU" dirty="0"/>
              <a:t>я</a:t>
            </a:r>
          </a:p>
        </p:txBody>
      </p:sp>
      <p:sp>
        <p:nvSpPr>
          <p:cNvPr id="28" name="Picture Placeholder 11" descr="Competitors logos quadrant">
            <a:extLst>
              <a:ext uri="{FF2B5EF4-FFF2-40B4-BE49-F238E27FC236}">
                <a16:creationId xmlns:a16="http://schemas.microsoft.com/office/drawing/2014/main" xmlns="" id="{7FA1C20D-8A7C-4FF1-8DFB-ECACC4C2BC63}"/>
              </a:ext>
            </a:extLst>
          </p:cNvPr>
          <p:cNvSpPr>
            <a:spLocks noGrp="1"/>
          </p:cNvSpPr>
          <p:nvPr>
            <p:ph type="pic" sz="quarter" idx="43" hasCustomPrompt="1"/>
          </p:nvPr>
        </p:nvSpPr>
        <p:spPr>
          <a:xfrm>
            <a:off x="4843524" y="4783319"/>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a:t>
            </a:r>
            <a:r>
              <a:rPr lang="ru-RU" dirty="0"/>
              <a:t>5</a:t>
            </a:r>
            <a:endParaRPr lang="en-US" dirty="0"/>
          </a:p>
          <a:p>
            <a:r>
              <a:rPr lang="en-US" dirty="0"/>
              <a:t>Logo</a:t>
            </a:r>
            <a:endParaRPr lang="ru-RU" dirty="0"/>
          </a:p>
        </p:txBody>
      </p:sp>
      <p:sp>
        <p:nvSpPr>
          <p:cNvPr id="29" name="Picture Placeholder 11" descr="Competitors logos quadrant">
            <a:extLst>
              <a:ext uri="{FF2B5EF4-FFF2-40B4-BE49-F238E27FC236}">
                <a16:creationId xmlns:a16="http://schemas.microsoft.com/office/drawing/2014/main" xmlns="" id="{62CD1D6A-EBAA-473C-A87B-407D209FA4F0}"/>
              </a:ext>
            </a:extLst>
          </p:cNvPr>
          <p:cNvSpPr>
            <a:spLocks noGrp="1"/>
          </p:cNvSpPr>
          <p:nvPr>
            <p:ph type="pic" sz="quarter" idx="44" hasCustomPrompt="1"/>
          </p:nvPr>
        </p:nvSpPr>
        <p:spPr>
          <a:xfrm>
            <a:off x="6866415" y="4546154"/>
            <a:ext cx="1329115" cy="777240"/>
          </a:xfrm>
          <a:solidFill>
            <a:schemeClr val="bg1">
              <a:alpha val="50000"/>
            </a:schemeClr>
          </a:solidFill>
        </p:spPr>
        <p:txBody>
          <a:bodyPr anchor="ctr" anchorCtr="0">
            <a:noAutofit/>
          </a:bodyPr>
          <a:lstStyle>
            <a:lvl1pPr marL="0" indent="0" algn="ctr">
              <a:buNone/>
              <a:defRPr sz="2000" i="1"/>
            </a:lvl1pPr>
          </a:lstStyle>
          <a:p>
            <a:r>
              <a:rPr lang="en-US" dirty="0"/>
              <a:t>Competitor </a:t>
            </a:r>
            <a:r>
              <a:rPr lang="ru-RU" dirty="0"/>
              <a:t>6</a:t>
            </a:r>
            <a:endParaRPr lang="en-US" dirty="0"/>
          </a:p>
          <a:p>
            <a:r>
              <a:rPr lang="en-US" dirty="0"/>
              <a:t>Logo</a:t>
            </a:r>
            <a:endParaRPr lang="ru-RU" dirty="0"/>
          </a:p>
        </p:txBody>
      </p:sp>
      <p:sp>
        <p:nvSpPr>
          <p:cNvPr id="33" name="Text Placeholder 7">
            <a:extLst>
              <a:ext uri="{FF2B5EF4-FFF2-40B4-BE49-F238E27FC236}">
                <a16:creationId xmlns:a16="http://schemas.microsoft.com/office/drawing/2014/main" xmlns="" id="{07B05968-4C1C-466A-8E74-060D9E16DA9F}"/>
              </a:ext>
            </a:extLst>
          </p:cNvPr>
          <p:cNvSpPr>
            <a:spLocks noGrp="1"/>
          </p:cNvSpPr>
          <p:nvPr>
            <p:ph type="body" sz="quarter" idx="46" hasCustomPrompt="1"/>
          </p:nvPr>
        </p:nvSpPr>
        <p:spPr>
          <a:xfrm>
            <a:off x="627461" y="3922338"/>
            <a:ext cx="2056209" cy="248888"/>
          </a:xfrm>
        </p:spPr>
        <p:txBody>
          <a:bodyPr>
            <a:noAutofit/>
          </a:bodyPr>
          <a:lstStyle>
            <a:lvl1pPr marL="0" indent="0">
              <a:buNone/>
              <a:defRPr sz="1200" b="1"/>
            </a:lvl1pPr>
            <a:lvl2pPr marL="457200" indent="0">
              <a:buNone/>
              <a:defRPr sz="1200" b="1"/>
            </a:lvl2pPr>
            <a:lvl3pPr>
              <a:defRPr sz="1200" b="1"/>
            </a:lvl3pPr>
            <a:lvl4pPr>
              <a:defRPr sz="1200" b="1"/>
            </a:lvl4pPr>
            <a:lvl5pPr>
              <a:defRPr sz="1200" b="1"/>
            </a:lvl5pPr>
          </a:lstStyle>
          <a:p>
            <a:pPr lvl="0"/>
            <a:r>
              <a:rPr lang="en-US" dirty="0"/>
              <a:t>More expensive</a:t>
            </a:r>
          </a:p>
        </p:txBody>
      </p:sp>
      <p:cxnSp>
        <p:nvCxnSpPr>
          <p:cNvPr id="34" name="Straight Arrow Connector 33">
            <a:extLst>
              <a:ext uri="{FF2B5EF4-FFF2-40B4-BE49-F238E27FC236}">
                <a16:creationId xmlns:a16="http://schemas.microsoft.com/office/drawing/2014/main" xmlns="" id="{0A0E78D4-0FC2-422B-8A0E-4B77C857682A}"/>
              </a:ext>
            </a:extLst>
          </p:cNvPr>
          <p:cNvCxnSpPr/>
          <p:nvPr userDrawn="1"/>
        </p:nvCxnSpPr>
        <p:spPr>
          <a:xfrm>
            <a:off x="707639" y="3858086"/>
            <a:ext cx="7749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70420273-FFF6-4145-952E-E1EC3C641A90}"/>
              </a:ext>
            </a:extLst>
          </p:cNvPr>
          <p:cNvCxnSpPr>
            <a:cxnSpLocks/>
          </p:cNvCxnSpPr>
          <p:nvPr userDrawn="1"/>
        </p:nvCxnSpPr>
        <p:spPr>
          <a:xfrm rot="16200000">
            <a:off x="2638800" y="3876719"/>
            <a:ext cx="3866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Picture Placeholder 14">
            <a:extLst>
              <a:ext uri="{FF2B5EF4-FFF2-40B4-BE49-F238E27FC236}">
                <a16:creationId xmlns:a16="http://schemas.microsoft.com/office/drawing/2014/main" xmlns="" id="{D916D7D1-7F63-4867-9C6C-31228BEAC6CB}"/>
              </a:ext>
            </a:extLst>
          </p:cNvPr>
          <p:cNvSpPr>
            <a:spLocks noGrp="1"/>
          </p:cNvSpPr>
          <p:nvPr>
            <p:ph type="pic" sz="quarter" idx="14"/>
          </p:nvPr>
        </p:nvSpPr>
        <p:spPr>
          <a:xfrm>
            <a:off x="7098247" y="2259757"/>
            <a:ext cx="1097280" cy="987552"/>
          </a:xfrm>
          <a:solidFill>
            <a:schemeClr val="bg1">
              <a:alpha val="50000"/>
            </a:schemeClr>
          </a:solidFill>
        </p:spPr>
        <p:txBody>
          <a:bodyPr anchor="ctr" anchorCtr="0">
            <a:noAutofit/>
          </a:bodyPr>
          <a:lstStyle>
            <a:lvl1pPr marL="0" indent="0" algn="ctr">
              <a:buNone/>
              <a:defRPr sz="1400"/>
            </a:lvl1pPr>
          </a:lstStyle>
          <a:p>
            <a:r>
              <a:rPr lang="en-US" smtClean="0"/>
              <a:t>Click icon to add picture</a:t>
            </a:r>
            <a:endParaRPr lang="ru-RU" dirty="0"/>
          </a:p>
        </p:txBody>
      </p:sp>
      <p:sp>
        <p:nvSpPr>
          <p:cNvPr id="39" name="Text Placeholder 7">
            <a:extLst>
              <a:ext uri="{FF2B5EF4-FFF2-40B4-BE49-F238E27FC236}">
                <a16:creationId xmlns:a16="http://schemas.microsoft.com/office/drawing/2014/main" xmlns="" id="{43D1C529-2673-461C-AD18-9EDFAA659C0F}"/>
              </a:ext>
            </a:extLst>
          </p:cNvPr>
          <p:cNvSpPr>
            <a:spLocks noGrp="1"/>
          </p:cNvSpPr>
          <p:nvPr>
            <p:ph type="body" sz="quarter" idx="47" hasCustomPrompt="1"/>
          </p:nvPr>
        </p:nvSpPr>
        <p:spPr>
          <a:xfrm>
            <a:off x="6451279" y="3922338"/>
            <a:ext cx="2056209" cy="248888"/>
          </a:xfrm>
        </p:spPr>
        <p:txBody>
          <a:bodyPr>
            <a:noAutofit/>
          </a:bodyPr>
          <a:lstStyle>
            <a:lvl1pPr marL="0" indent="0" algn="r">
              <a:buNone/>
              <a:defRPr sz="1200" b="1"/>
            </a:lvl1pPr>
            <a:lvl2pPr marL="457200" indent="0">
              <a:buNone/>
              <a:defRPr sz="1200" b="1"/>
            </a:lvl2pPr>
            <a:lvl3pPr>
              <a:defRPr sz="1200" b="1"/>
            </a:lvl3pPr>
            <a:lvl4pPr>
              <a:defRPr sz="1200" b="1"/>
            </a:lvl4pPr>
            <a:lvl5pPr>
              <a:defRPr sz="1200" b="1"/>
            </a:lvl5pPr>
          </a:lstStyle>
          <a:p>
            <a:pPr lvl="0"/>
            <a:r>
              <a:rPr lang="en-US" dirty="0"/>
              <a:t>Less expensive</a:t>
            </a:r>
          </a:p>
        </p:txBody>
      </p:sp>
      <p:sp>
        <p:nvSpPr>
          <p:cNvPr id="40" name="Text Placeholder 7">
            <a:extLst>
              <a:ext uri="{FF2B5EF4-FFF2-40B4-BE49-F238E27FC236}">
                <a16:creationId xmlns:a16="http://schemas.microsoft.com/office/drawing/2014/main" xmlns="" id="{5900A478-228D-4DD3-985B-4DF3CC82896C}"/>
              </a:ext>
            </a:extLst>
          </p:cNvPr>
          <p:cNvSpPr>
            <a:spLocks noGrp="1"/>
          </p:cNvSpPr>
          <p:nvPr>
            <p:ph type="body" sz="quarter" idx="48" hasCustomPrompt="1"/>
          </p:nvPr>
        </p:nvSpPr>
        <p:spPr>
          <a:xfrm>
            <a:off x="3539138" y="5880592"/>
            <a:ext cx="2056209"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dirty="0"/>
              <a:t>Less convenient</a:t>
            </a:r>
          </a:p>
        </p:txBody>
      </p:sp>
      <p:sp>
        <p:nvSpPr>
          <p:cNvPr id="42" name="Text Placeholder 7">
            <a:extLst>
              <a:ext uri="{FF2B5EF4-FFF2-40B4-BE49-F238E27FC236}">
                <a16:creationId xmlns:a16="http://schemas.microsoft.com/office/drawing/2014/main" xmlns="" id="{34D00100-49AA-43BE-AF2F-0E9CEC49EAC1}"/>
              </a:ext>
            </a:extLst>
          </p:cNvPr>
          <p:cNvSpPr>
            <a:spLocks noGrp="1"/>
          </p:cNvSpPr>
          <p:nvPr>
            <p:ph type="body" sz="quarter" idx="49" hasCustomPrompt="1"/>
          </p:nvPr>
        </p:nvSpPr>
        <p:spPr>
          <a:xfrm>
            <a:off x="3548661" y="1640746"/>
            <a:ext cx="2056209"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dirty="0"/>
              <a:t>More convenient</a:t>
            </a:r>
          </a:p>
        </p:txBody>
      </p:sp>
      <p:sp>
        <p:nvSpPr>
          <p:cNvPr id="21"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
        <p:nvSpPr>
          <p:cNvPr id="26" name="Title 1">
            <a:extLst>
              <a:ext uri="{FF2B5EF4-FFF2-40B4-BE49-F238E27FC236}">
                <a16:creationId xmlns:a16="http://schemas.microsoft.com/office/drawing/2014/main" xmlns="" id="{17131326-08A9-441D-B1A8-66271415853E}"/>
              </a:ext>
            </a:extLst>
          </p:cNvPr>
          <p:cNvSpPr>
            <a:spLocks noGrp="1"/>
          </p:cNvSpPr>
          <p:nvPr>
            <p:ph type="title"/>
          </p:nvPr>
        </p:nvSpPr>
        <p:spPr>
          <a:xfrm>
            <a:off x="627462" y="740999"/>
            <a:ext cx="7151764" cy="568800"/>
          </a:xfrm>
        </p:spPr>
        <p:txBody>
          <a:bodyPr lIns="36000" tIns="0" rIns="0" bIns="0"/>
          <a:lstStyle/>
          <a:p>
            <a:r>
              <a:rPr lang="en-US" smtClean="0"/>
              <a:t>Click to edit Master title style</a:t>
            </a:r>
            <a:endParaRPr lang="ru-RU" dirty="0"/>
          </a:p>
        </p:txBody>
      </p:sp>
    </p:spTree>
    <p:extLst>
      <p:ext uri="{BB962C8B-B14F-4D97-AF65-F5344CB8AC3E}">
        <p14:creationId xmlns:p14="http://schemas.microsoft.com/office/powerpoint/2010/main" val="3559123357"/>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B7BBC9A-B18B-4F56-8515-321CD01B2666}"/>
              </a:ext>
            </a:extLst>
          </p:cNvPr>
          <p:cNvSpPr/>
          <p:nvPr userDrawn="1"/>
        </p:nvSpPr>
        <p:spPr>
          <a:xfrm>
            <a:off x="5981322" y="1805693"/>
            <a:ext cx="2818639" cy="461772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Rectangle 15">
            <a:extLst>
              <a:ext uri="{FF2B5EF4-FFF2-40B4-BE49-F238E27FC236}">
                <a16:creationId xmlns:a16="http://schemas.microsoft.com/office/drawing/2014/main" xmlns="" id="{7684F357-0C41-471E-A413-4D42ADE55B12}"/>
              </a:ext>
            </a:extLst>
          </p:cNvPr>
          <p:cNvSpPr/>
          <p:nvPr userDrawn="1"/>
        </p:nvSpPr>
        <p:spPr>
          <a:xfrm>
            <a:off x="344043" y="2582933"/>
            <a:ext cx="2818639" cy="384048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Rectangle 17">
            <a:extLst>
              <a:ext uri="{FF2B5EF4-FFF2-40B4-BE49-F238E27FC236}">
                <a16:creationId xmlns:a16="http://schemas.microsoft.com/office/drawing/2014/main" xmlns="" id="{33076231-2A54-4E4C-AED3-197E208C14BB}"/>
              </a:ext>
            </a:extLst>
          </p:cNvPr>
          <p:cNvSpPr/>
          <p:nvPr userDrawn="1"/>
        </p:nvSpPr>
        <p:spPr>
          <a:xfrm>
            <a:off x="3162684" y="2171453"/>
            <a:ext cx="2818639" cy="4251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smtClean="0"/>
              <a:pPr/>
              <a:t>5/16/2019</a:t>
            </a:fld>
            <a:endParaRPr lang="ru-RU"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20" name="Text Placeholder 2">
            <a:extLst>
              <a:ext uri="{FF2B5EF4-FFF2-40B4-BE49-F238E27FC236}">
                <a16:creationId xmlns:a16="http://schemas.microsoft.com/office/drawing/2014/main" xmlns="" id="{61FE0B9B-7D73-4311-B749-C3FA874AF7CC}"/>
              </a:ext>
            </a:extLst>
          </p:cNvPr>
          <p:cNvSpPr>
            <a:spLocks noGrp="1"/>
          </p:cNvSpPr>
          <p:nvPr>
            <p:ph type="body" idx="1"/>
          </p:nvPr>
        </p:nvSpPr>
        <p:spPr>
          <a:xfrm>
            <a:off x="627461" y="2954554"/>
            <a:ext cx="2244208"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Text Placeholder 11">
            <a:extLst>
              <a:ext uri="{FF2B5EF4-FFF2-40B4-BE49-F238E27FC236}">
                <a16:creationId xmlns:a16="http://schemas.microsoft.com/office/drawing/2014/main" xmlns="" id="{4A6CBB7D-3142-4CED-98BE-68B4F7C14E52}"/>
              </a:ext>
            </a:extLst>
          </p:cNvPr>
          <p:cNvSpPr>
            <a:spLocks noGrp="1"/>
          </p:cNvSpPr>
          <p:nvPr>
            <p:ph type="body" sz="quarter" idx="13"/>
          </p:nvPr>
        </p:nvSpPr>
        <p:spPr>
          <a:xfrm>
            <a:off x="627461" y="3339647"/>
            <a:ext cx="224420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smtClean="0"/>
              <a:t>Click to edit Master text styles</a:t>
            </a:r>
          </a:p>
        </p:txBody>
      </p:sp>
      <p:sp>
        <p:nvSpPr>
          <p:cNvPr id="23" name="Text Placeholder 2">
            <a:extLst>
              <a:ext uri="{FF2B5EF4-FFF2-40B4-BE49-F238E27FC236}">
                <a16:creationId xmlns:a16="http://schemas.microsoft.com/office/drawing/2014/main" xmlns="" id="{D09F31D3-FC19-4A61-A915-5F11C6F7EBD8}"/>
              </a:ext>
            </a:extLst>
          </p:cNvPr>
          <p:cNvSpPr>
            <a:spLocks noGrp="1"/>
          </p:cNvSpPr>
          <p:nvPr>
            <p:ph type="body" idx="27"/>
          </p:nvPr>
        </p:nvSpPr>
        <p:spPr>
          <a:xfrm>
            <a:off x="6267569" y="2078803"/>
            <a:ext cx="2244208"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11">
            <a:extLst>
              <a:ext uri="{FF2B5EF4-FFF2-40B4-BE49-F238E27FC236}">
                <a16:creationId xmlns:a16="http://schemas.microsoft.com/office/drawing/2014/main" xmlns="" id="{6AA97C78-ABC3-4559-8EFA-1F24C3A6E3FE}"/>
              </a:ext>
            </a:extLst>
          </p:cNvPr>
          <p:cNvSpPr>
            <a:spLocks noGrp="1"/>
          </p:cNvSpPr>
          <p:nvPr>
            <p:ph type="body" sz="quarter" idx="28"/>
          </p:nvPr>
        </p:nvSpPr>
        <p:spPr>
          <a:xfrm>
            <a:off x="6267569" y="2463895"/>
            <a:ext cx="224420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smtClean="0"/>
              <a:t>Click to edit Master text styles</a:t>
            </a:r>
          </a:p>
        </p:txBody>
      </p:sp>
      <p:sp>
        <p:nvSpPr>
          <p:cNvPr id="26" name="Text Placeholder 2">
            <a:extLst>
              <a:ext uri="{FF2B5EF4-FFF2-40B4-BE49-F238E27FC236}">
                <a16:creationId xmlns:a16="http://schemas.microsoft.com/office/drawing/2014/main" xmlns="" id="{9CA39242-8640-435B-8C03-0CB0BC8E88E6}"/>
              </a:ext>
            </a:extLst>
          </p:cNvPr>
          <p:cNvSpPr>
            <a:spLocks noGrp="1"/>
          </p:cNvSpPr>
          <p:nvPr>
            <p:ph type="body" idx="30"/>
          </p:nvPr>
        </p:nvSpPr>
        <p:spPr>
          <a:xfrm>
            <a:off x="3446099" y="2512809"/>
            <a:ext cx="2244208"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7" name="Text Placeholder 11">
            <a:extLst>
              <a:ext uri="{FF2B5EF4-FFF2-40B4-BE49-F238E27FC236}">
                <a16:creationId xmlns:a16="http://schemas.microsoft.com/office/drawing/2014/main" xmlns="" id="{62E97E9F-0DAA-48F4-90F4-640195EAD7DA}"/>
              </a:ext>
            </a:extLst>
          </p:cNvPr>
          <p:cNvSpPr>
            <a:spLocks noGrp="1"/>
          </p:cNvSpPr>
          <p:nvPr>
            <p:ph type="body" sz="quarter" idx="31"/>
          </p:nvPr>
        </p:nvSpPr>
        <p:spPr>
          <a:xfrm>
            <a:off x="3446099" y="2897901"/>
            <a:ext cx="224420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smtClean="0"/>
              <a:t>Click to edit Master text styles</a:t>
            </a:r>
          </a:p>
        </p:txBody>
      </p:sp>
      <p:sp>
        <p:nvSpPr>
          <p:cNvPr id="28" name="Text Placeholder 11">
            <a:extLst>
              <a:ext uri="{FF2B5EF4-FFF2-40B4-BE49-F238E27FC236}">
                <a16:creationId xmlns:a16="http://schemas.microsoft.com/office/drawing/2014/main" xmlns="" id="{A49833F3-6413-44EC-8040-149163251707}"/>
              </a:ext>
            </a:extLst>
          </p:cNvPr>
          <p:cNvSpPr>
            <a:spLocks noGrp="1"/>
          </p:cNvSpPr>
          <p:nvPr>
            <p:ph type="body" sz="quarter" idx="32"/>
          </p:nvPr>
        </p:nvSpPr>
        <p:spPr>
          <a:xfrm>
            <a:off x="627461" y="3750524"/>
            <a:ext cx="2244208" cy="2175911"/>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2438" indent="-28575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452438" indent="-285750">
              <a:defRPr lang="en-US" sz="1400" kern="1200" dirty="0">
                <a:solidFill>
                  <a:schemeClr val="tx1"/>
                </a:solidFill>
                <a:latin typeface="+mn-lt"/>
                <a:ea typeface="+mn-ea"/>
                <a:cs typeface="+mn-cs"/>
              </a:defRPr>
            </a:lvl3pPr>
          </a:lstStyle>
          <a:p>
            <a:pPr lvl="0"/>
            <a:r>
              <a:rPr lang="en-US" smtClean="0"/>
              <a:t>Click to edit Master text styles</a:t>
            </a:r>
          </a:p>
          <a:p>
            <a:pPr lvl="1"/>
            <a:r>
              <a:rPr lang="en-US" smtClean="0"/>
              <a:t>Second level</a:t>
            </a:r>
          </a:p>
        </p:txBody>
      </p:sp>
      <p:sp>
        <p:nvSpPr>
          <p:cNvPr id="29" name="Text Placeholder 11">
            <a:extLst>
              <a:ext uri="{FF2B5EF4-FFF2-40B4-BE49-F238E27FC236}">
                <a16:creationId xmlns:a16="http://schemas.microsoft.com/office/drawing/2014/main" xmlns="" id="{CED92B51-6B31-41E1-908C-1D392F31AA4C}"/>
              </a:ext>
            </a:extLst>
          </p:cNvPr>
          <p:cNvSpPr>
            <a:spLocks noGrp="1"/>
          </p:cNvSpPr>
          <p:nvPr>
            <p:ph type="body" sz="quarter" idx="33"/>
          </p:nvPr>
        </p:nvSpPr>
        <p:spPr>
          <a:xfrm>
            <a:off x="6267569" y="2874771"/>
            <a:ext cx="2244208" cy="2175911"/>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395288" indent="-228600">
              <a:buClr>
                <a:schemeClr val="bg2">
                  <a:lumMod val="40000"/>
                  <a:lumOff val="60000"/>
                </a:schemeClr>
              </a:buClr>
              <a:buSzPct val="100000"/>
              <a:buFont typeface="Wingdings" panose="05000000000000000000" pitchFamily="2" charset="2"/>
              <a:buChar char="§"/>
              <a:defRPr sz="1400"/>
            </a:lvl3pPr>
          </a:lstStyle>
          <a:p>
            <a:pPr lvl="0"/>
            <a:r>
              <a:rPr lang="en-US" smtClean="0"/>
              <a:t>Click to edit Master text styles</a:t>
            </a:r>
          </a:p>
          <a:p>
            <a:pPr lvl="1"/>
            <a:r>
              <a:rPr lang="en-US" smtClean="0"/>
              <a:t>Second level</a:t>
            </a:r>
          </a:p>
        </p:txBody>
      </p:sp>
      <p:sp>
        <p:nvSpPr>
          <p:cNvPr id="30" name="Text Placeholder 11">
            <a:extLst>
              <a:ext uri="{FF2B5EF4-FFF2-40B4-BE49-F238E27FC236}">
                <a16:creationId xmlns:a16="http://schemas.microsoft.com/office/drawing/2014/main" xmlns="" id="{521B8C30-3AD9-43DC-A76C-342C3CD53A26}"/>
              </a:ext>
            </a:extLst>
          </p:cNvPr>
          <p:cNvSpPr>
            <a:spLocks noGrp="1"/>
          </p:cNvSpPr>
          <p:nvPr>
            <p:ph type="body" sz="quarter" idx="34"/>
          </p:nvPr>
        </p:nvSpPr>
        <p:spPr>
          <a:xfrm>
            <a:off x="3446099" y="3308779"/>
            <a:ext cx="2244208" cy="2175911"/>
          </a:xfrm>
        </p:spPr>
        <p:txBody>
          <a:bodyPr lIns="36000" tIns="0" rIns="0" bIns="0">
            <a:noAutofit/>
          </a:bodyPr>
          <a:lstStyle>
            <a:lvl1pPr marL="180000" indent="-180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339725" indent="-179388">
              <a:spcBef>
                <a:spcPts val="600"/>
              </a:spcBef>
              <a:buClr>
                <a:schemeClr val="accent1">
                  <a:lumMod val="40000"/>
                  <a:lumOff val="60000"/>
                </a:schemeClr>
              </a:buClr>
              <a:buSzPct val="100000"/>
              <a:buFont typeface="Wingdings" panose="05000000000000000000" pitchFamily="2" charset="2"/>
              <a:buChar char="§"/>
              <a:defRPr sz="1400">
                <a:solidFill>
                  <a:schemeClr val="tx1"/>
                </a:solidFill>
              </a:defRPr>
            </a:lvl2pPr>
          </a:lstStyle>
          <a:p>
            <a:pPr lvl="0"/>
            <a:r>
              <a:rPr lang="en-US" smtClean="0"/>
              <a:t>Click to edit Master text styles</a:t>
            </a:r>
          </a:p>
          <a:p>
            <a:pPr lvl="1"/>
            <a:r>
              <a:rPr lang="en-US" smtClean="0"/>
              <a:t>Second level</a:t>
            </a:r>
          </a:p>
        </p:txBody>
      </p:sp>
      <p:sp>
        <p:nvSpPr>
          <p:cNvPr id="22" name="Title 1">
            <a:extLst>
              <a:ext uri="{FF2B5EF4-FFF2-40B4-BE49-F238E27FC236}">
                <a16:creationId xmlns:a16="http://schemas.microsoft.com/office/drawing/2014/main" xmlns="" id="{7BF6E52A-5DC5-8A44-8397-829FF33C5A6F}"/>
              </a:ext>
            </a:extLst>
          </p:cNvPr>
          <p:cNvSpPr>
            <a:spLocks noGrp="1"/>
          </p:cNvSpPr>
          <p:nvPr>
            <p:ph type="title"/>
          </p:nvPr>
        </p:nvSpPr>
        <p:spPr>
          <a:xfrm>
            <a:off x="627462" y="740999"/>
            <a:ext cx="7151764" cy="568800"/>
          </a:xfrm>
        </p:spPr>
        <p:txBody>
          <a:bodyPr lIns="36000" tIns="0" rIns="0" bIns="0"/>
          <a:lstStyle/>
          <a:p>
            <a:r>
              <a:rPr lang="en-US" smtClean="0"/>
              <a:t>Click to edit Master title style</a:t>
            </a:r>
            <a:endParaRPr lang="ru-RU" dirty="0"/>
          </a:p>
        </p:txBody>
      </p:sp>
      <p:sp>
        <p:nvSpPr>
          <p:cNvPr id="25" name="Text Placeholder 2">
            <a:extLst>
              <a:ext uri="{FF2B5EF4-FFF2-40B4-BE49-F238E27FC236}">
                <a16:creationId xmlns:a16="http://schemas.microsoft.com/office/drawing/2014/main" xmlns="" id="{CE3B0746-B135-6943-B0F2-D32EF8E8B428}"/>
              </a:ext>
            </a:extLst>
          </p:cNvPr>
          <p:cNvSpPr>
            <a:spLocks noGrp="1"/>
          </p:cNvSpPr>
          <p:nvPr>
            <p:ph type="body" idx="24"/>
          </p:nvPr>
        </p:nvSpPr>
        <p:spPr>
          <a:xfrm>
            <a:off x="627462" y="1377835"/>
            <a:ext cx="7151764" cy="489695"/>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768021517"/>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627462" y="740999"/>
            <a:ext cx="7151764"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smtClean="0"/>
              <a:pPr/>
              <a:t>5/16/2019</a:t>
            </a:fld>
            <a:endParaRPr lang="ru-RU"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p:nvPr>
        </p:nvSpPr>
        <p:spPr>
          <a:xfrm>
            <a:off x="627462" y="1377834"/>
            <a:ext cx="7151764" cy="693014"/>
          </a:xfrm>
        </p:spPr>
        <p:txBody>
          <a:bodyPr lIns="36000" tIns="0" rIns="0" bIns="0">
            <a:normAutofit/>
          </a:bodyPr>
          <a:lstStyle>
            <a:lvl1pPr marL="0" indent="0" algn="l">
              <a:buFont typeface="Arial" panose="020B0604020202020204" pitchFamily="34" charse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0" name="Text Placeholder 2">
            <a:extLst>
              <a:ext uri="{FF2B5EF4-FFF2-40B4-BE49-F238E27FC236}">
                <a16:creationId xmlns:a16="http://schemas.microsoft.com/office/drawing/2014/main" xmlns="" id="{61FE0B9B-7D73-4311-B749-C3FA874AF7CC}"/>
              </a:ext>
            </a:extLst>
          </p:cNvPr>
          <p:cNvSpPr>
            <a:spLocks noGrp="1"/>
          </p:cNvSpPr>
          <p:nvPr>
            <p:ph type="body" idx="1"/>
          </p:nvPr>
        </p:nvSpPr>
        <p:spPr>
          <a:xfrm>
            <a:off x="627459" y="2323805"/>
            <a:ext cx="3615400"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Text Placeholder 2">
            <a:extLst>
              <a:ext uri="{FF2B5EF4-FFF2-40B4-BE49-F238E27FC236}">
                <a16:creationId xmlns:a16="http://schemas.microsoft.com/office/drawing/2014/main" xmlns="" id="{9CA39242-8640-435B-8C03-0CB0BC8E88E6}"/>
              </a:ext>
            </a:extLst>
          </p:cNvPr>
          <p:cNvSpPr>
            <a:spLocks noGrp="1"/>
          </p:cNvSpPr>
          <p:nvPr>
            <p:ph type="body" idx="30"/>
          </p:nvPr>
        </p:nvSpPr>
        <p:spPr>
          <a:xfrm>
            <a:off x="4871843" y="2323805"/>
            <a:ext cx="3615400"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7">
            <a:extLst>
              <a:ext uri="{FF2B5EF4-FFF2-40B4-BE49-F238E27FC236}">
                <a16:creationId xmlns:a16="http://schemas.microsoft.com/office/drawing/2014/main" xmlns="" id="{0314D5FA-EBD7-472E-9864-D76743BAB4DF}"/>
              </a:ext>
            </a:extLst>
          </p:cNvPr>
          <p:cNvSpPr>
            <a:spLocks noGrp="1"/>
          </p:cNvSpPr>
          <p:nvPr>
            <p:ph sz="quarter" idx="31"/>
          </p:nvPr>
        </p:nvSpPr>
        <p:spPr>
          <a:xfrm>
            <a:off x="627460" y="2811998"/>
            <a:ext cx="3615928" cy="2660651"/>
          </a:xfrm>
        </p:spPr>
        <p:txBody>
          <a:bodyPr lIns="36000" tIns="0" rIns="0" bIns="0">
            <a:normAutofit/>
          </a:bodyPr>
          <a:lstStyle>
            <a:lvl1pPr marL="0" indent="0" algn="l">
              <a:buNone/>
              <a:defRPr sz="2000"/>
            </a:lvl1pPr>
            <a:lvl2pPr marL="457200" indent="0" algn="l">
              <a:buNone/>
              <a:defRPr sz="1800"/>
            </a:lvl2pPr>
          </a:lstStyle>
          <a:p>
            <a:pPr lvl="0"/>
            <a:r>
              <a:rPr lang="en-US" smtClean="0"/>
              <a:t>Click to edit Master text styles</a:t>
            </a:r>
          </a:p>
          <a:p>
            <a:pPr lvl="1"/>
            <a:r>
              <a:rPr lang="en-US" smtClean="0"/>
              <a:t>Second level</a:t>
            </a:r>
          </a:p>
        </p:txBody>
      </p:sp>
      <p:sp>
        <p:nvSpPr>
          <p:cNvPr id="16" name="Content Placeholder 7">
            <a:extLst>
              <a:ext uri="{FF2B5EF4-FFF2-40B4-BE49-F238E27FC236}">
                <a16:creationId xmlns:a16="http://schemas.microsoft.com/office/drawing/2014/main" xmlns="" id="{BA129CFA-D87C-494E-9E6D-E317C4D157EB}"/>
              </a:ext>
            </a:extLst>
          </p:cNvPr>
          <p:cNvSpPr>
            <a:spLocks noGrp="1"/>
          </p:cNvSpPr>
          <p:nvPr>
            <p:ph sz="quarter" idx="32"/>
          </p:nvPr>
        </p:nvSpPr>
        <p:spPr>
          <a:xfrm>
            <a:off x="4871315" y="2811998"/>
            <a:ext cx="3615928" cy="2660651"/>
          </a:xfrm>
        </p:spPr>
        <p:txBody>
          <a:bodyPr lIns="36000" tIns="0" rIns="0" bIns="0">
            <a:normAutofit/>
          </a:bodyPr>
          <a:lstStyle>
            <a:lvl1pPr marL="0" indent="0" algn="l">
              <a:buNone/>
              <a:defRPr sz="2000"/>
            </a:lvl1pPr>
            <a:lvl2pPr marL="457200" indent="0" algn="l">
              <a:buNone/>
              <a:defRPr sz="1800"/>
            </a:lvl2pPr>
          </a:lstStyle>
          <a:p>
            <a:pPr lvl="0"/>
            <a:r>
              <a:rPr lang="en-US" smtClean="0"/>
              <a:t>Click to edit Master text styles</a:t>
            </a:r>
          </a:p>
          <a:p>
            <a:pPr lvl="1"/>
            <a:r>
              <a:rPr lang="en-US" smtClean="0"/>
              <a:t>Second level</a:t>
            </a:r>
          </a:p>
        </p:txBody>
      </p:sp>
      <p:sp>
        <p:nvSpPr>
          <p:cNvPr id="12"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726047705"/>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E320EF9D-83C9-45F8-AAA9-A9768470F99F}"/>
              </a:ext>
            </a:extLst>
          </p:cNvPr>
          <p:cNvSpPr/>
          <p:nvPr userDrawn="1"/>
        </p:nvSpPr>
        <p:spPr>
          <a:xfrm>
            <a:off x="0" y="2230316"/>
            <a:ext cx="9144000" cy="3346704"/>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627462" y="740999"/>
            <a:ext cx="7151764"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smtClean="0"/>
              <a:pPr/>
              <a:t>5/16/2019</a:t>
            </a:fld>
            <a:endParaRPr lang="ru-RU"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p:nvPr>
        </p:nvSpPr>
        <p:spPr>
          <a:xfrm>
            <a:off x="627462" y="1377834"/>
            <a:ext cx="7151764"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0" name="Text Placeholder 2">
            <a:extLst>
              <a:ext uri="{FF2B5EF4-FFF2-40B4-BE49-F238E27FC236}">
                <a16:creationId xmlns:a16="http://schemas.microsoft.com/office/drawing/2014/main" xmlns="" id="{61FE0B9B-7D73-4311-B749-C3FA874AF7CC}"/>
              </a:ext>
            </a:extLst>
          </p:cNvPr>
          <p:cNvSpPr>
            <a:spLocks noGrp="1"/>
          </p:cNvSpPr>
          <p:nvPr>
            <p:ph type="body" idx="1" hasCustomPrompt="1"/>
          </p:nvPr>
        </p:nvSpPr>
        <p:spPr>
          <a:xfrm>
            <a:off x="627463" y="3891527"/>
            <a:ext cx="1296163"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1" name="Text Placeholder 11">
            <a:extLst>
              <a:ext uri="{FF2B5EF4-FFF2-40B4-BE49-F238E27FC236}">
                <a16:creationId xmlns:a16="http://schemas.microsoft.com/office/drawing/2014/main" xmlns="" id="{4A6CBB7D-3142-4CED-98BE-68B4F7C14E52}"/>
              </a:ext>
            </a:extLst>
          </p:cNvPr>
          <p:cNvSpPr>
            <a:spLocks noGrp="1"/>
          </p:cNvSpPr>
          <p:nvPr>
            <p:ph type="body" sz="quarter" idx="13"/>
          </p:nvPr>
        </p:nvSpPr>
        <p:spPr>
          <a:xfrm>
            <a:off x="627463" y="4276619"/>
            <a:ext cx="1296163"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smtClean="0"/>
              <a:t>Click to edit Master text styles</a:t>
            </a:r>
          </a:p>
          <a:p>
            <a:pPr lvl="1"/>
            <a:r>
              <a:rPr lang="en-US" smtClean="0"/>
              <a:t>Second level</a:t>
            </a:r>
          </a:p>
        </p:txBody>
      </p:sp>
      <p:sp>
        <p:nvSpPr>
          <p:cNvPr id="16" name="Text Placeholder 7">
            <a:extLst>
              <a:ext uri="{FF2B5EF4-FFF2-40B4-BE49-F238E27FC236}">
                <a16:creationId xmlns:a16="http://schemas.microsoft.com/office/drawing/2014/main" xmlns="" id="{EEAB0330-0960-495D-9FAC-850DB0CAFFE5}"/>
              </a:ext>
            </a:extLst>
          </p:cNvPr>
          <p:cNvSpPr>
            <a:spLocks noGrp="1"/>
          </p:cNvSpPr>
          <p:nvPr>
            <p:ph type="body" sz="quarter" idx="25" hasCustomPrompt="1"/>
          </p:nvPr>
        </p:nvSpPr>
        <p:spPr>
          <a:xfrm>
            <a:off x="627463" y="2507927"/>
            <a:ext cx="1296163"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19" name="Text Placeholder 2">
            <a:extLst>
              <a:ext uri="{FF2B5EF4-FFF2-40B4-BE49-F238E27FC236}">
                <a16:creationId xmlns:a16="http://schemas.microsoft.com/office/drawing/2014/main" xmlns="" id="{91323B59-309B-4779-B127-7711E7D88F11}"/>
              </a:ext>
            </a:extLst>
          </p:cNvPr>
          <p:cNvSpPr>
            <a:spLocks noGrp="1"/>
          </p:cNvSpPr>
          <p:nvPr>
            <p:ph type="body" idx="32" hasCustomPrompt="1"/>
          </p:nvPr>
        </p:nvSpPr>
        <p:spPr>
          <a:xfrm>
            <a:off x="627463" y="3136120"/>
            <a:ext cx="1296163"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8" name="Rectangle 7">
            <a:extLst>
              <a:ext uri="{FF2B5EF4-FFF2-40B4-BE49-F238E27FC236}">
                <a16:creationId xmlns:a16="http://schemas.microsoft.com/office/drawing/2014/main" xmlns="" id="{AA57E6D8-B21E-4D49-AF8E-C735B517506B}"/>
              </a:ext>
            </a:extLst>
          </p:cNvPr>
          <p:cNvSpPr/>
          <p:nvPr userDrawn="1"/>
        </p:nvSpPr>
        <p:spPr>
          <a:xfrm>
            <a:off x="0" y="3623710"/>
            <a:ext cx="9144000" cy="54864"/>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1" name="Oval 10">
            <a:extLst>
              <a:ext uri="{FF2B5EF4-FFF2-40B4-BE49-F238E27FC236}">
                <a16:creationId xmlns:a16="http://schemas.microsoft.com/office/drawing/2014/main" xmlns="" id="{02CECCEB-7C61-48C7-8F81-9ECE7ABA9E67}"/>
              </a:ext>
            </a:extLst>
          </p:cNvPr>
          <p:cNvSpPr/>
          <p:nvPr userDrawn="1"/>
        </p:nvSpPr>
        <p:spPr>
          <a:xfrm>
            <a:off x="639496" y="3559702"/>
            <a:ext cx="13716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3" name="Text Placeholder 2">
            <a:extLst>
              <a:ext uri="{FF2B5EF4-FFF2-40B4-BE49-F238E27FC236}">
                <a16:creationId xmlns:a16="http://schemas.microsoft.com/office/drawing/2014/main" xmlns="" id="{397F8095-EAF8-4F5A-B2A6-0476B8D2EAF0}"/>
              </a:ext>
            </a:extLst>
          </p:cNvPr>
          <p:cNvSpPr>
            <a:spLocks noGrp="1"/>
          </p:cNvSpPr>
          <p:nvPr>
            <p:ph type="body" idx="33" hasCustomPrompt="1"/>
          </p:nvPr>
        </p:nvSpPr>
        <p:spPr>
          <a:xfrm>
            <a:off x="7191084" y="3891527"/>
            <a:ext cx="1296163"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xmlns="" id="{FB58FA02-066D-4A4D-BFEA-4ABCF3B550BE}"/>
              </a:ext>
            </a:extLst>
          </p:cNvPr>
          <p:cNvSpPr>
            <a:spLocks noGrp="1"/>
          </p:cNvSpPr>
          <p:nvPr>
            <p:ph type="body" sz="quarter" idx="34"/>
          </p:nvPr>
        </p:nvSpPr>
        <p:spPr>
          <a:xfrm>
            <a:off x="7191084" y="4276619"/>
            <a:ext cx="1296163"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smtClean="0"/>
              <a:t>Click to edit Master text styles</a:t>
            </a:r>
          </a:p>
          <a:p>
            <a:pPr lvl="1"/>
            <a:r>
              <a:rPr lang="en-US" smtClean="0"/>
              <a:t>Second level</a:t>
            </a:r>
          </a:p>
        </p:txBody>
      </p:sp>
      <p:sp>
        <p:nvSpPr>
          <p:cNvPr id="25" name="Text Placeholder 7">
            <a:extLst>
              <a:ext uri="{FF2B5EF4-FFF2-40B4-BE49-F238E27FC236}">
                <a16:creationId xmlns:a16="http://schemas.microsoft.com/office/drawing/2014/main" xmlns="" id="{83A77CFD-3FEF-4E6F-BC4F-8ED7F101103B}"/>
              </a:ext>
            </a:extLst>
          </p:cNvPr>
          <p:cNvSpPr>
            <a:spLocks noGrp="1"/>
          </p:cNvSpPr>
          <p:nvPr>
            <p:ph type="body" sz="quarter" idx="35" hasCustomPrompt="1"/>
          </p:nvPr>
        </p:nvSpPr>
        <p:spPr>
          <a:xfrm>
            <a:off x="7191084" y="2507927"/>
            <a:ext cx="1296163"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28" name="Text Placeholder 2">
            <a:extLst>
              <a:ext uri="{FF2B5EF4-FFF2-40B4-BE49-F238E27FC236}">
                <a16:creationId xmlns:a16="http://schemas.microsoft.com/office/drawing/2014/main" xmlns="" id="{3D6E2C46-79E6-4C33-A9DE-9F0BE9199694}"/>
              </a:ext>
            </a:extLst>
          </p:cNvPr>
          <p:cNvSpPr>
            <a:spLocks noGrp="1"/>
          </p:cNvSpPr>
          <p:nvPr>
            <p:ph type="body" idx="36" hasCustomPrompt="1"/>
          </p:nvPr>
        </p:nvSpPr>
        <p:spPr>
          <a:xfrm>
            <a:off x="7191084" y="3136120"/>
            <a:ext cx="1296163"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29" name="Text Placeholder 2">
            <a:extLst>
              <a:ext uri="{FF2B5EF4-FFF2-40B4-BE49-F238E27FC236}">
                <a16:creationId xmlns:a16="http://schemas.microsoft.com/office/drawing/2014/main" xmlns="" id="{B18DF9D1-5757-4445-9078-38760F447FFE}"/>
              </a:ext>
            </a:extLst>
          </p:cNvPr>
          <p:cNvSpPr>
            <a:spLocks noGrp="1"/>
          </p:cNvSpPr>
          <p:nvPr>
            <p:ph type="body" idx="37" hasCustomPrompt="1"/>
          </p:nvPr>
        </p:nvSpPr>
        <p:spPr>
          <a:xfrm>
            <a:off x="2268369" y="3891527"/>
            <a:ext cx="1296163"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0" name="Text Placeholder 11">
            <a:extLst>
              <a:ext uri="{FF2B5EF4-FFF2-40B4-BE49-F238E27FC236}">
                <a16:creationId xmlns:a16="http://schemas.microsoft.com/office/drawing/2014/main" xmlns="" id="{993B8732-2AA4-40C3-A4A3-44C5803BDA1C}"/>
              </a:ext>
            </a:extLst>
          </p:cNvPr>
          <p:cNvSpPr>
            <a:spLocks noGrp="1"/>
          </p:cNvSpPr>
          <p:nvPr>
            <p:ph type="body" sz="quarter" idx="38"/>
          </p:nvPr>
        </p:nvSpPr>
        <p:spPr>
          <a:xfrm>
            <a:off x="2268369" y="4276619"/>
            <a:ext cx="1296163"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smtClean="0"/>
              <a:t>Click to edit Master text styles</a:t>
            </a:r>
          </a:p>
          <a:p>
            <a:pPr lvl="1"/>
            <a:r>
              <a:rPr lang="en-US" smtClean="0"/>
              <a:t>Second level</a:t>
            </a:r>
          </a:p>
        </p:txBody>
      </p:sp>
      <p:sp>
        <p:nvSpPr>
          <p:cNvPr id="31" name="Text Placeholder 7">
            <a:extLst>
              <a:ext uri="{FF2B5EF4-FFF2-40B4-BE49-F238E27FC236}">
                <a16:creationId xmlns:a16="http://schemas.microsoft.com/office/drawing/2014/main" xmlns="" id="{11BFD035-7AF1-47EA-9F1C-AE04879DA45D}"/>
              </a:ext>
            </a:extLst>
          </p:cNvPr>
          <p:cNvSpPr>
            <a:spLocks noGrp="1"/>
          </p:cNvSpPr>
          <p:nvPr>
            <p:ph type="body" sz="quarter" idx="39" hasCustomPrompt="1"/>
          </p:nvPr>
        </p:nvSpPr>
        <p:spPr>
          <a:xfrm>
            <a:off x="2268369" y="2507927"/>
            <a:ext cx="1296163"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32" name="Text Placeholder 2">
            <a:extLst>
              <a:ext uri="{FF2B5EF4-FFF2-40B4-BE49-F238E27FC236}">
                <a16:creationId xmlns:a16="http://schemas.microsoft.com/office/drawing/2014/main" xmlns="" id="{C0720D82-39E2-490D-913A-B6DA31CAC2BD}"/>
              </a:ext>
            </a:extLst>
          </p:cNvPr>
          <p:cNvSpPr>
            <a:spLocks noGrp="1"/>
          </p:cNvSpPr>
          <p:nvPr>
            <p:ph type="body" idx="40" hasCustomPrompt="1"/>
          </p:nvPr>
        </p:nvSpPr>
        <p:spPr>
          <a:xfrm>
            <a:off x="2268369" y="3136120"/>
            <a:ext cx="1296163"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33" name="Text Placeholder 2">
            <a:extLst>
              <a:ext uri="{FF2B5EF4-FFF2-40B4-BE49-F238E27FC236}">
                <a16:creationId xmlns:a16="http://schemas.microsoft.com/office/drawing/2014/main" xmlns="" id="{F8CB98AA-B672-4560-9A4C-F0E472D7D508}"/>
              </a:ext>
            </a:extLst>
          </p:cNvPr>
          <p:cNvSpPr>
            <a:spLocks noGrp="1"/>
          </p:cNvSpPr>
          <p:nvPr>
            <p:ph type="body" idx="41" hasCustomPrompt="1"/>
          </p:nvPr>
        </p:nvSpPr>
        <p:spPr>
          <a:xfrm>
            <a:off x="3909273" y="3891527"/>
            <a:ext cx="1296163"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4" name="Text Placeholder 11">
            <a:extLst>
              <a:ext uri="{FF2B5EF4-FFF2-40B4-BE49-F238E27FC236}">
                <a16:creationId xmlns:a16="http://schemas.microsoft.com/office/drawing/2014/main" xmlns="" id="{051BF3E5-DBCA-46BD-A139-755813ECCCCA}"/>
              </a:ext>
            </a:extLst>
          </p:cNvPr>
          <p:cNvSpPr>
            <a:spLocks noGrp="1"/>
          </p:cNvSpPr>
          <p:nvPr>
            <p:ph type="body" sz="quarter" idx="42"/>
          </p:nvPr>
        </p:nvSpPr>
        <p:spPr>
          <a:xfrm>
            <a:off x="3909273" y="4276619"/>
            <a:ext cx="1296163"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smtClean="0"/>
              <a:t>Click to edit Master text styles</a:t>
            </a:r>
          </a:p>
          <a:p>
            <a:pPr lvl="1"/>
            <a:r>
              <a:rPr lang="en-US" smtClean="0"/>
              <a:t>Second level</a:t>
            </a:r>
          </a:p>
        </p:txBody>
      </p:sp>
      <p:sp>
        <p:nvSpPr>
          <p:cNvPr id="35" name="Text Placeholder 7">
            <a:extLst>
              <a:ext uri="{FF2B5EF4-FFF2-40B4-BE49-F238E27FC236}">
                <a16:creationId xmlns:a16="http://schemas.microsoft.com/office/drawing/2014/main" xmlns="" id="{4E2B5368-5C92-477C-B64A-0B1236EC4718}"/>
              </a:ext>
            </a:extLst>
          </p:cNvPr>
          <p:cNvSpPr>
            <a:spLocks noGrp="1"/>
          </p:cNvSpPr>
          <p:nvPr>
            <p:ph type="body" sz="quarter" idx="43" hasCustomPrompt="1"/>
          </p:nvPr>
        </p:nvSpPr>
        <p:spPr>
          <a:xfrm>
            <a:off x="3909273" y="2507927"/>
            <a:ext cx="1296163"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36" name="Text Placeholder 2">
            <a:extLst>
              <a:ext uri="{FF2B5EF4-FFF2-40B4-BE49-F238E27FC236}">
                <a16:creationId xmlns:a16="http://schemas.microsoft.com/office/drawing/2014/main" xmlns="" id="{11C29312-F699-465F-96BC-B65A2C3356B5}"/>
              </a:ext>
            </a:extLst>
          </p:cNvPr>
          <p:cNvSpPr>
            <a:spLocks noGrp="1"/>
          </p:cNvSpPr>
          <p:nvPr>
            <p:ph type="body" idx="44" hasCustomPrompt="1"/>
          </p:nvPr>
        </p:nvSpPr>
        <p:spPr>
          <a:xfrm>
            <a:off x="3909273" y="3136120"/>
            <a:ext cx="1296163"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37" name="Text Placeholder 2">
            <a:extLst>
              <a:ext uri="{FF2B5EF4-FFF2-40B4-BE49-F238E27FC236}">
                <a16:creationId xmlns:a16="http://schemas.microsoft.com/office/drawing/2014/main" xmlns="" id="{D613D924-E33A-4DAE-B253-E9668378EC73}"/>
              </a:ext>
            </a:extLst>
          </p:cNvPr>
          <p:cNvSpPr>
            <a:spLocks noGrp="1"/>
          </p:cNvSpPr>
          <p:nvPr>
            <p:ph type="body" idx="45" hasCustomPrompt="1"/>
          </p:nvPr>
        </p:nvSpPr>
        <p:spPr>
          <a:xfrm>
            <a:off x="5550178" y="3891527"/>
            <a:ext cx="1296163"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8" name="Text Placeholder 11">
            <a:extLst>
              <a:ext uri="{FF2B5EF4-FFF2-40B4-BE49-F238E27FC236}">
                <a16:creationId xmlns:a16="http://schemas.microsoft.com/office/drawing/2014/main" xmlns="" id="{4C346CE6-85D2-4744-ABBA-4EB5E51EB80F}"/>
              </a:ext>
            </a:extLst>
          </p:cNvPr>
          <p:cNvSpPr>
            <a:spLocks noGrp="1"/>
          </p:cNvSpPr>
          <p:nvPr>
            <p:ph type="body" sz="quarter" idx="46"/>
          </p:nvPr>
        </p:nvSpPr>
        <p:spPr>
          <a:xfrm>
            <a:off x="5550178" y="4276619"/>
            <a:ext cx="1296163"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smtClean="0"/>
              <a:t>Click to edit Master text styles</a:t>
            </a:r>
          </a:p>
          <a:p>
            <a:pPr lvl="1"/>
            <a:r>
              <a:rPr lang="en-US" smtClean="0"/>
              <a:t>Second level</a:t>
            </a:r>
          </a:p>
        </p:txBody>
      </p:sp>
      <p:sp>
        <p:nvSpPr>
          <p:cNvPr id="39" name="Text Placeholder 7">
            <a:extLst>
              <a:ext uri="{FF2B5EF4-FFF2-40B4-BE49-F238E27FC236}">
                <a16:creationId xmlns:a16="http://schemas.microsoft.com/office/drawing/2014/main" xmlns="" id="{0D7E5C35-923C-473E-8BB9-F2F1AB3A2BB4}"/>
              </a:ext>
            </a:extLst>
          </p:cNvPr>
          <p:cNvSpPr>
            <a:spLocks noGrp="1"/>
          </p:cNvSpPr>
          <p:nvPr>
            <p:ph type="body" sz="quarter" idx="47" hasCustomPrompt="1"/>
          </p:nvPr>
        </p:nvSpPr>
        <p:spPr>
          <a:xfrm>
            <a:off x="5550178" y="2507927"/>
            <a:ext cx="1296163"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40" name="Text Placeholder 2">
            <a:extLst>
              <a:ext uri="{FF2B5EF4-FFF2-40B4-BE49-F238E27FC236}">
                <a16:creationId xmlns:a16="http://schemas.microsoft.com/office/drawing/2014/main" xmlns="" id="{756DD156-6646-433D-ABE8-CB244D53D6C1}"/>
              </a:ext>
            </a:extLst>
          </p:cNvPr>
          <p:cNvSpPr>
            <a:spLocks noGrp="1"/>
          </p:cNvSpPr>
          <p:nvPr>
            <p:ph type="body" idx="48" hasCustomPrompt="1"/>
          </p:nvPr>
        </p:nvSpPr>
        <p:spPr>
          <a:xfrm>
            <a:off x="5550178" y="3136120"/>
            <a:ext cx="1296163"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1" name="Oval 40">
            <a:extLst>
              <a:ext uri="{FF2B5EF4-FFF2-40B4-BE49-F238E27FC236}">
                <a16:creationId xmlns:a16="http://schemas.microsoft.com/office/drawing/2014/main" xmlns="" id="{AC33C4CE-CEA6-4AC9-B1DB-8224A4517350}"/>
              </a:ext>
            </a:extLst>
          </p:cNvPr>
          <p:cNvSpPr/>
          <p:nvPr userDrawn="1"/>
        </p:nvSpPr>
        <p:spPr>
          <a:xfrm>
            <a:off x="2279931" y="3559702"/>
            <a:ext cx="13716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2" name="Oval 41">
            <a:extLst>
              <a:ext uri="{FF2B5EF4-FFF2-40B4-BE49-F238E27FC236}">
                <a16:creationId xmlns:a16="http://schemas.microsoft.com/office/drawing/2014/main" xmlns="" id="{371AA6E8-880E-404C-8BCA-7949D28E7AF8}"/>
              </a:ext>
            </a:extLst>
          </p:cNvPr>
          <p:cNvSpPr/>
          <p:nvPr userDrawn="1"/>
        </p:nvSpPr>
        <p:spPr>
          <a:xfrm>
            <a:off x="3920367" y="3559702"/>
            <a:ext cx="13716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3" name="Oval 42">
            <a:extLst>
              <a:ext uri="{FF2B5EF4-FFF2-40B4-BE49-F238E27FC236}">
                <a16:creationId xmlns:a16="http://schemas.microsoft.com/office/drawing/2014/main" xmlns="" id="{D7D3B90E-8FC3-4B84-A2BB-8862D5EC070B}"/>
              </a:ext>
            </a:extLst>
          </p:cNvPr>
          <p:cNvSpPr/>
          <p:nvPr userDrawn="1"/>
        </p:nvSpPr>
        <p:spPr>
          <a:xfrm>
            <a:off x="5560802" y="3559702"/>
            <a:ext cx="13716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4" name="Oval 43">
            <a:extLst>
              <a:ext uri="{FF2B5EF4-FFF2-40B4-BE49-F238E27FC236}">
                <a16:creationId xmlns:a16="http://schemas.microsoft.com/office/drawing/2014/main" xmlns="" id="{43E9DB54-6797-4300-B6CA-0A9CF186B458}"/>
              </a:ext>
            </a:extLst>
          </p:cNvPr>
          <p:cNvSpPr/>
          <p:nvPr userDrawn="1"/>
        </p:nvSpPr>
        <p:spPr>
          <a:xfrm>
            <a:off x="7201238" y="3559702"/>
            <a:ext cx="13716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5" name="Picture Placeholder 11">
            <a:extLst>
              <a:ext uri="{FF2B5EF4-FFF2-40B4-BE49-F238E27FC236}">
                <a16:creationId xmlns:a16="http://schemas.microsoft.com/office/drawing/2014/main" xmlns="" id="{48D7F0F9-4118-4257-9D45-A5772C2110D7}"/>
              </a:ext>
            </a:extLst>
          </p:cNvPr>
          <p:cNvSpPr>
            <a:spLocks noGrp="1"/>
          </p:cNvSpPr>
          <p:nvPr>
            <p:ph type="pic" sz="quarter" idx="49"/>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3653207624"/>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31326-08A9-441D-B1A8-66271415853E}"/>
              </a:ext>
            </a:extLst>
          </p:cNvPr>
          <p:cNvSpPr>
            <a:spLocks noGrp="1"/>
          </p:cNvSpPr>
          <p:nvPr>
            <p:ph type="title" hasCustomPrompt="1"/>
          </p:nvPr>
        </p:nvSpPr>
        <p:spPr>
          <a:xfrm>
            <a:off x="627460" y="740999"/>
            <a:ext cx="2069330" cy="568800"/>
          </a:xfrm>
        </p:spPr>
        <p:txBody>
          <a:bodyPr lIns="36000" tIns="0" rIns="0" bIns="0">
            <a:noAutofit/>
          </a:bodyPr>
          <a:lstStyle/>
          <a:p>
            <a:r>
              <a:rPr lang="en-US" dirty="0"/>
              <a:t>Title Here</a:t>
            </a:r>
            <a:endParaRPr lang="ru-RU"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smtClean="0"/>
              <a:pPr/>
              <a:t>5/16/2019</a:t>
            </a:fld>
            <a:endParaRPr lang="ru-RU"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p:nvPr>
        </p:nvSpPr>
        <p:spPr>
          <a:xfrm>
            <a:off x="627461" y="1377834"/>
            <a:ext cx="2070621" cy="1630063"/>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able Placeholder 9">
            <a:extLst>
              <a:ext uri="{FF2B5EF4-FFF2-40B4-BE49-F238E27FC236}">
                <a16:creationId xmlns:a16="http://schemas.microsoft.com/office/drawing/2014/main" xmlns="" id="{36EC64A7-7FE6-41B3-B27F-E6B0C0BAA1FD}"/>
              </a:ext>
            </a:extLst>
          </p:cNvPr>
          <p:cNvSpPr>
            <a:spLocks noGrp="1"/>
          </p:cNvSpPr>
          <p:nvPr>
            <p:ph type="tbl" sz="quarter" idx="25"/>
          </p:nvPr>
        </p:nvSpPr>
        <p:spPr>
          <a:xfrm>
            <a:off x="2987279" y="741000"/>
            <a:ext cx="4619687" cy="4650632"/>
          </a:xfrm>
        </p:spPr>
        <p:txBody>
          <a:bodyPr anchor="ctr" anchorCtr="0">
            <a:noAutofit/>
          </a:bodyPr>
          <a:lstStyle>
            <a:lvl1pPr marL="0" indent="0" algn="ctr">
              <a:buNone/>
              <a:defRPr sz="1800"/>
            </a:lvl1pPr>
          </a:lstStyle>
          <a:p>
            <a:r>
              <a:rPr lang="en-US" smtClean="0"/>
              <a:t>Click icon to add table</a:t>
            </a:r>
            <a:endParaRPr lang="ru-RU" dirty="0"/>
          </a:p>
        </p:txBody>
      </p:sp>
      <p:sp>
        <p:nvSpPr>
          <p:cNvPr id="11" name="Picture Placeholder 11">
            <a:extLst>
              <a:ext uri="{FF2B5EF4-FFF2-40B4-BE49-F238E27FC236}">
                <a16:creationId xmlns:a16="http://schemas.microsoft.com/office/drawing/2014/main" xmlns="" id="{48D7F0F9-4118-4257-9D45-A5772C2110D7}"/>
              </a:ext>
            </a:extLst>
          </p:cNvPr>
          <p:cNvSpPr>
            <a:spLocks noGrp="1"/>
          </p:cNvSpPr>
          <p:nvPr>
            <p:ph type="pic" sz="quarter" idx="26"/>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229157464"/>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E320EF9D-83C9-45F8-AAA9-A9768470F99F}"/>
              </a:ext>
            </a:extLst>
          </p:cNvPr>
          <p:cNvSpPr/>
          <p:nvPr userDrawn="1"/>
        </p:nvSpPr>
        <p:spPr>
          <a:xfrm>
            <a:off x="0" y="1613512"/>
            <a:ext cx="9144000" cy="2743200"/>
          </a:xfrm>
          <a:prstGeom prst="rect">
            <a:avLst/>
          </a:prstGeom>
          <a:gradFill>
            <a:gsLst>
              <a:gs pos="0">
                <a:schemeClr val="accent1">
                  <a:lumMod val="75000"/>
                  <a:alpha val="20000"/>
                </a:schemeClr>
              </a:gs>
              <a:gs pos="100000">
                <a:schemeClr val="bg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Picture Placeholder 11">
            <a:extLst>
              <a:ext uri="{FF2B5EF4-FFF2-40B4-BE49-F238E27FC236}">
                <a16:creationId xmlns:a16="http://schemas.microsoft.com/office/drawing/2014/main" xmlns="" id="{9CB4EFCF-84EC-4420-9A2B-7C028E7505B0}"/>
              </a:ext>
            </a:extLst>
          </p:cNvPr>
          <p:cNvSpPr>
            <a:spLocks noGrp="1"/>
          </p:cNvSpPr>
          <p:nvPr>
            <p:ph type="pic" sz="quarter" idx="49"/>
          </p:nvPr>
        </p:nvSpPr>
        <p:spPr>
          <a:xfrm>
            <a:off x="3543300" y="1613512"/>
            <a:ext cx="2057400" cy="2743200"/>
          </a:xfrm>
        </p:spPr>
        <p:txBody>
          <a:bodyPr anchor="ctr" anchorCtr="0">
            <a:noAutofit/>
          </a:bodyPr>
          <a:lstStyle>
            <a:lvl1pPr marL="0" indent="0" algn="ctr">
              <a:buNone/>
              <a:defRPr sz="1800"/>
            </a:lvl1pPr>
          </a:lstStyle>
          <a:p>
            <a:r>
              <a:rPr lang="en-US" smtClean="0"/>
              <a:t>Click icon to add picture</a:t>
            </a:r>
            <a:endParaRPr lang="ru-RU" dirty="0"/>
          </a:p>
        </p:txBody>
      </p:sp>
      <p:sp>
        <p:nvSpPr>
          <p:cNvPr id="42" name="Picture Placeholder 11">
            <a:extLst>
              <a:ext uri="{FF2B5EF4-FFF2-40B4-BE49-F238E27FC236}">
                <a16:creationId xmlns:a16="http://schemas.microsoft.com/office/drawing/2014/main" xmlns="" id="{3C20DBAD-9FE7-4F62-B952-1D72DC8B9A73}"/>
              </a:ext>
            </a:extLst>
          </p:cNvPr>
          <p:cNvSpPr>
            <a:spLocks noGrp="1"/>
          </p:cNvSpPr>
          <p:nvPr>
            <p:ph type="pic" sz="quarter" idx="50"/>
          </p:nvPr>
        </p:nvSpPr>
        <p:spPr>
          <a:xfrm>
            <a:off x="1485900" y="1613512"/>
            <a:ext cx="2057400" cy="2743200"/>
          </a:xfrm>
        </p:spPr>
        <p:txBody>
          <a:bodyPr anchor="ctr" anchorCtr="0">
            <a:noAutofit/>
          </a:bodyPr>
          <a:lstStyle>
            <a:lvl1pPr marL="0" indent="0" algn="ctr">
              <a:buNone/>
              <a:defRPr sz="1800"/>
            </a:lvl1pPr>
          </a:lstStyle>
          <a:p>
            <a:r>
              <a:rPr lang="en-US" smtClean="0"/>
              <a:t>Click icon to add picture</a:t>
            </a:r>
            <a:endParaRPr lang="ru-RU" dirty="0"/>
          </a:p>
        </p:txBody>
      </p:sp>
      <p:sp>
        <p:nvSpPr>
          <p:cNvPr id="43" name="Picture Placeholder 11">
            <a:extLst>
              <a:ext uri="{FF2B5EF4-FFF2-40B4-BE49-F238E27FC236}">
                <a16:creationId xmlns:a16="http://schemas.microsoft.com/office/drawing/2014/main" xmlns="" id="{6AE95BF3-594D-4F6F-95D5-18D8A51D5197}"/>
              </a:ext>
            </a:extLst>
          </p:cNvPr>
          <p:cNvSpPr>
            <a:spLocks noGrp="1"/>
          </p:cNvSpPr>
          <p:nvPr>
            <p:ph type="pic" sz="quarter" idx="51"/>
          </p:nvPr>
        </p:nvSpPr>
        <p:spPr>
          <a:xfrm>
            <a:off x="5599675" y="1613512"/>
            <a:ext cx="2057400" cy="2743200"/>
          </a:xfrm>
        </p:spPr>
        <p:txBody>
          <a:bodyPr anchor="ctr" anchorCtr="0">
            <a:noAutofit/>
          </a:bodyPr>
          <a:lstStyle>
            <a:lvl1pPr marL="0" indent="0" algn="ctr">
              <a:buNone/>
              <a:defRPr sz="1800"/>
            </a:lvl1pPr>
          </a:lstStyle>
          <a:p>
            <a:r>
              <a:rPr lang="en-US" smtClean="0"/>
              <a:t>Click icon to add picture</a:t>
            </a:r>
            <a:endParaRPr lang="ru-RU" dirty="0"/>
          </a:p>
        </p:txBody>
      </p:sp>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627462" y="740999"/>
            <a:ext cx="7151764"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smtClean="0"/>
              <a:pPr/>
              <a:t>5/16/2019</a:t>
            </a:fld>
            <a:endParaRPr lang="ru-RU"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20" name="Text Placeholder 2">
            <a:extLst>
              <a:ext uri="{FF2B5EF4-FFF2-40B4-BE49-F238E27FC236}">
                <a16:creationId xmlns:a16="http://schemas.microsoft.com/office/drawing/2014/main" xmlns="" id="{61FE0B9B-7D73-4311-B749-C3FA874AF7CC}"/>
              </a:ext>
            </a:extLst>
          </p:cNvPr>
          <p:cNvSpPr>
            <a:spLocks noGrp="1"/>
          </p:cNvSpPr>
          <p:nvPr>
            <p:ph type="body" idx="1" hasCustomPrompt="1"/>
          </p:nvPr>
        </p:nvSpPr>
        <p:spPr>
          <a:xfrm>
            <a:off x="1799100" y="4492967"/>
            <a:ext cx="1431000" cy="334919"/>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1" name="Text Placeholder 11">
            <a:extLst>
              <a:ext uri="{FF2B5EF4-FFF2-40B4-BE49-F238E27FC236}">
                <a16:creationId xmlns:a16="http://schemas.microsoft.com/office/drawing/2014/main" xmlns="" id="{4A6CBB7D-3142-4CED-98BE-68B4F7C14E52}"/>
              </a:ext>
            </a:extLst>
          </p:cNvPr>
          <p:cNvSpPr>
            <a:spLocks noGrp="1"/>
          </p:cNvSpPr>
          <p:nvPr>
            <p:ph type="body" sz="quarter" idx="13"/>
          </p:nvPr>
        </p:nvSpPr>
        <p:spPr>
          <a:xfrm>
            <a:off x="1799100" y="4878060"/>
            <a:ext cx="1431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smtClean="0"/>
              <a:t>Click to edit Master text styles</a:t>
            </a:r>
          </a:p>
        </p:txBody>
      </p:sp>
      <p:sp>
        <p:nvSpPr>
          <p:cNvPr id="19" name="Text Placeholder 2">
            <a:extLst>
              <a:ext uri="{FF2B5EF4-FFF2-40B4-BE49-F238E27FC236}">
                <a16:creationId xmlns:a16="http://schemas.microsoft.com/office/drawing/2014/main" xmlns="" id="{91323B59-309B-4779-B127-7711E7D88F11}"/>
              </a:ext>
            </a:extLst>
          </p:cNvPr>
          <p:cNvSpPr>
            <a:spLocks noGrp="1"/>
          </p:cNvSpPr>
          <p:nvPr>
            <p:ph type="body" idx="32" hasCustomPrompt="1"/>
          </p:nvPr>
        </p:nvSpPr>
        <p:spPr>
          <a:xfrm>
            <a:off x="1799100" y="5138591"/>
            <a:ext cx="1431000" cy="693883"/>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29" name="Text Placeholder 2">
            <a:extLst>
              <a:ext uri="{FF2B5EF4-FFF2-40B4-BE49-F238E27FC236}">
                <a16:creationId xmlns:a16="http://schemas.microsoft.com/office/drawing/2014/main" xmlns="" id="{B18DF9D1-5757-4445-9078-38760F447FFE}"/>
              </a:ext>
            </a:extLst>
          </p:cNvPr>
          <p:cNvSpPr>
            <a:spLocks noGrp="1"/>
          </p:cNvSpPr>
          <p:nvPr>
            <p:ph type="body" idx="37" hasCustomPrompt="1"/>
          </p:nvPr>
        </p:nvSpPr>
        <p:spPr>
          <a:xfrm>
            <a:off x="3856500" y="4492967"/>
            <a:ext cx="1431000" cy="334919"/>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0" name="Text Placeholder 11">
            <a:extLst>
              <a:ext uri="{FF2B5EF4-FFF2-40B4-BE49-F238E27FC236}">
                <a16:creationId xmlns:a16="http://schemas.microsoft.com/office/drawing/2014/main" xmlns="" id="{993B8732-2AA4-40C3-A4A3-44C5803BDA1C}"/>
              </a:ext>
            </a:extLst>
          </p:cNvPr>
          <p:cNvSpPr>
            <a:spLocks noGrp="1"/>
          </p:cNvSpPr>
          <p:nvPr>
            <p:ph type="body" sz="quarter" idx="38"/>
          </p:nvPr>
        </p:nvSpPr>
        <p:spPr>
          <a:xfrm>
            <a:off x="3856500" y="4878060"/>
            <a:ext cx="1431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smtClean="0"/>
              <a:t>Click to edit Master text styles</a:t>
            </a:r>
          </a:p>
        </p:txBody>
      </p:sp>
      <p:sp>
        <p:nvSpPr>
          <p:cNvPr id="32" name="Text Placeholder 2">
            <a:extLst>
              <a:ext uri="{FF2B5EF4-FFF2-40B4-BE49-F238E27FC236}">
                <a16:creationId xmlns:a16="http://schemas.microsoft.com/office/drawing/2014/main" xmlns="" id="{C0720D82-39E2-490D-913A-B6DA31CAC2BD}"/>
              </a:ext>
            </a:extLst>
          </p:cNvPr>
          <p:cNvSpPr>
            <a:spLocks noGrp="1"/>
          </p:cNvSpPr>
          <p:nvPr>
            <p:ph type="body" idx="40" hasCustomPrompt="1"/>
          </p:nvPr>
        </p:nvSpPr>
        <p:spPr>
          <a:xfrm>
            <a:off x="3856500" y="5138591"/>
            <a:ext cx="1431000" cy="693883"/>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33" name="Text Placeholder 2">
            <a:extLst>
              <a:ext uri="{FF2B5EF4-FFF2-40B4-BE49-F238E27FC236}">
                <a16:creationId xmlns:a16="http://schemas.microsoft.com/office/drawing/2014/main" xmlns="" id="{F8CB98AA-B672-4560-9A4C-F0E472D7D508}"/>
              </a:ext>
            </a:extLst>
          </p:cNvPr>
          <p:cNvSpPr>
            <a:spLocks noGrp="1"/>
          </p:cNvSpPr>
          <p:nvPr>
            <p:ph type="body" idx="41" hasCustomPrompt="1"/>
          </p:nvPr>
        </p:nvSpPr>
        <p:spPr>
          <a:xfrm>
            <a:off x="5925435" y="4492967"/>
            <a:ext cx="1431000" cy="334919"/>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4" name="Text Placeholder 11">
            <a:extLst>
              <a:ext uri="{FF2B5EF4-FFF2-40B4-BE49-F238E27FC236}">
                <a16:creationId xmlns:a16="http://schemas.microsoft.com/office/drawing/2014/main" xmlns="" id="{051BF3E5-DBCA-46BD-A139-755813ECCCCA}"/>
              </a:ext>
            </a:extLst>
          </p:cNvPr>
          <p:cNvSpPr>
            <a:spLocks noGrp="1"/>
          </p:cNvSpPr>
          <p:nvPr>
            <p:ph type="body" sz="quarter" idx="42"/>
          </p:nvPr>
        </p:nvSpPr>
        <p:spPr>
          <a:xfrm>
            <a:off x="5925435" y="4878060"/>
            <a:ext cx="1431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smtClean="0"/>
              <a:t>Click to edit Master text styles</a:t>
            </a:r>
          </a:p>
        </p:txBody>
      </p:sp>
      <p:sp>
        <p:nvSpPr>
          <p:cNvPr id="36" name="Text Placeholder 2">
            <a:extLst>
              <a:ext uri="{FF2B5EF4-FFF2-40B4-BE49-F238E27FC236}">
                <a16:creationId xmlns:a16="http://schemas.microsoft.com/office/drawing/2014/main" xmlns="" id="{11C29312-F699-465F-96BC-B65A2C3356B5}"/>
              </a:ext>
            </a:extLst>
          </p:cNvPr>
          <p:cNvSpPr>
            <a:spLocks noGrp="1"/>
          </p:cNvSpPr>
          <p:nvPr>
            <p:ph type="body" idx="44" hasCustomPrompt="1"/>
          </p:nvPr>
        </p:nvSpPr>
        <p:spPr>
          <a:xfrm>
            <a:off x="5925435" y="5138591"/>
            <a:ext cx="1431000" cy="693883"/>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22"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669593623"/>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627462" y="740999"/>
            <a:ext cx="7151764"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smtClean="0"/>
              <a:pPr/>
              <a:t>5/16/2019</a:t>
            </a:fld>
            <a:endParaRPr lang="ru-RU"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p:nvPr>
        </p:nvSpPr>
        <p:spPr>
          <a:xfrm>
            <a:off x="627462" y="1377834"/>
            <a:ext cx="7151764"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5" name="Text Placeholder 2">
            <a:extLst>
              <a:ext uri="{FF2B5EF4-FFF2-40B4-BE49-F238E27FC236}">
                <a16:creationId xmlns:a16="http://schemas.microsoft.com/office/drawing/2014/main" xmlns="" id="{E6BA5EAA-9D1F-41A8-B061-8C18B61C4F65}"/>
              </a:ext>
            </a:extLst>
          </p:cNvPr>
          <p:cNvSpPr>
            <a:spLocks noGrp="1"/>
          </p:cNvSpPr>
          <p:nvPr>
            <p:ph type="body" idx="1" hasCustomPrompt="1"/>
          </p:nvPr>
        </p:nvSpPr>
        <p:spPr>
          <a:xfrm>
            <a:off x="1481599" y="2564315"/>
            <a:ext cx="1703762"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6" name="Text Placeholder 11">
            <a:extLst>
              <a:ext uri="{FF2B5EF4-FFF2-40B4-BE49-F238E27FC236}">
                <a16:creationId xmlns:a16="http://schemas.microsoft.com/office/drawing/2014/main" xmlns="" id="{60E8EB22-EE54-4319-BFD9-B51D4D584ADF}"/>
              </a:ext>
            </a:extLst>
          </p:cNvPr>
          <p:cNvSpPr>
            <a:spLocks noGrp="1"/>
          </p:cNvSpPr>
          <p:nvPr>
            <p:ph type="body" sz="quarter" idx="13"/>
          </p:nvPr>
        </p:nvSpPr>
        <p:spPr>
          <a:xfrm>
            <a:off x="1481599" y="2949408"/>
            <a:ext cx="1703762"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smtClean="0"/>
              <a:t>Click to edit Master text styles</a:t>
            </a:r>
          </a:p>
          <a:p>
            <a:pPr lvl="1"/>
            <a:r>
              <a:rPr lang="en-US" smtClean="0"/>
              <a:t>Second level</a:t>
            </a:r>
          </a:p>
        </p:txBody>
      </p:sp>
      <p:sp>
        <p:nvSpPr>
          <p:cNvPr id="12" name="Picture Placeholder 11">
            <a:extLst>
              <a:ext uri="{FF2B5EF4-FFF2-40B4-BE49-F238E27FC236}">
                <a16:creationId xmlns:a16="http://schemas.microsoft.com/office/drawing/2014/main" xmlns="" id="{50604DC3-2547-4A5A-8AF8-1051ADC267D3}"/>
              </a:ext>
            </a:extLst>
          </p:cNvPr>
          <p:cNvSpPr>
            <a:spLocks noGrp="1"/>
          </p:cNvSpPr>
          <p:nvPr>
            <p:ph type="pic" sz="quarter" idx="25"/>
          </p:nvPr>
        </p:nvSpPr>
        <p:spPr>
          <a:xfrm>
            <a:off x="627463" y="2647025"/>
            <a:ext cx="720091"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47" name="Text Placeholder 2">
            <a:extLst>
              <a:ext uri="{FF2B5EF4-FFF2-40B4-BE49-F238E27FC236}">
                <a16:creationId xmlns:a16="http://schemas.microsoft.com/office/drawing/2014/main" xmlns="" id="{D21D8720-648F-4748-B19E-15B596D77B9F}"/>
              </a:ext>
            </a:extLst>
          </p:cNvPr>
          <p:cNvSpPr>
            <a:spLocks noGrp="1"/>
          </p:cNvSpPr>
          <p:nvPr>
            <p:ph type="body" idx="26" hasCustomPrompt="1"/>
          </p:nvPr>
        </p:nvSpPr>
        <p:spPr>
          <a:xfrm>
            <a:off x="1481599" y="4130482"/>
            <a:ext cx="1703762"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8" name="Text Placeholder 11">
            <a:extLst>
              <a:ext uri="{FF2B5EF4-FFF2-40B4-BE49-F238E27FC236}">
                <a16:creationId xmlns:a16="http://schemas.microsoft.com/office/drawing/2014/main" xmlns="" id="{E31B211B-885A-40F6-A25D-6EDF68FBD3A5}"/>
              </a:ext>
            </a:extLst>
          </p:cNvPr>
          <p:cNvSpPr>
            <a:spLocks noGrp="1"/>
          </p:cNvSpPr>
          <p:nvPr>
            <p:ph type="body" sz="quarter" idx="27"/>
          </p:nvPr>
        </p:nvSpPr>
        <p:spPr>
          <a:xfrm>
            <a:off x="1481599" y="4515575"/>
            <a:ext cx="1703762"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smtClean="0"/>
              <a:t>Click to edit Master text styles</a:t>
            </a:r>
          </a:p>
          <a:p>
            <a:pPr lvl="1"/>
            <a:r>
              <a:rPr lang="en-US" smtClean="0"/>
              <a:t>Second level</a:t>
            </a:r>
          </a:p>
        </p:txBody>
      </p:sp>
      <p:sp>
        <p:nvSpPr>
          <p:cNvPr id="49" name="Picture Placeholder 11">
            <a:extLst>
              <a:ext uri="{FF2B5EF4-FFF2-40B4-BE49-F238E27FC236}">
                <a16:creationId xmlns:a16="http://schemas.microsoft.com/office/drawing/2014/main" xmlns="" id="{C2F4D19D-CC90-455D-8947-5DCD00EA921C}"/>
              </a:ext>
            </a:extLst>
          </p:cNvPr>
          <p:cNvSpPr>
            <a:spLocks noGrp="1"/>
          </p:cNvSpPr>
          <p:nvPr>
            <p:ph type="pic" sz="quarter" idx="28"/>
          </p:nvPr>
        </p:nvSpPr>
        <p:spPr>
          <a:xfrm>
            <a:off x="627463" y="4213192"/>
            <a:ext cx="720091"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50" name="Text Placeholder 2">
            <a:extLst>
              <a:ext uri="{FF2B5EF4-FFF2-40B4-BE49-F238E27FC236}">
                <a16:creationId xmlns:a16="http://schemas.microsoft.com/office/drawing/2014/main" xmlns="" id="{D5CAA23C-172B-4B6C-BB10-4F4DB6CFD19B}"/>
              </a:ext>
            </a:extLst>
          </p:cNvPr>
          <p:cNvSpPr>
            <a:spLocks noGrp="1"/>
          </p:cNvSpPr>
          <p:nvPr>
            <p:ph type="body" idx="29" hasCustomPrompt="1"/>
          </p:nvPr>
        </p:nvSpPr>
        <p:spPr>
          <a:xfrm>
            <a:off x="4149085" y="2564315"/>
            <a:ext cx="1703762"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xmlns="" id="{5873C0A4-108E-4DD1-A604-311D061489DF}"/>
              </a:ext>
            </a:extLst>
          </p:cNvPr>
          <p:cNvSpPr>
            <a:spLocks noGrp="1"/>
          </p:cNvSpPr>
          <p:nvPr>
            <p:ph type="body" sz="quarter" idx="30"/>
          </p:nvPr>
        </p:nvSpPr>
        <p:spPr>
          <a:xfrm>
            <a:off x="4149085" y="2949408"/>
            <a:ext cx="1703762"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smtClean="0"/>
              <a:t>Click to edit Master text styles</a:t>
            </a:r>
          </a:p>
          <a:p>
            <a:pPr lvl="1"/>
            <a:r>
              <a:rPr lang="en-US" smtClean="0"/>
              <a:t>Second level</a:t>
            </a:r>
          </a:p>
        </p:txBody>
      </p:sp>
      <p:sp>
        <p:nvSpPr>
          <p:cNvPr id="52" name="Picture Placeholder 11">
            <a:extLst>
              <a:ext uri="{FF2B5EF4-FFF2-40B4-BE49-F238E27FC236}">
                <a16:creationId xmlns:a16="http://schemas.microsoft.com/office/drawing/2014/main" xmlns="" id="{FA4996C0-7B37-42C4-BDFF-F0C54D4A88C9}"/>
              </a:ext>
            </a:extLst>
          </p:cNvPr>
          <p:cNvSpPr>
            <a:spLocks noGrp="1"/>
          </p:cNvSpPr>
          <p:nvPr>
            <p:ph type="pic" sz="quarter" idx="31"/>
          </p:nvPr>
        </p:nvSpPr>
        <p:spPr>
          <a:xfrm>
            <a:off x="3294948" y="2647025"/>
            <a:ext cx="720091"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53" name="Text Placeholder 2">
            <a:extLst>
              <a:ext uri="{FF2B5EF4-FFF2-40B4-BE49-F238E27FC236}">
                <a16:creationId xmlns:a16="http://schemas.microsoft.com/office/drawing/2014/main" xmlns="" id="{FE2C9DE6-67CA-4E0C-8A51-B7AC8BD5AE98}"/>
              </a:ext>
            </a:extLst>
          </p:cNvPr>
          <p:cNvSpPr>
            <a:spLocks noGrp="1"/>
          </p:cNvSpPr>
          <p:nvPr>
            <p:ph type="body" idx="32" hasCustomPrompt="1"/>
          </p:nvPr>
        </p:nvSpPr>
        <p:spPr>
          <a:xfrm>
            <a:off x="4149085" y="4130482"/>
            <a:ext cx="1703762"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4" name="Text Placeholder 11">
            <a:extLst>
              <a:ext uri="{FF2B5EF4-FFF2-40B4-BE49-F238E27FC236}">
                <a16:creationId xmlns:a16="http://schemas.microsoft.com/office/drawing/2014/main" xmlns="" id="{052A6B3A-E7C7-42AC-A91D-7921E2DCA42A}"/>
              </a:ext>
            </a:extLst>
          </p:cNvPr>
          <p:cNvSpPr>
            <a:spLocks noGrp="1"/>
          </p:cNvSpPr>
          <p:nvPr>
            <p:ph type="body" sz="quarter" idx="33"/>
          </p:nvPr>
        </p:nvSpPr>
        <p:spPr>
          <a:xfrm>
            <a:off x="4149085" y="4515575"/>
            <a:ext cx="1703762"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smtClean="0"/>
              <a:t>Click to edit Master text styles</a:t>
            </a:r>
          </a:p>
          <a:p>
            <a:pPr lvl="1"/>
            <a:r>
              <a:rPr lang="en-US" smtClean="0"/>
              <a:t>Second level</a:t>
            </a:r>
          </a:p>
        </p:txBody>
      </p:sp>
      <p:sp>
        <p:nvSpPr>
          <p:cNvPr id="55" name="Picture Placeholder 11">
            <a:extLst>
              <a:ext uri="{FF2B5EF4-FFF2-40B4-BE49-F238E27FC236}">
                <a16:creationId xmlns:a16="http://schemas.microsoft.com/office/drawing/2014/main" xmlns="" id="{BDE373C5-22C4-4D2E-B2C9-747EA0C709E1}"/>
              </a:ext>
            </a:extLst>
          </p:cNvPr>
          <p:cNvSpPr>
            <a:spLocks noGrp="1"/>
          </p:cNvSpPr>
          <p:nvPr>
            <p:ph type="pic" sz="quarter" idx="34"/>
          </p:nvPr>
        </p:nvSpPr>
        <p:spPr>
          <a:xfrm>
            <a:off x="3294948" y="4213192"/>
            <a:ext cx="720091"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56" name="Text Placeholder 2">
            <a:extLst>
              <a:ext uri="{FF2B5EF4-FFF2-40B4-BE49-F238E27FC236}">
                <a16:creationId xmlns:a16="http://schemas.microsoft.com/office/drawing/2014/main" xmlns="" id="{DF658B1C-69F4-44D8-97E9-5536A307168D}"/>
              </a:ext>
            </a:extLst>
          </p:cNvPr>
          <p:cNvSpPr>
            <a:spLocks noGrp="1"/>
          </p:cNvSpPr>
          <p:nvPr>
            <p:ph type="body" idx="35" hasCustomPrompt="1"/>
          </p:nvPr>
        </p:nvSpPr>
        <p:spPr>
          <a:xfrm>
            <a:off x="6816570" y="2564315"/>
            <a:ext cx="1703762"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7" name="Text Placeholder 11">
            <a:extLst>
              <a:ext uri="{FF2B5EF4-FFF2-40B4-BE49-F238E27FC236}">
                <a16:creationId xmlns:a16="http://schemas.microsoft.com/office/drawing/2014/main" xmlns="" id="{E49F5D3C-52A4-4CF3-9C76-8E7F4AD06745}"/>
              </a:ext>
            </a:extLst>
          </p:cNvPr>
          <p:cNvSpPr>
            <a:spLocks noGrp="1"/>
          </p:cNvSpPr>
          <p:nvPr>
            <p:ph type="body" sz="quarter" idx="36"/>
          </p:nvPr>
        </p:nvSpPr>
        <p:spPr>
          <a:xfrm>
            <a:off x="6816570" y="2949408"/>
            <a:ext cx="1703762"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smtClean="0"/>
              <a:t>Click to edit Master text styles</a:t>
            </a:r>
          </a:p>
          <a:p>
            <a:pPr lvl="1"/>
            <a:r>
              <a:rPr lang="en-US" smtClean="0"/>
              <a:t>Second level</a:t>
            </a:r>
          </a:p>
        </p:txBody>
      </p:sp>
      <p:sp>
        <p:nvSpPr>
          <p:cNvPr id="58" name="Picture Placeholder 11">
            <a:extLst>
              <a:ext uri="{FF2B5EF4-FFF2-40B4-BE49-F238E27FC236}">
                <a16:creationId xmlns:a16="http://schemas.microsoft.com/office/drawing/2014/main" xmlns="" id="{1AEC50E2-8D09-4E52-90BC-C296ED16B937}"/>
              </a:ext>
            </a:extLst>
          </p:cNvPr>
          <p:cNvSpPr>
            <a:spLocks noGrp="1"/>
          </p:cNvSpPr>
          <p:nvPr>
            <p:ph type="pic" sz="quarter" idx="37"/>
          </p:nvPr>
        </p:nvSpPr>
        <p:spPr>
          <a:xfrm>
            <a:off x="5962434" y="2647025"/>
            <a:ext cx="720091"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59" name="Text Placeholder 2">
            <a:extLst>
              <a:ext uri="{FF2B5EF4-FFF2-40B4-BE49-F238E27FC236}">
                <a16:creationId xmlns:a16="http://schemas.microsoft.com/office/drawing/2014/main" xmlns="" id="{1A890E15-BFA6-4C98-BF47-CD2501130937}"/>
              </a:ext>
            </a:extLst>
          </p:cNvPr>
          <p:cNvSpPr>
            <a:spLocks noGrp="1"/>
          </p:cNvSpPr>
          <p:nvPr>
            <p:ph type="body" idx="38" hasCustomPrompt="1"/>
          </p:nvPr>
        </p:nvSpPr>
        <p:spPr>
          <a:xfrm>
            <a:off x="6816570" y="4130482"/>
            <a:ext cx="1703762"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60" name="Text Placeholder 11">
            <a:extLst>
              <a:ext uri="{FF2B5EF4-FFF2-40B4-BE49-F238E27FC236}">
                <a16:creationId xmlns:a16="http://schemas.microsoft.com/office/drawing/2014/main" xmlns="" id="{65EAB51A-2C46-46D9-9E90-A9C9D9770648}"/>
              </a:ext>
            </a:extLst>
          </p:cNvPr>
          <p:cNvSpPr>
            <a:spLocks noGrp="1"/>
          </p:cNvSpPr>
          <p:nvPr>
            <p:ph type="body" sz="quarter" idx="39"/>
          </p:nvPr>
        </p:nvSpPr>
        <p:spPr>
          <a:xfrm>
            <a:off x="6816570" y="4515575"/>
            <a:ext cx="1703762"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smtClean="0"/>
              <a:t>Click to edit Master text styles</a:t>
            </a:r>
          </a:p>
          <a:p>
            <a:pPr lvl="1"/>
            <a:r>
              <a:rPr lang="en-US" smtClean="0"/>
              <a:t>Second level</a:t>
            </a:r>
          </a:p>
        </p:txBody>
      </p:sp>
      <p:sp>
        <p:nvSpPr>
          <p:cNvPr id="61" name="Picture Placeholder 11">
            <a:extLst>
              <a:ext uri="{FF2B5EF4-FFF2-40B4-BE49-F238E27FC236}">
                <a16:creationId xmlns:a16="http://schemas.microsoft.com/office/drawing/2014/main" xmlns="" id="{A8E96B85-B153-4EB9-8F26-0E948B5DC173}"/>
              </a:ext>
            </a:extLst>
          </p:cNvPr>
          <p:cNvSpPr>
            <a:spLocks noGrp="1"/>
          </p:cNvSpPr>
          <p:nvPr>
            <p:ph type="pic" sz="quarter" idx="40"/>
          </p:nvPr>
        </p:nvSpPr>
        <p:spPr>
          <a:xfrm>
            <a:off x="5962434" y="4213192"/>
            <a:ext cx="720091"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26" name="Picture Placeholder 11">
            <a:extLst>
              <a:ext uri="{FF2B5EF4-FFF2-40B4-BE49-F238E27FC236}">
                <a16:creationId xmlns:a16="http://schemas.microsoft.com/office/drawing/2014/main" xmlns="" id="{48D7F0F9-4118-4257-9D45-A5772C2110D7}"/>
              </a:ext>
            </a:extLst>
          </p:cNvPr>
          <p:cNvSpPr>
            <a:spLocks noGrp="1"/>
          </p:cNvSpPr>
          <p:nvPr>
            <p:ph type="pic" sz="quarter" idx="41"/>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479871884"/>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627463" y="740999"/>
            <a:ext cx="4723891" cy="568800"/>
          </a:xfrm>
        </p:spPr>
        <p:txBody>
          <a:bodyPr lIns="36000" tIns="0" rIns="0" bIns="0">
            <a:noAutofit/>
          </a:bodyPr>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smtClean="0"/>
              <a:pPr/>
              <a:t>5/16/2019</a:t>
            </a:fld>
            <a:endParaRPr lang="ru-RU"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p:nvPr>
        </p:nvSpPr>
        <p:spPr>
          <a:xfrm>
            <a:off x="627465" y="1377834"/>
            <a:ext cx="1873071" cy="1630063"/>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1" name="Chart Placeholder 7">
            <a:extLst>
              <a:ext uri="{FF2B5EF4-FFF2-40B4-BE49-F238E27FC236}">
                <a16:creationId xmlns:a16="http://schemas.microsoft.com/office/drawing/2014/main" xmlns="" id="{1E42105A-8901-45BF-9233-D1C9076AA50C}"/>
              </a:ext>
            </a:extLst>
          </p:cNvPr>
          <p:cNvSpPr>
            <a:spLocks noGrp="1"/>
          </p:cNvSpPr>
          <p:nvPr>
            <p:ph type="chart" sz="quarter" idx="26"/>
          </p:nvPr>
        </p:nvSpPr>
        <p:spPr>
          <a:xfrm>
            <a:off x="2553292" y="1377833"/>
            <a:ext cx="2798063" cy="3782006"/>
          </a:xfrm>
        </p:spPr>
        <p:txBody>
          <a:bodyPr anchor="ctr" anchorCtr="0">
            <a:noAutofit/>
          </a:bodyPr>
          <a:lstStyle>
            <a:lvl1pPr marL="0" indent="0" algn="ctr">
              <a:buNone/>
              <a:defRPr sz="1800"/>
            </a:lvl1pPr>
          </a:lstStyle>
          <a:p>
            <a:r>
              <a:rPr lang="en-US" smtClean="0"/>
              <a:t>Click icon to add chart</a:t>
            </a:r>
            <a:endParaRPr lang="ru-RU" dirty="0"/>
          </a:p>
        </p:txBody>
      </p:sp>
      <p:sp>
        <p:nvSpPr>
          <p:cNvPr id="13" name="Rectangle 12">
            <a:extLst>
              <a:ext uri="{FF2B5EF4-FFF2-40B4-BE49-F238E27FC236}">
                <a16:creationId xmlns:a16="http://schemas.microsoft.com/office/drawing/2014/main" xmlns="" id="{797107B0-5001-4D98-9D90-6DB407B0C99E}"/>
              </a:ext>
            </a:extLst>
          </p:cNvPr>
          <p:cNvSpPr/>
          <p:nvPr userDrawn="1"/>
        </p:nvSpPr>
        <p:spPr>
          <a:xfrm>
            <a:off x="5414655" y="1527734"/>
            <a:ext cx="246888" cy="32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5" name="Rectangle 14">
            <a:extLst>
              <a:ext uri="{FF2B5EF4-FFF2-40B4-BE49-F238E27FC236}">
                <a16:creationId xmlns:a16="http://schemas.microsoft.com/office/drawing/2014/main" xmlns="" id="{B55BAF7D-E84D-4AEA-9267-5A89F2D57394}"/>
              </a:ext>
            </a:extLst>
          </p:cNvPr>
          <p:cNvSpPr/>
          <p:nvPr userDrawn="1"/>
        </p:nvSpPr>
        <p:spPr>
          <a:xfrm>
            <a:off x="7248735" y="1527734"/>
            <a:ext cx="246888" cy="327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6" name="Rectangle 15">
            <a:extLst>
              <a:ext uri="{FF2B5EF4-FFF2-40B4-BE49-F238E27FC236}">
                <a16:creationId xmlns:a16="http://schemas.microsoft.com/office/drawing/2014/main" xmlns="" id="{F7C2C2B5-DF2F-44D9-8AD0-91755942639B}"/>
              </a:ext>
            </a:extLst>
          </p:cNvPr>
          <p:cNvSpPr/>
          <p:nvPr userDrawn="1"/>
        </p:nvSpPr>
        <p:spPr>
          <a:xfrm>
            <a:off x="5414655" y="2784623"/>
            <a:ext cx="246888" cy="327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7" name="Rectangle 16">
            <a:extLst>
              <a:ext uri="{FF2B5EF4-FFF2-40B4-BE49-F238E27FC236}">
                <a16:creationId xmlns:a16="http://schemas.microsoft.com/office/drawing/2014/main" xmlns="" id="{060C2358-0880-4DCC-B591-574B77C88AF3}"/>
              </a:ext>
            </a:extLst>
          </p:cNvPr>
          <p:cNvSpPr/>
          <p:nvPr userDrawn="1"/>
        </p:nvSpPr>
        <p:spPr>
          <a:xfrm>
            <a:off x="7248735" y="2784623"/>
            <a:ext cx="246888" cy="3276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8" name="Rectangle 17">
            <a:extLst>
              <a:ext uri="{FF2B5EF4-FFF2-40B4-BE49-F238E27FC236}">
                <a16:creationId xmlns:a16="http://schemas.microsoft.com/office/drawing/2014/main" xmlns="" id="{817B18BE-4EA4-4304-9B25-9AFC3F1868EC}"/>
              </a:ext>
            </a:extLst>
          </p:cNvPr>
          <p:cNvSpPr/>
          <p:nvPr userDrawn="1"/>
        </p:nvSpPr>
        <p:spPr>
          <a:xfrm>
            <a:off x="5414655" y="4041509"/>
            <a:ext cx="246888" cy="327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9" name="Rectangle 18">
            <a:extLst>
              <a:ext uri="{FF2B5EF4-FFF2-40B4-BE49-F238E27FC236}">
                <a16:creationId xmlns:a16="http://schemas.microsoft.com/office/drawing/2014/main" xmlns="" id="{9A40C470-7D62-4550-AD27-E5BE738863B2}"/>
              </a:ext>
            </a:extLst>
          </p:cNvPr>
          <p:cNvSpPr/>
          <p:nvPr userDrawn="1"/>
        </p:nvSpPr>
        <p:spPr>
          <a:xfrm>
            <a:off x="7248735" y="4041509"/>
            <a:ext cx="246888" cy="327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0" name="Text Placeholder 2">
            <a:extLst>
              <a:ext uri="{FF2B5EF4-FFF2-40B4-BE49-F238E27FC236}">
                <a16:creationId xmlns:a16="http://schemas.microsoft.com/office/drawing/2014/main" xmlns="" id="{31BD8106-14EB-4162-8957-82C7E455BE36}"/>
              </a:ext>
            </a:extLst>
          </p:cNvPr>
          <p:cNvSpPr>
            <a:spLocks noGrp="1"/>
          </p:cNvSpPr>
          <p:nvPr>
            <p:ph type="body" idx="1" hasCustomPrompt="1"/>
          </p:nvPr>
        </p:nvSpPr>
        <p:spPr>
          <a:xfrm>
            <a:off x="5422949" y="1868634"/>
            <a:ext cx="1485000" cy="334919"/>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21" name="Text Placeholder 11">
            <a:extLst>
              <a:ext uri="{FF2B5EF4-FFF2-40B4-BE49-F238E27FC236}">
                <a16:creationId xmlns:a16="http://schemas.microsoft.com/office/drawing/2014/main" xmlns="" id="{FE4100F4-A1CC-43D0-96D1-E78EC88BAC6E}"/>
              </a:ext>
            </a:extLst>
          </p:cNvPr>
          <p:cNvSpPr>
            <a:spLocks noGrp="1"/>
          </p:cNvSpPr>
          <p:nvPr>
            <p:ph type="body" sz="quarter" idx="13" hasCustomPrompt="1"/>
          </p:nvPr>
        </p:nvSpPr>
        <p:spPr>
          <a:xfrm>
            <a:off x="5422949" y="2253727"/>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22" name="Text Placeholder 2">
            <a:extLst>
              <a:ext uri="{FF2B5EF4-FFF2-40B4-BE49-F238E27FC236}">
                <a16:creationId xmlns:a16="http://schemas.microsoft.com/office/drawing/2014/main" xmlns="" id="{C4F231A8-6423-4204-8A45-BD1BAAD2C15D}"/>
              </a:ext>
            </a:extLst>
          </p:cNvPr>
          <p:cNvSpPr>
            <a:spLocks noGrp="1"/>
          </p:cNvSpPr>
          <p:nvPr>
            <p:ph type="body" idx="27" hasCustomPrompt="1"/>
          </p:nvPr>
        </p:nvSpPr>
        <p:spPr>
          <a:xfrm>
            <a:off x="5422949" y="3132839"/>
            <a:ext cx="1485000" cy="334919"/>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23" name="Text Placeholder 11">
            <a:extLst>
              <a:ext uri="{FF2B5EF4-FFF2-40B4-BE49-F238E27FC236}">
                <a16:creationId xmlns:a16="http://schemas.microsoft.com/office/drawing/2014/main" xmlns="" id="{130B9E51-E0C5-4A35-BEE4-403EC90B9495}"/>
              </a:ext>
            </a:extLst>
          </p:cNvPr>
          <p:cNvSpPr>
            <a:spLocks noGrp="1"/>
          </p:cNvSpPr>
          <p:nvPr>
            <p:ph type="body" sz="quarter" idx="28" hasCustomPrompt="1"/>
          </p:nvPr>
        </p:nvSpPr>
        <p:spPr>
          <a:xfrm>
            <a:off x="5422949" y="3517932"/>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24" name="Text Placeholder 2">
            <a:extLst>
              <a:ext uri="{FF2B5EF4-FFF2-40B4-BE49-F238E27FC236}">
                <a16:creationId xmlns:a16="http://schemas.microsoft.com/office/drawing/2014/main" xmlns="" id="{D5BEF9D2-60F1-4384-BF4C-DCE3EDF0F3A5}"/>
              </a:ext>
            </a:extLst>
          </p:cNvPr>
          <p:cNvSpPr>
            <a:spLocks noGrp="1"/>
          </p:cNvSpPr>
          <p:nvPr>
            <p:ph type="body" idx="29" hasCustomPrompt="1"/>
          </p:nvPr>
        </p:nvSpPr>
        <p:spPr>
          <a:xfrm>
            <a:off x="5422949" y="4382410"/>
            <a:ext cx="1485000" cy="334919"/>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25" name="Text Placeholder 11">
            <a:extLst>
              <a:ext uri="{FF2B5EF4-FFF2-40B4-BE49-F238E27FC236}">
                <a16:creationId xmlns:a16="http://schemas.microsoft.com/office/drawing/2014/main" xmlns="" id="{7F998711-69B2-43A8-A7D8-E7A288289C37}"/>
              </a:ext>
            </a:extLst>
          </p:cNvPr>
          <p:cNvSpPr>
            <a:spLocks noGrp="1"/>
          </p:cNvSpPr>
          <p:nvPr>
            <p:ph type="body" sz="quarter" idx="30" hasCustomPrompt="1"/>
          </p:nvPr>
        </p:nvSpPr>
        <p:spPr>
          <a:xfrm>
            <a:off x="5422949" y="4767503"/>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26" name="Text Placeholder 2">
            <a:extLst>
              <a:ext uri="{FF2B5EF4-FFF2-40B4-BE49-F238E27FC236}">
                <a16:creationId xmlns:a16="http://schemas.microsoft.com/office/drawing/2014/main" xmlns="" id="{57B47401-961F-4A4C-8D84-D03D8A8BE7FB}"/>
              </a:ext>
            </a:extLst>
          </p:cNvPr>
          <p:cNvSpPr>
            <a:spLocks noGrp="1"/>
          </p:cNvSpPr>
          <p:nvPr>
            <p:ph type="body" idx="31" hasCustomPrompt="1"/>
          </p:nvPr>
        </p:nvSpPr>
        <p:spPr>
          <a:xfrm>
            <a:off x="7248735" y="1868634"/>
            <a:ext cx="1485000" cy="334919"/>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27" name="Text Placeholder 11">
            <a:extLst>
              <a:ext uri="{FF2B5EF4-FFF2-40B4-BE49-F238E27FC236}">
                <a16:creationId xmlns:a16="http://schemas.microsoft.com/office/drawing/2014/main" xmlns="" id="{ED948BF1-3892-42AB-AEF7-4A687A9AE9F7}"/>
              </a:ext>
            </a:extLst>
          </p:cNvPr>
          <p:cNvSpPr>
            <a:spLocks noGrp="1"/>
          </p:cNvSpPr>
          <p:nvPr>
            <p:ph type="body" sz="quarter" idx="32" hasCustomPrompt="1"/>
          </p:nvPr>
        </p:nvSpPr>
        <p:spPr>
          <a:xfrm>
            <a:off x="7248735" y="2253727"/>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28" name="Text Placeholder 2">
            <a:extLst>
              <a:ext uri="{FF2B5EF4-FFF2-40B4-BE49-F238E27FC236}">
                <a16:creationId xmlns:a16="http://schemas.microsoft.com/office/drawing/2014/main" xmlns="" id="{C9C37FED-20A3-48CB-B63E-181FBBF8F3CA}"/>
              </a:ext>
            </a:extLst>
          </p:cNvPr>
          <p:cNvSpPr>
            <a:spLocks noGrp="1"/>
          </p:cNvSpPr>
          <p:nvPr>
            <p:ph type="body" idx="33" hasCustomPrompt="1"/>
          </p:nvPr>
        </p:nvSpPr>
        <p:spPr>
          <a:xfrm>
            <a:off x="7248735" y="3132839"/>
            <a:ext cx="1485000" cy="334919"/>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29" name="Text Placeholder 11">
            <a:extLst>
              <a:ext uri="{FF2B5EF4-FFF2-40B4-BE49-F238E27FC236}">
                <a16:creationId xmlns:a16="http://schemas.microsoft.com/office/drawing/2014/main" xmlns="" id="{7C32AD82-37DD-4D41-8921-3CBF761FEB0F}"/>
              </a:ext>
            </a:extLst>
          </p:cNvPr>
          <p:cNvSpPr>
            <a:spLocks noGrp="1"/>
          </p:cNvSpPr>
          <p:nvPr>
            <p:ph type="body" sz="quarter" idx="34" hasCustomPrompt="1"/>
          </p:nvPr>
        </p:nvSpPr>
        <p:spPr>
          <a:xfrm>
            <a:off x="7248735" y="3517932"/>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30" name="Text Placeholder 2">
            <a:extLst>
              <a:ext uri="{FF2B5EF4-FFF2-40B4-BE49-F238E27FC236}">
                <a16:creationId xmlns:a16="http://schemas.microsoft.com/office/drawing/2014/main" xmlns="" id="{73D98E47-00B1-412D-9DBB-62ACC0398C8B}"/>
              </a:ext>
            </a:extLst>
          </p:cNvPr>
          <p:cNvSpPr>
            <a:spLocks noGrp="1"/>
          </p:cNvSpPr>
          <p:nvPr>
            <p:ph type="body" idx="35" hasCustomPrompt="1"/>
          </p:nvPr>
        </p:nvSpPr>
        <p:spPr>
          <a:xfrm>
            <a:off x="7248735" y="4382410"/>
            <a:ext cx="1485000" cy="334919"/>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31" name="Text Placeholder 11">
            <a:extLst>
              <a:ext uri="{FF2B5EF4-FFF2-40B4-BE49-F238E27FC236}">
                <a16:creationId xmlns:a16="http://schemas.microsoft.com/office/drawing/2014/main" xmlns="" id="{A753B197-EDD7-45BA-A120-4C3343A3FC58}"/>
              </a:ext>
            </a:extLst>
          </p:cNvPr>
          <p:cNvSpPr>
            <a:spLocks noGrp="1"/>
          </p:cNvSpPr>
          <p:nvPr>
            <p:ph type="body" sz="quarter" idx="36" hasCustomPrompt="1"/>
          </p:nvPr>
        </p:nvSpPr>
        <p:spPr>
          <a:xfrm>
            <a:off x="7248735" y="4767503"/>
            <a:ext cx="1485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dirty="0"/>
              <a:t>Category Description</a:t>
            </a:r>
            <a:endParaRPr lang="ru-RU" dirty="0"/>
          </a:p>
        </p:txBody>
      </p:sp>
      <p:sp>
        <p:nvSpPr>
          <p:cNvPr id="32"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897054596"/>
      </p:ext>
    </p:extLst>
  </p:cSld>
  <p:clrMapOvr>
    <a:masterClrMapping/>
  </p:clrMapOvr>
  <p:extLst mod="1">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orient="horz" pos="4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s">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xmlns="" id="{41B7CDEE-2644-4D36-95CB-1F92049E7FF7}"/>
              </a:ext>
            </a:extLst>
          </p:cNvPr>
          <p:cNvSpPr>
            <a:spLocks noGrp="1"/>
          </p:cNvSpPr>
          <p:nvPr>
            <p:ph type="pic" sz="quarter" idx="13"/>
          </p:nvPr>
        </p:nvSpPr>
        <p:spPr>
          <a:xfrm>
            <a:off x="344044" y="457200"/>
            <a:ext cx="8455915" cy="5943600"/>
          </a:xfrm>
        </p:spPr>
        <p:txBody>
          <a:bodyPr anchor="ctr" anchorCtr="0">
            <a:noAutofit/>
          </a:bodyPr>
          <a:lstStyle>
            <a:lvl1pPr marL="0" indent="0" algn="ctr">
              <a:buNone/>
              <a:defRPr/>
            </a:lvl1pPr>
          </a:lstStyle>
          <a:p>
            <a:r>
              <a:rPr lang="en-US" smtClean="0"/>
              <a:t>Click icon to add picture</a:t>
            </a:r>
            <a:endParaRPr lang="ru-RU" dirty="0"/>
          </a:p>
        </p:txBody>
      </p:sp>
      <p:sp>
        <p:nvSpPr>
          <p:cNvPr id="9" name="Picture Placeholder 14">
            <a:extLst>
              <a:ext uri="{FF2B5EF4-FFF2-40B4-BE49-F238E27FC236}">
                <a16:creationId xmlns:a16="http://schemas.microsoft.com/office/drawing/2014/main" xmlns="" id="{4DF168AC-530C-4094-8F5F-FCF3FFDC1E3B}"/>
              </a:ext>
            </a:extLst>
          </p:cNvPr>
          <p:cNvSpPr>
            <a:spLocks noGrp="1"/>
          </p:cNvSpPr>
          <p:nvPr>
            <p:ph type="pic" sz="quarter" idx="14"/>
          </p:nvPr>
        </p:nvSpPr>
        <p:spPr>
          <a:xfrm>
            <a:off x="680927" y="4991383"/>
            <a:ext cx="1097280" cy="987552"/>
          </a:xfrm>
        </p:spPr>
        <p:txBody>
          <a:bodyPr anchor="ctr" anchorCtr="0">
            <a:noAutofit/>
          </a:bodyPr>
          <a:lstStyle>
            <a:lvl1pPr marL="0" indent="0" algn="ctr">
              <a:buNone/>
              <a:defRPr sz="1400"/>
            </a:lvl1pPr>
          </a:lstStyle>
          <a:p>
            <a:r>
              <a:rPr lang="en-US" smtClean="0"/>
              <a:t>Click icon to add picture</a:t>
            </a:r>
            <a:endParaRPr lang="ru-RU" dirty="0"/>
          </a:p>
        </p:txBody>
      </p:sp>
      <p:sp>
        <p:nvSpPr>
          <p:cNvPr id="18" name="Text Placeholder 14">
            <a:extLst>
              <a:ext uri="{FF2B5EF4-FFF2-40B4-BE49-F238E27FC236}">
                <a16:creationId xmlns:a16="http://schemas.microsoft.com/office/drawing/2014/main" xmlns="" id="{8373CC7F-8644-430C-90D9-B903ED9F612A}"/>
              </a:ext>
            </a:extLst>
          </p:cNvPr>
          <p:cNvSpPr>
            <a:spLocks noGrp="1"/>
          </p:cNvSpPr>
          <p:nvPr>
            <p:ph type="body" sz="quarter" idx="15"/>
          </p:nvPr>
        </p:nvSpPr>
        <p:spPr>
          <a:xfrm>
            <a:off x="344093" y="2028830"/>
            <a:ext cx="3545681" cy="728663"/>
          </a:xfrm>
          <a:solidFill>
            <a:schemeClr val="accent1">
              <a:alpha val="60000"/>
            </a:schemeClr>
          </a:solidFill>
        </p:spPr>
        <p:txBody>
          <a:bodyPr lIns="396000" anchor="ctr" anchorCtr="0">
            <a:noAutofit/>
          </a:bodyPr>
          <a:lstStyle>
            <a:lvl1pPr marL="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smtClean="0"/>
              <a:t>Click to edit Master text styles</a:t>
            </a:r>
          </a:p>
        </p:txBody>
      </p:sp>
      <p:sp>
        <p:nvSpPr>
          <p:cNvPr id="20" name="Title 19">
            <a:extLst>
              <a:ext uri="{FF2B5EF4-FFF2-40B4-BE49-F238E27FC236}">
                <a16:creationId xmlns:a16="http://schemas.microsoft.com/office/drawing/2014/main" xmlns="" id="{64B737A3-9F6C-4989-B51B-07BDDD38FDB3}"/>
              </a:ext>
            </a:extLst>
          </p:cNvPr>
          <p:cNvSpPr>
            <a:spLocks noGrp="1"/>
          </p:cNvSpPr>
          <p:nvPr>
            <p:ph type="title" hasCustomPrompt="1"/>
          </p:nvPr>
        </p:nvSpPr>
        <p:spPr>
          <a:xfrm>
            <a:off x="344091" y="2754601"/>
            <a:ext cx="35451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1935530853"/>
      </p:ext>
    </p:extLst>
  </p:cSld>
  <p:clrMapOvr>
    <a:masterClrMapping/>
  </p:clrMapOvr>
  <p:extLst mod="1">
    <p:ext uri="{DCECCB84-F9BA-43D5-87BE-67443E8EF086}">
      <p15:sldGuideLst xmlns:p15="http://schemas.microsoft.com/office/powerpoint/2012/main">
        <p15:guide id="4" orient="horz" pos="55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BB0064D4-BDD6-4678-9FA4-3A77F1600A65}"/>
              </a:ext>
            </a:extLst>
          </p:cNvPr>
          <p:cNvSpPr>
            <a:spLocks noGrp="1"/>
          </p:cNvSpPr>
          <p:nvPr>
            <p:ph type="pic" sz="quarter" idx="14"/>
          </p:nvPr>
        </p:nvSpPr>
        <p:spPr>
          <a:xfrm>
            <a:off x="4572003" y="457199"/>
            <a:ext cx="4227957" cy="5959476"/>
          </a:xfrm>
        </p:spPr>
        <p:txBody>
          <a:bodyPr anchor="ctr" anchorCtr="0">
            <a:noAutofit/>
          </a:bodyPr>
          <a:lstStyle>
            <a:lvl1pPr marL="0" indent="0" algn="ctr">
              <a:buNone/>
              <a:defRPr/>
            </a:lvl1pPr>
          </a:lstStyle>
          <a:p>
            <a:r>
              <a:rPr lang="en-US" smtClean="0"/>
              <a:t>Click icon to add picture</a:t>
            </a:r>
            <a:endParaRPr lang="ru-RU" dirty="0"/>
          </a:p>
        </p:txBody>
      </p:sp>
      <p:sp>
        <p:nvSpPr>
          <p:cNvPr id="2" name="Title 1">
            <a:extLst>
              <a:ext uri="{FF2B5EF4-FFF2-40B4-BE49-F238E27FC236}">
                <a16:creationId xmlns:a16="http://schemas.microsoft.com/office/drawing/2014/main" xmlns="" id="{C6B931B8-6920-4B59-AD28-CB99D1D3F1A4}"/>
              </a:ext>
            </a:extLst>
          </p:cNvPr>
          <p:cNvSpPr>
            <a:spLocks noGrp="1"/>
          </p:cNvSpPr>
          <p:nvPr>
            <p:ph type="title"/>
          </p:nvPr>
        </p:nvSpPr>
        <p:spPr>
          <a:xfrm>
            <a:off x="622599" y="1331139"/>
            <a:ext cx="3438159" cy="1107115"/>
          </a:xfrm>
        </p:spPr>
        <p:txBody>
          <a:bodyPr lIns="36000" tIns="0" rIns="0" bIns="0" anchor="b">
            <a:normAutofit/>
          </a:bodyPr>
          <a:lstStyle>
            <a:lvl1pPr>
              <a:defRPr sz="3600"/>
            </a:lvl1p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xmlns="" id="{C246A6A6-0C1D-4435-9DB9-9E50E52E8DA2}"/>
              </a:ext>
            </a:extLst>
          </p:cNvPr>
          <p:cNvSpPr>
            <a:spLocks noGrp="1"/>
          </p:cNvSpPr>
          <p:nvPr>
            <p:ph type="body" idx="1"/>
          </p:nvPr>
        </p:nvSpPr>
        <p:spPr>
          <a:xfrm>
            <a:off x="622599" y="2545450"/>
            <a:ext cx="3438159"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a:xfrm>
            <a:off x="7699049" y="5810400"/>
            <a:ext cx="810000" cy="234000"/>
          </a:xfrm>
        </p:spPr>
        <p:txBody>
          <a:bodyPr anchor="b" anchorCtr="0"/>
          <a:lstStyle>
            <a:lvl1pPr>
              <a:defRPr>
                <a:solidFill>
                  <a:schemeClr val="accent5">
                    <a:lumMod val="50000"/>
                  </a:schemeClr>
                </a:solidFill>
              </a:defRPr>
            </a:lvl1pPr>
          </a:lstStyle>
          <a:p>
            <a:fld id="{BC23DBD1-F259-4AEB-A7D9-D728D6E04490}" type="datetime1">
              <a:rPr lang="en-US" smtClean="0"/>
              <a:pPr/>
              <a:t>5/16/2019</a:t>
            </a:fld>
            <a:endParaRPr lang="ru-RU"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7" name="Text Placeholder 2">
            <a:extLst>
              <a:ext uri="{FF2B5EF4-FFF2-40B4-BE49-F238E27FC236}">
                <a16:creationId xmlns:a16="http://schemas.microsoft.com/office/drawing/2014/main" xmlns="" id="{13548F99-E128-4301-95D8-8FDACDA5912F}"/>
              </a:ext>
            </a:extLst>
          </p:cNvPr>
          <p:cNvSpPr>
            <a:spLocks noGrp="1"/>
          </p:cNvSpPr>
          <p:nvPr>
            <p:ph type="body" idx="13"/>
          </p:nvPr>
        </p:nvSpPr>
        <p:spPr>
          <a:xfrm>
            <a:off x="622599" y="3300066"/>
            <a:ext cx="3438159" cy="1745768"/>
          </a:xfrm>
        </p:spPr>
        <p:txBody>
          <a:bodyPr lIns="36000" tIns="0" rIns="0" bIns="0">
            <a:noAutofit/>
          </a:bodyPr>
          <a:lstStyle>
            <a:lvl1pPr marL="216000" indent="-21600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2"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163980351"/>
      </p:ext>
    </p:extLst>
  </p:cSld>
  <p:clrMapOvr>
    <a:masterClrMapping/>
  </p:clrMapOvr>
  <p:extLst mod="1">
    <p:ext uri="{DCECCB84-F9BA-43D5-87BE-67443E8EF086}">
      <p15:sldGuideLst xmlns:p15="http://schemas.microsoft.com/office/powerpoint/2012/main">
        <p15:guide id="5"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4A9E66CD-99CC-45B1-A15D-3626A6160849}"/>
              </a:ext>
            </a:extLst>
          </p:cNvPr>
          <p:cNvSpPr>
            <a:spLocks noGrp="1"/>
          </p:cNvSpPr>
          <p:nvPr>
            <p:ph type="pic" sz="quarter" idx="13"/>
          </p:nvPr>
        </p:nvSpPr>
        <p:spPr>
          <a:xfrm>
            <a:off x="344044" y="457200"/>
            <a:ext cx="8455915" cy="5943600"/>
          </a:xfrm>
          <a:noFill/>
        </p:spPr>
        <p:txBody>
          <a:bodyPr anchor="ctr" anchorCtr="0">
            <a:noAutofit/>
          </a:bodyPr>
          <a:lstStyle>
            <a:lvl1pPr marL="0" indent="0" algn="ctr">
              <a:buNone/>
              <a:defRPr/>
            </a:lvl1pPr>
          </a:lstStyle>
          <a:p>
            <a:r>
              <a:rPr lang="en-US" smtClean="0"/>
              <a:t>Click icon to add picture</a:t>
            </a:r>
            <a:endParaRPr lang="ru-RU" dirty="0"/>
          </a:p>
        </p:txBody>
      </p:sp>
      <p:sp>
        <p:nvSpPr>
          <p:cNvPr id="15" name="Picture Placeholder 14">
            <a:extLst>
              <a:ext uri="{FF2B5EF4-FFF2-40B4-BE49-F238E27FC236}">
                <a16:creationId xmlns:a16="http://schemas.microsoft.com/office/drawing/2014/main" xmlns="" id="{CF15D4B3-A0CD-4C14-BB5E-CB9859BD8A51}"/>
              </a:ext>
            </a:extLst>
          </p:cNvPr>
          <p:cNvSpPr>
            <a:spLocks noGrp="1"/>
          </p:cNvSpPr>
          <p:nvPr>
            <p:ph type="pic" sz="quarter" idx="14"/>
          </p:nvPr>
        </p:nvSpPr>
        <p:spPr>
          <a:xfrm>
            <a:off x="4023360" y="1746127"/>
            <a:ext cx="1097280" cy="987552"/>
          </a:xfrm>
        </p:spPr>
        <p:txBody>
          <a:bodyPr anchor="ctr" anchorCtr="0">
            <a:noAutofit/>
          </a:bodyPr>
          <a:lstStyle>
            <a:lvl1pPr marL="0" indent="0" algn="ctr">
              <a:buNone/>
              <a:defRPr sz="1400"/>
            </a:lvl1pPr>
          </a:lstStyle>
          <a:p>
            <a:r>
              <a:rPr lang="en-US" smtClean="0"/>
              <a:t>Click icon to add picture</a:t>
            </a:r>
            <a:endParaRPr lang="ru-RU" dirty="0"/>
          </a:p>
        </p:txBody>
      </p:sp>
      <p:sp>
        <p:nvSpPr>
          <p:cNvPr id="2" name="Title 1">
            <a:extLst>
              <a:ext uri="{FF2B5EF4-FFF2-40B4-BE49-F238E27FC236}">
                <a16:creationId xmlns:a16="http://schemas.microsoft.com/office/drawing/2014/main" xmlns="" id="{AC829233-8E4C-4046-85BB-5166B8A721AE}"/>
              </a:ext>
            </a:extLst>
          </p:cNvPr>
          <p:cNvSpPr>
            <a:spLocks noGrp="1"/>
          </p:cNvSpPr>
          <p:nvPr>
            <p:ph type="ctrTitle"/>
          </p:nvPr>
        </p:nvSpPr>
        <p:spPr>
          <a:xfrm>
            <a:off x="344044" y="3252539"/>
            <a:ext cx="8455915" cy="1348720"/>
          </a:xfrm>
          <a:solidFill>
            <a:schemeClr val="bg1">
              <a:alpha val="60000"/>
            </a:schemeClr>
          </a:solidFill>
        </p:spPr>
        <p:txBody>
          <a:bodyPr anchor="ctr" anchorCtr="0">
            <a:normAutofit/>
          </a:bodyPr>
          <a:lstStyle>
            <a:lvl1pPr algn="ctr">
              <a:defRPr sz="5500"/>
            </a:lvl1pPr>
          </a:lstStyle>
          <a:p>
            <a:r>
              <a:rPr lang="en-US" smtClean="0"/>
              <a:t>Click to edit Master title style</a:t>
            </a:r>
            <a:endParaRPr lang="ru-RU" dirty="0"/>
          </a:p>
        </p:txBody>
      </p:sp>
      <p:sp>
        <p:nvSpPr>
          <p:cNvPr id="3" name="Subtitle 2">
            <a:extLst>
              <a:ext uri="{FF2B5EF4-FFF2-40B4-BE49-F238E27FC236}">
                <a16:creationId xmlns:a16="http://schemas.microsoft.com/office/drawing/2014/main" xmlns="" id="{C6A507DE-4CA5-4E76-8450-4125151EB335}"/>
              </a:ext>
            </a:extLst>
          </p:cNvPr>
          <p:cNvSpPr>
            <a:spLocks noGrp="1"/>
          </p:cNvSpPr>
          <p:nvPr>
            <p:ph type="subTitle" idx="1"/>
          </p:nvPr>
        </p:nvSpPr>
        <p:spPr>
          <a:xfrm>
            <a:off x="344044" y="4601259"/>
            <a:ext cx="8455915" cy="1799543"/>
          </a:xfrm>
          <a:solidFill>
            <a:schemeClr val="tx1">
              <a:alpha val="90000"/>
            </a:schemeClr>
          </a:solidFill>
        </p:spPr>
        <p:txBody>
          <a:bodyPr tIns="252000" anchor="t" anchorCtr="0">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16" name="Text Placeholder 12">
            <a:extLst>
              <a:ext uri="{FF2B5EF4-FFF2-40B4-BE49-F238E27FC236}">
                <a16:creationId xmlns:a16="http://schemas.microsoft.com/office/drawing/2014/main" xmlns="" id="{06F64230-8502-4625-8B46-56604589314C}"/>
              </a:ext>
            </a:extLst>
          </p:cNvPr>
          <p:cNvSpPr>
            <a:spLocks noGrp="1"/>
          </p:cNvSpPr>
          <p:nvPr>
            <p:ph type="body" sz="quarter" idx="15" hasCustomPrompt="1"/>
          </p:nvPr>
        </p:nvSpPr>
        <p:spPr>
          <a:xfrm>
            <a:off x="1445077" y="5400676"/>
            <a:ext cx="1350170"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dirty="0"/>
              <a:t>Email:</a:t>
            </a:r>
            <a:endParaRPr lang="ru-RU" dirty="0"/>
          </a:p>
        </p:txBody>
      </p:sp>
      <p:sp>
        <p:nvSpPr>
          <p:cNvPr id="18" name="Text Placeholder 16">
            <a:extLst>
              <a:ext uri="{FF2B5EF4-FFF2-40B4-BE49-F238E27FC236}">
                <a16:creationId xmlns:a16="http://schemas.microsoft.com/office/drawing/2014/main" xmlns="" id="{1B08C5A6-5B1B-4D50-A772-24B26B7B80B5}"/>
              </a:ext>
            </a:extLst>
          </p:cNvPr>
          <p:cNvSpPr>
            <a:spLocks noGrp="1"/>
          </p:cNvSpPr>
          <p:nvPr>
            <p:ph type="body" sz="quarter" idx="16" hasCustomPrompt="1"/>
          </p:nvPr>
        </p:nvSpPr>
        <p:spPr>
          <a:xfrm>
            <a:off x="851159" y="5695951"/>
            <a:ext cx="2538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dirty="0" err="1"/>
              <a:t>victoria@fabrikam.com</a:t>
            </a:r>
            <a:endParaRPr lang="ru-RU" dirty="0"/>
          </a:p>
        </p:txBody>
      </p:sp>
      <p:sp>
        <p:nvSpPr>
          <p:cNvPr id="21" name="Text Placeholder 12">
            <a:extLst>
              <a:ext uri="{FF2B5EF4-FFF2-40B4-BE49-F238E27FC236}">
                <a16:creationId xmlns:a16="http://schemas.microsoft.com/office/drawing/2014/main" xmlns="" id="{5C49BB1D-A8D4-4E41-8A43-F84FDE9EE624}"/>
              </a:ext>
            </a:extLst>
          </p:cNvPr>
          <p:cNvSpPr>
            <a:spLocks noGrp="1"/>
          </p:cNvSpPr>
          <p:nvPr>
            <p:ph type="body" sz="quarter" idx="17" hasCustomPrompt="1"/>
          </p:nvPr>
        </p:nvSpPr>
        <p:spPr>
          <a:xfrm>
            <a:off x="3984229" y="5400285"/>
            <a:ext cx="1350170"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dirty="0"/>
              <a:t>Phone:</a:t>
            </a:r>
            <a:endParaRPr lang="ru-RU" dirty="0"/>
          </a:p>
        </p:txBody>
      </p:sp>
      <p:sp>
        <p:nvSpPr>
          <p:cNvPr id="22" name="Text Placeholder 16">
            <a:extLst>
              <a:ext uri="{FF2B5EF4-FFF2-40B4-BE49-F238E27FC236}">
                <a16:creationId xmlns:a16="http://schemas.microsoft.com/office/drawing/2014/main" xmlns="" id="{DD82CF91-0C32-4E77-9CBF-A777B27493CC}"/>
              </a:ext>
            </a:extLst>
          </p:cNvPr>
          <p:cNvSpPr>
            <a:spLocks noGrp="1"/>
          </p:cNvSpPr>
          <p:nvPr>
            <p:ph type="body" sz="quarter" idx="18" hasCustomPrompt="1"/>
          </p:nvPr>
        </p:nvSpPr>
        <p:spPr>
          <a:xfrm>
            <a:off x="3646810" y="5695559"/>
            <a:ext cx="2025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dirty="0"/>
              <a:t>404-555-0115</a:t>
            </a:r>
            <a:endParaRPr lang="ru-RU" dirty="0"/>
          </a:p>
        </p:txBody>
      </p:sp>
      <p:sp>
        <p:nvSpPr>
          <p:cNvPr id="11" name="Text Placeholder 12">
            <a:extLst>
              <a:ext uri="{FF2B5EF4-FFF2-40B4-BE49-F238E27FC236}">
                <a16:creationId xmlns:a16="http://schemas.microsoft.com/office/drawing/2014/main" xmlns="" id="{EF7B6245-3D6D-418F-83D6-C8DE0293CCED}"/>
              </a:ext>
            </a:extLst>
          </p:cNvPr>
          <p:cNvSpPr>
            <a:spLocks noGrp="1"/>
          </p:cNvSpPr>
          <p:nvPr>
            <p:ph type="body" sz="quarter" idx="19" hasCustomPrompt="1"/>
          </p:nvPr>
        </p:nvSpPr>
        <p:spPr>
          <a:xfrm>
            <a:off x="6342428" y="5400285"/>
            <a:ext cx="1350170"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dirty="0"/>
              <a:t>Website:</a:t>
            </a:r>
            <a:endParaRPr lang="ru-RU" dirty="0"/>
          </a:p>
        </p:txBody>
      </p:sp>
      <p:sp>
        <p:nvSpPr>
          <p:cNvPr id="12" name="Text Placeholder 16">
            <a:extLst>
              <a:ext uri="{FF2B5EF4-FFF2-40B4-BE49-F238E27FC236}">
                <a16:creationId xmlns:a16="http://schemas.microsoft.com/office/drawing/2014/main" xmlns="" id="{9410B445-6FE4-4773-A905-61A2C5C69B72}"/>
              </a:ext>
            </a:extLst>
          </p:cNvPr>
          <p:cNvSpPr>
            <a:spLocks noGrp="1"/>
          </p:cNvSpPr>
          <p:nvPr>
            <p:ph type="body" sz="quarter" idx="20" hasCustomPrompt="1"/>
          </p:nvPr>
        </p:nvSpPr>
        <p:spPr>
          <a:xfrm>
            <a:off x="5802512" y="5695559"/>
            <a:ext cx="243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www.fabrikam.com</a:t>
            </a:r>
            <a:endParaRPr lang="ru-RU" dirty="0"/>
          </a:p>
        </p:txBody>
      </p:sp>
    </p:spTree>
    <p:extLst>
      <p:ext uri="{BB962C8B-B14F-4D97-AF65-F5344CB8AC3E}">
        <p14:creationId xmlns:p14="http://schemas.microsoft.com/office/powerpoint/2010/main" val="1641162368"/>
      </p:ext>
    </p:extLst>
  </p:cSld>
  <p:clrMapOvr>
    <a:masterClrMapping/>
  </p:clrMapOvr>
  <p:extLst mod="1">
    <p:ext uri="{DCECCB84-F9BA-43D5-87BE-67443E8EF086}">
      <p15:sldGuideLst xmlns:p15="http://schemas.microsoft.com/office/powerpoint/2012/main">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A99E0FDC-7174-4CCC-8759-832F13BB97E3}"/>
              </a:ext>
            </a:extLst>
          </p:cNvPr>
          <p:cNvSpPr/>
          <p:nvPr userDrawn="1"/>
        </p:nvSpPr>
        <p:spPr>
          <a:xfrm>
            <a:off x="4590344" y="2371154"/>
            <a:ext cx="3874091" cy="14904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Rectangle 27">
            <a:extLst>
              <a:ext uri="{FF2B5EF4-FFF2-40B4-BE49-F238E27FC236}">
                <a16:creationId xmlns:a16="http://schemas.microsoft.com/office/drawing/2014/main" xmlns="" id="{42C8867A-E08C-4237-858A-8806988D6BFB}"/>
              </a:ext>
            </a:extLst>
          </p:cNvPr>
          <p:cNvSpPr/>
          <p:nvPr userDrawn="1"/>
        </p:nvSpPr>
        <p:spPr>
          <a:xfrm>
            <a:off x="679572" y="1804226"/>
            <a:ext cx="3910775" cy="2057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627462" y="740999"/>
            <a:ext cx="7151764"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smtClean="0"/>
              <a:pPr/>
              <a:t>5/16/2019</a:t>
            </a:fld>
            <a:endParaRPr lang="ru-RU"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45" name="Text Placeholder 2">
            <a:extLst>
              <a:ext uri="{FF2B5EF4-FFF2-40B4-BE49-F238E27FC236}">
                <a16:creationId xmlns:a16="http://schemas.microsoft.com/office/drawing/2014/main" xmlns="" id="{E6BA5EAA-9D1F-41A8-B061-8C18B61C4F65}"/>
              </a:ext>
            </a:extLst>
          </p:cNvPr>
          <p:cNvSpPr>
            <a:spLocks noGrp="1"/>
          </p:cNvSpPr>
          <p:nvPr>
            <p:ph type="body" idx="1" hasCustomPrompt="1"/>
          </p:nvPr>
        </p:nvSpPr>
        <p:spPr>
          <a:xfrm>
            <a:off x="1535143" y="4156049"/>
            <a:ext cx="2457000" cy="385091"/>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6" name="Text Placeholder 11">
            <a:extLst>
              <a:ext uri="{FF2B5EF4-FFF2-40B4-BE49-F238E27FC236}">
                <a16:creationId xmlns:a16="http://schemas.microsoft.com/office/drawing/2014/main" xmlns="" id="{60E8EB22-EE54-4319-BFD9-B51D4D584ADF}"/>
              </a:ext>
            </a:extLst>
          </p:cNvPr>
          <p:cNvSpPr>
            <a:spLocks noGrp="1"/>
          </p:cNvSpPr>
          <p:nvPr>
            <p:ph type="body" sz="quarter" idx="13"/>
          </p:nvPr>
        </p:nvSpPr>
        <p:spPr>
          <a:xfrm>
            <a:off x="1535143" y="4541141"/>
            <a:ext cx="2457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smtClean="0"/>
              <a:t>Click to edit Master text styles</a:t>
            </a:r>
          </a:p>
          <a:p>
            <a:pPr lvl="1"/>
            <a:r>
              <a:rPr lang="en-US" smtClean="0"/>
              <a:t>Second level</a:t>
            </a:r>
          </a:p>
        </p:txBody>
      </p:sp>
      <p:sp>
        <p:nvSpPr>
          <p:cNvPr id="12" name="Picture Placeholder 11">
            <a:extLst>
              <a:ext uri="{FF2B5EF4-FFF2-40B4-BE49-F238E27FC236}">
                <a16:creationId xmlns:a16="http://schemas.microsoft.com/office/drawing/2014/main" xmlns="" id="{50604DC3-2547-4A5A-8AF8-1051ADC267D3}"/>
              </a:ext>
            </a:extLst>
          </p:cNvPr>
          <p:cNvSpPr>
            <a:spLocks noGrp="1"/>
          </p:cNvSpPr>
          <p:nvPr>
            <p:ph type="pic" sz="quarter" idx="25"/>
          </p:nvPr>
        </p:nvSpPr>
        <p:spPr>
          <a:xfrm>
            <a:off x="681007" y="4238759"/>
            <a:ext cx="720091"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50" name="Text Placeholder 2">
            <a:extLst>
              <a:ext uri="{FF2B5EF4-FFF2-40B4-BE49-F238E27FC236}">
                <a16:creationId xmlns:a16="http://schemas.microsoft.com/office/drawing/2014/main" xmlns="" id="{D5CAA23C-172B-4B6C-BB10-4F4DB6CFD19B}"/>
              </a:ext>
            </a:extLst>
          </p:cNvPr>
          <p:cNvSpPr>
            <a:spLocks noGrp="1"/>
          </p:cNvSpPr>
          <p:nvPr>
            <p:ph type="body" idx="29" hasCustomPrompt="1"/>
          </p:nvPr>
        </p:nvSpPr>
        <p:spPr>
          <a:xfrm>
            <a:off x="5444481" y="4156051"/>
            <a:ext cx="2457000"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xmlns="" id="{5873C0A4-108E-4DD1-A604-311D061489DF}"/>
              </a:ext>
            </a:extLst>
          </p:cNvPr>
          <p:cNvSpPr>
            <a:spLocks noGrp="1"/>
          </p:cNvSpPr>
          <p:nvPr>
            <p:ph type="body" sz="quarter" idx="30"/>
          </p:nvPr>
        </p:nvSpPr>
        <p:spPr>
          <a:xfrm>
            <a:off x="5444481" y="4541141"/>
            <a:ext cx="2457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smtClean="0"/>
              <a:t>Click to edit Master text styles</a:t>
            </a:r>
          </a:p>
          <a:p>
            <a:pPr lvl="1"/>
            <a:r>
              <a:rPr lang="en-US" smtClean="0"/>
              <a:t>Second level</a:t>
            </a:r>
          </a:p>
        </p:txBody>
      </p:sp>
      <p:sp>
        <p:nvSpPr>
          <p:cNvPr id="52" name="Picture Placeholder 11">
            <a:extLst>
              <a:ext uri="{FF2B5EF4-FFF2-40B4-BE49-F238E27FC236}">
                <a16:creationId xmlns:a16="http://schemas.microsoft.com/office/drawing/2014/main" xmlns="" id="{FA4996C0-7B37-42C4-BDFF-F0C54D4A88C9}"/>
              </a:ext>
            </a:extLst>
          </p:cNvPr>
          <p:cNvSpPr>
            <a:spLocks noGrp="1"/>
          </p:cNvSpPr>
          <p:nvPr>
            <p:ph type="pic" sz="quarter" idx="31"/>
          </p:nvPr>
        </p:nvSpPr>
        <p:spPr>
          <a:xfrm>
            <a:off x="4590346" y="4238759"/>
            <a:ext cx="720091" cy="961200"/>
          </a:xfrm>
        </p:spPr>
        <p:txBody>
          <a:bodyPr anchor="ctr" anchorCtr="0">
            <a:noAutofit/>
          </a:bodyPr>
          <a:lstStyle>
            <a:lvl1pPr marL="0" indent="0" algn="ctr">
              <a:buNone/>
              <a:defRPr sz="1800">
                <a:solidFill>
                  <a:schemeClr val="tx1"/>
                </a:solidFill>
              </a:defRPr>
            </a:lvl1pPr>
          </a:lstStyle>
          <a:p>
            <a:r>
              <a:rPr lang="en-US" smtClean="0"/>
              <a:t>Click icon to add picture</a:t>
            </a:r>
            <a:endParaRPr lang="ru-RU" dirty="0"/>
          </a:p>
        </p:txBody>
      </p:sp>
      <p:sp>
        <p:nvSpPr>
          <p:cNvPr id="29" name="Text Placeholder 11">
            <a:extLst>
              <a:ext uri="{FF2B5EF4-FFF2-40B4-BE49-F238E27FC236}">
                <a16:creationId xmlns:a16="http://schemas.microsoft.com/office/drawing/2014/main" xmlns="" id="{0601F736-3A21-4DC5-AFCA-F1729A2547A0}"/>
              </a:ext>
            </a:extLst>
          </p:cNvPr>
          <p:cNvSpPr>
            <a:spLocks noGrp="1"/>
          </p:cNvSpPr>
          <p:nvPr>
            <p:ph type="body" sz="quarter" idx="32"/>
          </p:nvPr>
        </p:nvSpPr>
        <p:spPr>
          <a:xfrm>
            <a:off x="974460" y="2177706"/>
            <a:ext cx="3302645" cy="1315520"/>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0" indent="0">
              <a:spcBef>
                <a:spcPts val="600"/>
              </a:spcBef>
              <a:buClr>
                <a:schemeClr val="bg2"/>
              </a:buClr>
              <a:buSzPct val="125000"/>
              <a:buFont typeface="Wingdings" panose="05000000000000000000" pitchFamily="2" charset="2"/>
              <a:buNone/>
              <a:defRPr sz="1400">
                <a:solidFill>
                  <a:schemeClr val="tx1"/>
                </a:solidFill>
              </a:defRPr>
            </a:lvl2pPr>
          </a:lstStyle>
          <a:p>
            <a:pPr lvl="0"/>
            <a:r>
              <a:rPr lang="en-US" smtClean="0"/>
              <a:t>Click to edit Master text styles</a:t>
            </a:r>
          </a:p>
          <a:p>
            <a:pPr lvl="1"/>
            <a:r>
              <a:rPr lang="en-US" smtClean="0"/>
              <a:t>Second level</a:t>
            </a:r>
          </a:p>
        </p:txBody>
      </p:sp>
      <p:sp>
        <p:nvSpPr>
          <p:cNvPr id="30" name="Text Placeholder 11">
            <a:extLst>
              <a:ext uri="{FF2B5EF4-FFF2-40B4-BE49-F238E27FC236}">
                <a16:creationId xmlns:a16="http://schemas.microsoft.com/office/drawing/2014/main" xmlns="" id="{96A341BE-3657-48DB-B26D-8D13FDC44D02}"/>
              </a:ext>
            </a:extLst>
          </p:cNvPr>
          <p:cNvSpPr>
            <a:spLocks noGrp="1"/>
          </p:cNvSpPr>
          <p:nvPr>
            <p:ph type="body" sz="quarter" idx="34"/>
          </p:nvPr>
        </p:nvSpPr>
        <p:spPr>
          <a:xfrm>
            <a:off x="4850296" y="2740335"/>
            <a:ext cx="3319244" cy="752894"/>
          </a:xfrm>
        </p:spPr>
        <p:txBody>
          <a:bodyPr lIns="36000" tIns="0" rIns="0" bIns="0">
            <a:normAutofit/>
          </a:bodyPr>
          <a:lstStyle>
            <a:lvl1pPr marL="0" indent="0">
              <a:spcBef>
                <a:spcPts val="600"/>
              </a:spcBef>
              <a:buClr>
                <a:schemeClr val="accent1"/>
              </a:buClr>
              <a:buSzPct val="125000"/>
              <a:buFont typeface="Wingdings" panose="05000000000000000000" pitchFamily="2" charset="2"/>
              <a:buNone/>
              <a:defRPr sz="1400">
                <a:solidFill>
                  <a:schemeClr val="tx1"/>
                </a:solidFill>
              </a:defRPr>
            </a:lvl1pPr>
            <a:lvl2pPr marL="0" indent="0">
              <a:spcBef>
                <a:spcPts val="600"/>
              </a:spcBef>
              <a:buClr>
                <a:schemeClr val="accent1"/>
              </a:buClr>
              <a:buSzPct val="125000"/>
              <a:buFont typeface="Wingdings" panose="05000000000000000000" pitchFamily="2" charset="2"/>
              <a:buNone/>
              <a:defRPr sz="1400">
                <a:solidFill>
                  <a:schemeClr val="tx1"/>
                </a:solidFill>
              </a:defRPr>
            </a:lvl2pPr>
          </a:lstStyle>
          <a:p>
            <a:pPr lvl="0"/>
            <a:r>
              <a:rPr lang="en-US" smtClean="0"/>
              <a:t>Click to edit Master text styles</a:t>
            </a:r>
          </a:p>
          <a:p>
            <a:pPr lvl="1"/>
            <a:r>
              <a:rPr lang="en-US" smtClean="0"/>
              <a:t>Second level</a:t>
            </a:r>
          </a:p>
        </p:txBody>
      </p:sp>
      <p:sp>
        <p:nvSpPr>
          <p:cNvPr id="17" name="Picture Placeholder 11">
            <a:extLst>
              <a:ext uri="{FF2B5EF4-FFF2-40B4-BE49-F238E27FC236}">
                <a16:creationId xmlns:a16="http://schemas.microsoft.com/office/drawing/2014/main" xmlns="" id="{48D7F0F9-4118-4257-9D45-A5772C2110D7}"/>
              </a:ext>
            </a:extLst>
          </p:cNvPr>
          <p:cNvSpPr>
            <a:spLocks noGrp="1"/>
          </p:cNvSpPr>
          <p:nvPr>
            <p:ph type="pic" sz="quarter" idx="3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2046297304"/>
      </p:ext>
    </p:extLst>
  </p:cSld>
  <p:clrMapOvr>
    <a:masterClrMapping/>
  </p:clrMapOvr>
  <p:extLst mod="1">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BB0064D4-BDD6-4678-9FA4-3A77F1600A65}"/>
              </a:ext>
            </a:extLst>
          </p:cNvPr>
          <p:cNvSpPr>
            <a:spLocks noGrp="1"/>
          </p:cNvSpPr>
          <p:nvPr>
            <p:ph type="pic" sz="quarter" idx="14"/>
          </p:nvPr>
        </p:nvSpPr>
        <p:spPr>
          <a:xfrm>
            <a:off x="4572003" y="457199"/>
            <a:ext cx="4227957" cy="5959476"/>
          </a:xfrm>
        </p:spPr>
        <p:txBody>
          <a:bodyPr anchor="ctr" anchorCtr="0">
            <a:noAutofit/>
          </a:bodyPr>
          <a:lstStyle>
            <a:lvl1pPr marL="0" indent="0" algn="ctr">
              <a:buNone/>
              <a:defRPr/>
            </a:lvl1pPr>
          </a:lstStyle>
          <a:p>
            <a:r>
              <a:rPr lang="en-US" smtClean="0"/>
              <a:t>Click icon to add picture</a:t>
            </a:r>
            <a:endParaRPr lang="ru-RU" dirty="0"/>
          </a:p>
        </p:txBody>
      </p:sp>
      <p:sp>
        <p:nvSpPr>
          <p:cNvPr id="2" name="Title 1">
            <a:extLst>
              <a:ext uri="{FF2B5EF4-FFF2-40B4-BE49-F238E27FC236}">
                <a16:creationId xmlns:a16="http://schemas.microsoft.com/office/drawing/2014/main" xmlns="" id="{C6B931B8-6920-4B59-AD28-CB99D1D3F1A4}"/>
              </a:ext>
            </a:extLst>
          </p:cNvPr>
          <p:cNvSpPr>
            <a:spLocks noGrp="1"/>
          </p:cNvSpPr>
          <p:nvPr>
            <p:ph type="title" hasCustomPrompt="1"/>
          </p:nvPr>
        </p:nvSpPr>
        <p:spPr>
          <a:xfrm>
            <a:off x="622599" y="691754"/>
            <a:ext cx="3438159" cy="540001"/>
          </a:xfrm>
        </p:spPr>
        <p:txBody>
          <a:bodyPr lIns="36000" tIns="0" rIns="0" bIns="0" anchor="b">
            <a:normAutofit/>
          </a:bodyPr>
          <a:lstStyle>
            <a:lvl1pPr>
              <a:defRPr sz="3600"/>
            </a:lvl1pPr>
          </a:lstStyle>
          <a:p>
            <a:r>
              <a:rPr lang="en-US" dirty="0"/>
              <a:t>Title Here</a:t>
            </a:r>
            <a:endParaRPr lang="ru-RU" dirty="0"/>
          </a:p>
        </p:txBody>
      </p:sp>
      <p:sp>
        <p:nvSpPr>
          <p:cNvPr id="3" name="Text Placeholder 2">
            <a:extLst>
              <a:ext uri="{FF2B5EF4-FFF2-40B4-BE49-F238E27FC236}">
                <a16:creationId xmlns:a16="http://schemas.microsoft.com/office/drawing/2014/main" xmlns="" id="{C246A6A6-0C1D-4435-9DB9-9E50E52E8DA2}"/>
              </a:ext>
            </a:extLst>
          </p:cNvPr>
          <p:cNvSpPr>
            <a:spLocks noGrp="1"/>
          </p:cNvSpPr>
          <p:nvPr>
            <p:ph type="body" idx="1"/>
          </p:nvPr>
        </p:nvSpPr>
        <p:spPr>
          <a:xfrm>
            <a:off x="622599" y="1326251"/>
            <a:ext cx="3438159" cy="1353312"/>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a:xfrm>
            <a:off x="7699049" y="5810400"/>
            <a:ext cx="810000" cy="234000"/>
          </a:xfrm>
        </p:spPr>
        <p:txBody>
          <a:bodyPr anchor="b" anchorCtr="0"/>
          <a:lstStyle>
            <a:lvl1pPr>
              <a:defRPr>
                <a:solidFill>
                  <a:schemeClr val="accent5">
                    <a:lumMod val="50000"/>
                  </a:schemeClr>
                </a:solidFill>
              </a:defRPr>
            </a:lvl1pPr>
          </a:lstStyle>
          <a:p>
            <a:fld id="{BC23DBD1-F259-4AEB-A7D9-D728D6E04490}" type="datetime1">
              <a:rPr lang="en-US" smtClean="0"/>
              <a:pPr/>
              <a:t>5/16/2019</a:t>
            </a:fld>
            <a:endParaRPr lang="ru-RU"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7" name="Text Placeholder 2">
            <a:extLst>
              <a:ext uri="{FF2B5EF4-FFF2-40B4-BE49-F238E27FC236}">
                <a16:creationId xmlns:a16="http://schemas.microsoft.com/office/drawing/2014/main" xmlns="" id="{13548F99-E128-4301-95D8-8FDACDA5912F}"/>
              </a:ext>
            </a:extLst>
          </p:cNvPr>
          <p:cNvSpPr>
            <a:spLocks noGrp="1"/>
          </p:cNvSpPr>
          <p:nvPr>
            <p:ph type="body" idx="13"/>
          </p:nvPr>
        </p:nvSpPr>
        <p:spPr>
          <a:xfrm>
            <a:off x="622599" y="2893668"/>
            <a:ext cx="3438159" cy="1538635"/>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2" name="Text Placeholder 2">
            <a:extLst>
              <a:ext uri="{FF2B5EF4-FFF2-40B4-BE49-F238E27FC236}">
                <a16:creationId xmlns:a16="http://schemas.microsoft.com/office/drawing/2014/main" xmlns="" id="{D5E90A1C-4042-4F0F-BBF6-19CE0BDB72BB}"/>
              </a:ext>
            </a:extLst>
          </p:cNvPr>
          <p:cNvSpPr>
            <a:spLocks noGrp="1"/>
          </p:cNvSpPr>
          <p:nvPr>
            <p:ph type="body" idx="17"/>
          </p:nvPr>
        </p:nvSpPr>
        <p:spPr>
          <a:xfrm>
            <a:off x="634951" y="4579183"/>
            <a:ext cx="3438159" cy="1097719"/>
          </a:xfrm>
        </p:spPr>
        <p:txBody>
          <a:bodyPr lIns="36000" tIns="0" rIns="0" bIns="0">
            <a:normAutofit/>
          </a:bodyPr>
          <a:lstStyle>
            <a:lvl1pPr marL="171450" indent="-17145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3"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3013157679"/>
      </p:ext>
    </p:extLst>
  </p:cSld>
  <p:clrMapOvr>
    <a:masterClrMapping/>
  </p:clrMapOvr>
  <p:extLst mod="1">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userDrawn="1">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ne with Capyi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47D0000-7C67-41EE-B43F-AE22457B36AB}"/>
              </a:ext>
            </a:extLst>
          </p:cNvPr>
          <p:cNvSpPr/>
          <p:nvPr userDrawn="1"/>
        </p:nvSpPr>
        <p:spPr>
          <a:xfrm>
            <a:off x="0" y="1737360"/>
            <a:ext cx="3785616" cy="5120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 name="Title 1">
            <a:extLst>
              <a:ext uri="{FF2B5EF4-FFF2-40B4-BE49-F238E27FC236}">
                <a16:creationId xmlns:a16="http://schemas.microsoft.com/office/drawing/2014/main" xmlns="" id="{432466C2-B08E-47AF-9DA7-104243999B45}"/>
              </a:ext>
            </a:extLst>
          </p:cNvPr>
          <p:cNvSpPr>
            <a:spLocks noGrp="1"/>
          </p:cNvSpPr>
          <p:nvPr>
            <p:ph type="title" hasCustomPrompt="1"/>
          </p:nvPr>
        </p:nvSpPr>
        <p:spPr>
          <a:xfrm>
            <a:off x="628651" y="742870"/>
            <a:ext cx="2424081" cy="566930"/>
          </a:xfrm>
        </p:spPr>
        <p:txBody>
          <a:bodyPr lIns="36000" tIns="0" rIns="0" bIns="0"/>
          <a:lstStyle/>
          <a:p>
            <a:r>
              <a:rPr lang="en-US" dirty="0"/>
              <a:t>Title Here</a:t>
            </a:r>
            <a:endParaRPr lang="ru-RU" dirty="0"/>
          </a:p>
        </p:txBody>
      </p:sp>
      <p:sp>
        <p:nvSpPr>
          <p:cNvPr id="7" name="Date Placeholder 6">
            <a:extLst>
              <a:ext uri="{FF2B5EF4-FFF2-40B4-BE49-F238E27FC236}">
                <a16:creationId xmlns:a16="http://schemas.microsoft.com/office/drawing/2014/main" xmlns="" id="{0AA31567-B240-40D5-82F7-A7DBFE5DDBDF}"/>
              </a:ext>
            </a:extLst>
          </p:cNvPr>
          <p:cNvSpPr>
            <a:spLocks noGrp="1"/>
          </p:cNvSpPr>
          <p:nvPr>
            <p:ph type="dt" sz="half" idx="10"/>
          </p:nvPr>
        </p:nvSpPr>
        <p:spPr/>
        <p:txBody>
          <a:bodyPr/>
          <a:lstStyle/>
          <a:p>
            <a:fld id="{D8FBFFEB-7D66-4958-8CB8-D2B18C6A5A9B}" type="datetime1">
              <a:rPr lang="en-US" smtClean="0"/>
              <a:pPr/>
              <a:t>5/16/2019</a:t>
            </a:fld>
            <a:endParaRPr lang="ru-RU" dirty="0"/>
          </a:p>
        </p:txBody>
      </p:sp>
      <p:sp>
        <p:nvSpPr>
          <p:cNvPr id="8" name="Footer Placeholder 7">
            <a:extLst>
              <a:ext uri="{FF2B5EF4-FFF2-40B4-BE49-F238E27FC236}">
                <a16:creationId xmlns:a16="http://schemas.microsoft.com/office/drawing/2014/main" xmlns="" id="{20CFCD12-4263-4A80-B68E-F72622E6ADC5}"/>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xmlns="" id="{A641E74F-5D68-44E6-AE69-70A1A935E91D}"/>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13" name="Text Placeholder 2">
            <a:extLst>
              <a:ext uri="{FF2B5EF4-FFF2-40B4-BE49-F238E27FC236}">
                <a16:creationId xmlns:a16="http://schemas.microsoft.com/office/drawing/2014/main" xmlns="" id="{3919B118-F379-4011-B1CF-E685CC09FA38}"/>
              </a:ext>
            </a:extLst>
          </p:cNvPr>
          <p:cNvSpPr>
            <a:spLocks noGrp="1"/>
          </p:cNvSpPr>
          <p:nvPr>
            <p:ph type="body" idx="14" hasCustomPrompt="1"/>
          </p:nvPr>
        </p:nvSpPr>
        <p:spPr>
          <a:xfrm>
            <a:off x="4588689" y="3022847"/>
            <a:ext cx="2817950"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4" name="Text Placeholder 11">
            <a:extLst>
              <a:ext uri="{FF2B5EF4-FFF2-40B4-BE49-F238E27FC236}">
                <a16:creationId xmlns:a16="http://schemas.microsoft.com/office/drawing/2014/main" xmlns="" id="{CF59DFEB-5DA9-4E64-84A0-3FAA808064B5}"/>
              </a:ext>
            </a:extLst>
          </p:cNvPr>
          <p:cNvSpPr>
            <a:spLocks noGrp="1"/>
          </p:cNvSpPr>
          <p:nvPr>
            <p:ph type="body" sz="quarter" idx="15"/>
          </p:nvPr>
        </p:nvSpPr>
        <p:spPr>
          <a:xfrm>
            <a:off x="4588689" y="3390385"/>
            <a:ext cx="2817950" cy="696037"/>
          </a:xfrm>
        </p:spPr>
        <p:txBody>
          <a:bodyPr lIns="36000" tIns="0" rIns="0" bIns="0">
            <a:normAutofit/>
          </a:bodyPr>
          <a:lstStyle>
            <a:lvl1pPr marL="0" indent="0">
              <a:buNone/>
              <a:defRPr sz="1400"/>
            </a:lvl1pPr>
            <a:lvl2pPr marL="457200" indent="0">
              <a:buNone/>
              <a:defRPr sz="1400"/>
            </a:lvl2pPr>
          </a:lstStyle>
          <a:p>
            <a:pPr lvl="0"/>
            <a:r>
              <a:rPr lang="en-US" smtClean="0"/>
              <a:t>Click to edit Master text styles</a:t>
            </a:r>
          </a:p>
          <a:p>
            <a:pPr lvl="1"/>
            <a:r>
              <a:rPr lang="en-US" smtClean="0"/>
              <a:t>Second level</a:t>
            </a:r>
          </a:p>
        </p:txBody>
      </p:sp>
      <p:sp>
        <p:nvSpPr>
          <p:cNvPr id="17" name="Picture Placeholder 15">
            <a:extLst>
              <a:ext uri="{FF2B5EF4-FFF2-40B4-BE49-F238E27FC236}">
                <a16:creationId xmlns:a16="http://schemas.microsoft.com/office/drawing/2014/main" xmlns="" id="{F842B3BB-CE92-4AEA-A2FF-5EEC732A4EFF}"/>
              </a:ext>
            </a:extLst>
          </p:cNvPr>
          <p:cNvSpPr>
            <a:spLocks noGrp="1"/>
          </p:cNvSpPr>
          <p:nvPr>
            <p:ph type="pic" sz="quarter" idx="17"/>
          </p:nvPr>
        </p:nvSpPr>
        <p:spPr>
          <a:xfrm>
            <a:off x="4588693" y="2373098"/>
            <a:ext cx="459487"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33" name="Text Placeholder 2">
            <a:extLst>
              <a:ext uri="{FF2B5EF4-FFF2-40B4-BE49-F238E27FC236}">
                <a16:creationId xmlns:a16="http://schemas.microsoft.com/office/drawing/2014/main" xmlns="" id="{68514664-8AD0-4DF7-8C6F-12FFA6BEA7B2}"/>
              </a:ext>
            </a:extLst>
          </p:cNvPr>
          <p:cNvSpPr>
            <a:spLocks noGrp="1"/>
          </p:cNvSpPr>
          <p:nvPr>
            <p:ph type="body" idx="24"/>
          </p:nvPr>
        </p:nvSpPr>
        <p:spPr>
          <a:xfrm>
            <a:off x="3072846" y="867178"/>
            <a:ext cx="4274479" cy="1174967"/>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1" name="Picture Placeholder 10">
            <a:extLst>
              <a:ext uri="{FF2B5EF4-FFF2-40B4-BE49-F238E27FC236}">
                <a16:creationId xmlns:a16="http://schemas.microsoft.com/office/drawing/2014/main" xmlns="" id="{3B535E35-8075-4558-BA3A-C9DFB4FCA5B8}"/>
              </a:ext>
            </a:extLst>
          </p:cNvPr>
          <p:cNvSpPr>
            <a:spLocks noGrp="1"/>
          </p:cNvSpPr>
          <p:nvPr>
            <p:ph type="pic" sz="quarter" idx="26"/>
          </p:nvPr>
        </p:nvSpPr>
        <p:spPr>
          <a:xfrm>
            <a:off x="1530255" y="2277361"/>
            <a:ext cx="1522476" cy="3533263"/>
          </a:xfrm>
        </p:spPr>
        <p:txBody>
          <a:bodyPr anchor="ctr" anchorCtr="0">
            <a:normAutofit/>
          </a:bodyPr>
          <a:lstStyle>
            <a:lvl1pPr marL="0" indent="0" algn="ctr">
              <a:buNone/>
              <a:defRPr sz="1800">
                <a:solidFill>
                  <a:schemeClr val="bg1"/>
                </a:solidFill>
              </a:defRPr>
            </a:lvl1pPr>
          </a:lstStyle>
          <a:p>
            <a:r>
              <a:rPr lang="en-US" smtClean="0"/>
              <a:t>Click icon to add picture</a:t>
            </a:r>
            <a:endParaRPr lang="ru-RU" dirty="0"/>
          </a:p>
        </p:txBody>
      </p:sp>
      <p:sp>
        <p:nvSpPr>
          <p:cNvPr id="25" name="Text Placeholder 2">
            <a:extLst>
              <a:ext uri="{FF2B5EF4-FFF2-40B4-BE49-F238E27FC236}">
                <a16:creationId xmlns:a16="http://schemas.microsoft.com/office/drawing/2014/main" xmlns="" id="{9E1A0053-EF84-446F-850C-6AC8FF9CCEDF}"/>
              </a:ext>
            </a:extLst>
          </p:cNvPr>
          <p:cNvSpPr>
            <a:spLocks noGrp="1"/>
          </p:cNvSpPr>
          <p:nvPr>
            <p:ph type="body" idx="27" hasCustomPrompt="1"/>
          </p:nvPr>
        </p:nvSpPr>
        <p:spPr>
          <a:xfrm>
            <a:off x="4588689" y="5004314"/>
            <a:ext cx="2817950"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xmlns="" id="{1534A936-14F3-4AEF-8CAD-03D91D568FE0}"/>
              </a:ext>
            </a:extLst>
          </p:cNvPr>
          <p:cNvSpPr>
            <a:spLocks noGrp="1"/>
          </p:cNvSpPr>
          <p:nvPr>
            <p:ph type="body" sz="quarter" idx="28"/>
          </p:nvPr>
        </p:nvSpPr>
        <p:spPr>
          <a:xfrm>
            <a:off x="4588690" y="5371847"/>
            <a:ext cx="2817950" cy="540000"/>
          </a:xfrm>
        </p:spPr>
        <p:txBody>
          <a:bodyPr lIns="36000" tIns="0" rIns="0" bIns="0">
            <a:normAutofit/>
          </a:bodyPr>
          <a:lstStyle>
            <a:lvl1pPr marL="0" indent="0">
              <a:buNone/>
              <a:defRPr sz="1400"/>
            </a:lvl1pPr>
            <a:lvl2pPr marL="457200" indent="0">
              <a:buNone/>
              <a:defRPr sz="1400"/>
            </a:lvl2pPr>
          </a:lstStyle>
          <a:p>
            <a:pPr lvl="0"/>
            <a:r>
              <a:rPr lang="en-US" smtClean="0"/>
              <a:t>Click to edit Master text styles</a:t>
            </a:r>
          </a:p>
          <a:p>
            <a:pPr lvl="1"/>
            <a:r>
              <a:rPr lang="en-US" smtClean="0"/>
              <a:t>Second level</a:t>
            </a:r>
          </a:p>
        </p:txBody>
      </p:sp>
      <p:sp>
        <p:nvSpPr>
          <p:cNvPr id="35" name="Picture Placeholder 15">
            <a:extLst>
              <a:ext uri="{FF2B5EF4-FFF2-40B4-BE49-F238E27FC236}">
                <a16:creationId xmlns:a16="http://schemas.microsoft.com/office/drawing/2014/main" xmlns="" id="{A88BEF2F-BB04-4330-BC4B-2912B69653B6}"/>
              </a:ext>
            </a:extLst>
          </p:cNvPr>
          <p:cNvSpPr>
            <a:spLocks noGrp="1"/>
          </p:cNvSpPr>
          <p:nvPr>
            <p:ph type="pic" sz="quarter" idx="29"/>
          </p:nvPr>
        </p:nvSpPr>
        <p:spPr>
          <a:xfrm>
            <a:off x="4588693" y="4354562"/>
            <a:ext cx="459487"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16"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772765757"/>
      </p:ext>
    </p:extLst>
  </p:cSld>
  <p:clrMapOvr>
    <a:masterClrMapping/>
  </p:clrMapOvr>
  <p:extLst mod="1">
    <p:ext uri="{DCECCB84-F9BA-43D5-87BE-67443E8EF086}">
      <p15:sldGuideLst xmlns:p15="http://schemas.microsoft.com/office/powerpoint/2012/main">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29233-8E4C-4046-85BB-5166B8A721AE}"/>
              </a:ext>
            </a:extLst>
          </p:cNvPr>
          <p:cNvSpPr>
            <a:spLocks noGrp="1"/>
          </p:cNvSpPr>
          <p:nvPr>
            <p:ph type="ctrTitle"/>
          </p:nvPr>
        </p:nvSpPr>
        <p:spPr>
          <a:xfrm>
            <a:off x="344044" y="3252539"/>
            <a:ext cx="8455915" cy="1348720"/>
          </a:xfrm>
          <a:solidFill>
            <a:schemeClr val="bg1">
              <a:alpha val="60000"/>
            </a:schemeClr>
          </a:solidFill>
        </p:spPr>
        <p:txBody>
          <a:bodyPr anchor="ctr" anchorCtr="0">
            <a:normAutofit/>
          </a:bodyPr>
          <a:lstStyle>
            <a:lvl1pPr algn="ctr">
              <a:defRPr sz="5500">
                <a:latin typeface="+mj-lt"/>
              </a:defRPr>
            </a:lvl1pPr>
          </a:lstStyle>
          <a:p>
            <a:r>
              <a:rPr lang="en-US" smtClean="0"/>
              <a:t>Click to edit Master title style</a:t>
            </a:r>
            <a:endParaRPr lang="ru-RU" dirty="0"/>
          </a:p>
        </p:txBody>
      </p:sp>
      <p:sp>
        <p:nvSpPr>
          <p:cNvPr id="3" name="Subtitle 2">
            <a:extLst>
              <a:ext uri="{FF2B5EF4-FFF2-40B4-BE49-F238E27FC236}">
                <a16:creationId xmlns:a16="http://schemas.microsoft.com/office/drawing/2014/main" xmlns="" id="{C6A507DE-4CA5-4E76-8450-4125151EB335}"/>
              </a:ext>
            </a:extLst>
          </p:cNvPr>
          <p:cNvSpPr>
            <a:spLocks noGrp="1"/>
          </p:cNvSpPr>
          <p:nvPr>
            <p:ph type="subTitle" idx="1"/>
          </p:nvPr>
        </p:nvSpPr>
        <p:spPr>
          <a:xfrm>
            <a:off x="344044" y="4628730"/>
            <a:ext cx="8455915" cy="1772071"/>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Tree>
    <p:extLst>
      <p:ext uri="{BB962C8B-B14F-4D97-AF65-F5344CB8AC3E}">
        <p14:creationId xmlns:p14="http://schemas.microsoft.com/office/powerpoint/2010/main" val="341798795"/>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xmlns="" id="{3C2DEF1B-00D0-44E1-8603-CE979D2C478C}"/>
              </a:ext>
            </a:extLst>
          </p:cNvPr>
          <p:cNvSpPr>
            <a:spLocks noGrp="1"/>
          </p:cNvSpPr>
          <p:nvPr>
            <p:ph type="body" idx="1"/>
          </p:nvPr>
        </p:nvSpPr>
        <p:spPr>
          <a:xfrm>
            <a:off x="344091" y="2028827"/>
            <a:ext cx="3545100" cy="725776"/>
          </a:xfrm>
          <a:solidFill>
            <a:schemeClr val="accent1">
              <a:alpha val="60000"/>
            </a:schemeClr>
          </a:solidFill>
        </p:spPr>
        <p:txBody>
          <a:bodyPr vert="horz" lIns="396000" tIns="45720" rIns="91440" bIns="45720" rtlCol="0" anchor="ctr" anchorCtr="0">
            <a:noAutofit/>
          </a:bodyPr>
          <a:lstStyle>
            <a:lvl1pPr marL="0" indent="0">
              <a:buNone/>
              <a:defRPr lang="en-US" dirty="0">
                <a:solidFill>
                  <a:schemeClr val="bg1"/>
                </a:solidFill>
              </a:defRPr>
            </a:lvl1pPr>
          </a:lstStyle>
          <a:p>
            <a:pPr marL="228600" lvl="0" indent="-228600"/>
            <a:r>
              <a:rPr lang="en-US" smtClean="0"/>
              <a:t>Click to edit Master text styles</a:t>
            </a:r>
          </a:p>
        </p:txBody>
      </p:sp>
      <p:sp>
        <p:nvSpPr>
          <p:cNvPr id="20" name="Title 19">
            <a:extLst>
              <a:ext uri="{FF2B5EF4-FFF2-40B4-BE49-F238E27FC236}">
                <a16:creationId xmlns:a16="http://schemas.microsoft.com/office/drawing/2014/main" xmlns="" id="{64B737A3-9F6C-4989-B51B-07BDDD38FDB3}"/>
              </a:ext>
            </a:extLst>
          </p:cNvPr>
          <p:cNvSpPr>
            <a:spLocks noGrp="1"/>
          </p:cNvSpPr>
          <p:nvPr>
            <p:ph type="title" hasCustomPrompt="1"/>
          </p:nvPr>
        </p:nvSpPr>
        <p:spPr>
          <a:xfrm>
            <a:off x="344091" y="2754601"/>
            <a:ext cx="35451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4231680191"/>
      </p:ext>
    </p:extLst>
  </p:cSld>
  <p:clrMapOvr>
    <a:masterClrMapping/>
  </p:clrMapOvr>
  <p:extLst mod="1">
    <p:ext uri="{DCECCB84-F9BA-43D5-87BE-67443E8EF086}">
      <p15:sldGuideLst xmlns:p15="http://schemas.microsoft.com/office/powerpoint/2012/main">
        <p15:guide id="4" orient="horz" pos="55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E61479DD-CE43-4425-B485-C8F1C75475A8}"/>
              </a:ext>
            </a:extLst>
          </p:cNvPr>
          <p:cNvSpPr>
            <a:spLocks noGrp="1"/>
          </p:cNvSpPr>
          <p:nvPr>
            <p:ph idx="1"/>
          </p:nvPr>
        </p:nvSpPr>
        <p:spPr>
          <a:xfrm>
            <a:off x="628652" y="1597940"/>
            <a:ext cx="7886700" cy="3874709"/>
          </a:xfrm>
        </p:spPr>
        <p:txBody>
          <a:bodyPr>
            <a:normAutofit/>
          </a:bodyPr>
          <a:lstStyle>
            <a:lvl1pPr marL="228600" indent="-228600">
              <a:buClr>
                <a:schemeClr val="tx2">
                  <a:lumMod val="40000"/>
                  <a:lumOff val="60000"/>
                </a:schemeClr>
              </a:buClr>
              <a:buFont typeface="Wingdings" panose="05000000000000000000" pitchFamily="2" charset="2"/>
              <a:buChar char="§"/>
              <a:defRPr sz="2000"/>
            </a:lvl1pPr>
            <a:lvl2pPr marL="685800" indent="-228600">
              <a:buClr>
                <a:schemeClr val="tx2">
                  <a:lumMod val="60000"/>
                  <a:lumOff val="40000"/>
                </a:schemeClr>
              </a:buClr>
              <a:buFont typeface="Wingdings" panose="05000000000000000000" pitchFamily="2" charset="2"/>
              <a:buChar char="§"/>
              <a:defRPr sz="1800"/>
            </a:lvl2pPr>
            <a:lvl3pPr marL="1143000" indent="-228600">
              <a:buClr>
                <a:schemeClr val="tx2">
                  <a:lumMod val="60000"/>
                  <a:lumOff val="40000"/>
                </a:schemeClr>
              </a:buClr>
              <a:buFont typeface="Wingdings" panose="05000000000000000000" pitchFamily="2" charset="2"/>
              <a:buChar char="§"/>
              <a:defRPr sz="1600"/>
            </a:lvl3pPr>
            <a:lvl4pPr marL="1600200" indent="-228600">
              <a:buClr>
                <a:schemeClr val="tx2">
                  <a:lumMod val="60000"/>
                  <a:lumOff val="40000"/>
                </a:schemeClr>
              </a:buClr>
              <a:buFont typeface="Wingdings" panose="05000000000000000000" pitchFamily="2" charset="2"/>
              <a:buChar char="§"/>
              <a:defRPr sz="1400"/>
            </a:lvl4pPr>
            <a:lvl5pPr marL="2057400" indent="-228600">
              <a:buClr>
                <a:schemeClr val="tx2">
                  <a:lumMod val="60000"/>
                  <a:lumOff val="40000"/>
                </a:schemeClr>
              </a:buClr>
              <a:buFont typeface="Wingdings" panose="05000000000000000000" pitchFamily="2" charset="2"/>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627462" y="740999"/>
            <a:ext cx="7151764"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smtClean="0"/>
              <a:pPr/>
              <a:t>5/16/2019</a:t>
            </a:fld>
            <a:endParaRPr lang="ru-RU"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Tree>
    <p:extLst>
      <p:ext uri="{BB962C8B-B14F-4D97-AF65-F5344CB8AC3E}">
        <p14:creationId xmlns:p14="http://schemas.microsoft.com/office/powerpoint/2010/main" val="3866012037"/>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627462" y="740999"/>
            <a:ext cx="7151764"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smtClean="0"/>
              <a:pPr/>
              <a:t>5/16/2019</a:t>
            </a:fld>
            <a:endParaRPr lang="ru-RU"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20" name="Text Placeholder 2">
            <a:extLst>
              <a:ext uri="{FF2B5EF4-FFF2-40B4-BE49-F238E27FC236}">
                <a16:creationId xmlns:a16="http://schemas.microsoft.com/office/drawing/2014/main" xmlns="" id="{61FE0B9B-7D73-4311-B749-C3FA874AF7CC}"/>
              </a:ext>
            </a:extLst>
          </p:cNvPr>
          <p:cNvSpPr>
            <a:spLocks noGrp="1"/>
          </p:cNvSpPr>
          <p:nvPr>
            <p:ph type="body" idx="1"/>
          </p:nvPr>
        </p:nvSpPr>
        <p:spPr>
          <a:xfrm>
            <a:off x="627459" y="1597939"/>
            <a:ext cx="3615400"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Text Placeholder 2">
            <a:extLst>
              <a:ext uri="{FF2B5EF4-FFF2-40B4-BE49-F238E27FC236}">
                <a16:creationId xmlns:a16="http://schemas.microsoft.com/office/drawing/2014/main" xmlns="" id="{9CA39242-8640-435B-8C03-0CB0BC8E88E6}"/>
              </a:ext>
            </a:extLst>
          </p:cNvPr>
          <p:cNvSpPr>
            <a:spLocks noGrp="1"/>
          </p:cNvSpPr>
          <p:nvPr>
            <p:ph type="body" idx="30"/>
          </p:nvPr>
        </p:nvSpPr>
        <p:spPr>
          <a:xfrm>
            <a:off x="4871843" y="1597939"/>
            <a:ext cx="3615400"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7">
            <a:extLst>
              <a:ext uri="{FF2B5EF4-FFF2-40B4-BE49-F238E27FC236}">
                <a16:creationId xmlns:a16="http://schemas.microsoft.com/office/drawing/2014/main" xmlns="" id="{0314D5FA-EBD7-472E-9864-D76743BAB4DF}"/>
              </a:ext>
            </a:extLst>
          </p:cNvPr>
          <p:cNvSpPr>
            <a:spLocks noGrp="1"/>
          </p:cNvSpPr>
          <p:nvPr>
            <p:ph sz="quarter" idx="31"/>
          </p:nvPr>
        </p:nvSpPr>
        <p:spPr>
          <a:xfrm>
            <a:off x="627460" y="2055044"/>
            <a:ext cx="3615928" cy="3417605"/>
          </a:xfrm>
        </p:spPr>
        <p:txBody>
          <a:bodyPr lIns="36000" tIns="0" rIns="0" bIns="0">
            <a:normAutofit/>
          </a:bodyPr>
          <a:lstStyle>
            <a:lvl1pPr marL="0" indent="0" algn="l">
              <a:buNone/>
              <a:defRPr sz="2000"/>
            </a:lvl1pPr>
            <a:lvl2pPr marL="457200" indent="0" algn="l">
              <a:buNone/>
              <a:defRPr sz="1800"/>
            </a:lvl2pPr>
          </a:lstStyle>
          <a:p>
            <a:pPr lvl="0"/>
            <a:r>
              <a:rPr lang="en-US" smtClean="0"/>
              <a:t>Click to edit Master text styles</a:t>
            </a:r>
          </a:p>
          <a:p>
            <a:pPr lvl="1"/>
            <a:r>
              <a:rPr lang="en-US" smtClean="0"/>
              <a:t>Second level</a:t>
            </a:r>
          </a:p>
        </p:txBody>
      </p:sp>
      <p:sp>
        <p:nvSpPr>
          <p:cNvPr id="16" name="Content Placeholder 7">
            <a:extLst>
              <a:ext uri="{FF2B5EF4-FFF2-40B4-BE49-F238E27FC236}">
                <a16:creationId xmlns:a16="http://schemas.microsoft.com/office/drawing/2014/main" xmlns="" id="{BA129CFA-D87C-494E-9E6D-E317C4D157EB}"/>
              </a:ext>
            </a:extLst>
          </p:cNvPr>
          <p:cNvSpPr>
            <a:spLocks noGrp="1"/>
          </p:cNvSpPr>
          <p:nvPr>
            <p:ph sz="quarter" idx="32"/>
          </p:nvPr>
        </p:nvSpPr>
        <p:spPr>
          <a:xfrm>
            <a:off x="4871315" y="2055044"/>
            <a:ext cx="3615928" cy="3417605"/>
          </a:xfrm>
        </p:spPr>
        <p:txBody>
          <a:bodyPr lIns="36000" tIns="0" rIns="0" bIns="0">
            <a:normAutofit/>
          </a:bodyPr>
          <a:lstStyle>
            <a:lvl1pPr marL="0" indent="0" algn="l">
              <a:buNone/>
              <a:defRPr sz="2000"/>
            </a:lvl1pPr>
            <a:lvl2pPr marL="457200" indent="0" algn="l">
              <a:buNone/>
              <a:defRPr sz="18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5988945"/>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B7BBC9A-B18B-4F56-8515-321CD01B2666}"/>
              </a:ext>
            </a:extLst>
          </p:cNvPr>
          <p:cNvSpPr/>
          <p:nvPr userDrawn="1"/>
        </p:nvSpPr>
        <p:spPr>
          <a:xfrm>
            <a:off x="4572000" y="1838562"/>
            <a:ext cx="4239816" cy="3761894"/>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627462" y="740999"/>
            <a:ext cx="7151764"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smtClean="0"/>
              <a:pPr/>
              <a:t>5/16/2019</a:t>
            </a:fld>
            <a:endParaRPr lang="ru-RU"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18" name="Rectangle 17">
            <a:extLst>
              <a:ext uri="{FF2B5EF4-FFF2-40B4-BE49-F238E27FC236}">
                <a16:creationId xmlns:a16="http://schemas.microsoft.com/office/drawing/2014/main" xmlns="" id="{33076231-2A54-4E4C-AED3-197E208C14BB}"/>
              </a:ext>
            </a:extLst>
          </p:cNvPr>
          <p:cNvSpPr/>
          <p:nvPr userDrawn="1"/>
        </p:nvSpPr>
        <p:spPr>
          <a:xfrm>
            <a:off x="0" y="1838562"/>
            <a:ext cx="4572000" cy="376189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p>
        </p:txBody>
      </p:sp>
      <p:sp>
        <p:nvSpPr>
          <p:cNvPr id="12" name="Text Placeholder 2">
            <a:extLst>
              <a:ext uri="{FF2B5EF4-FFF2-40B4-BE49-F238E27FC236}">
                <a16:creationId xmlns:a16="http://schemas.microsoft.com/office/drawing/2014/main" xmlns="" id="{85E84782-CEED-4A74-8650-9CC907EA7201}"/>
              </a:ext>
            </a:extLst>
          </p:cNvPr>
          <p:cNvSpPr>
            <a:spLocks noGrp="1"/>
          </p:cNvSpPr>
          <p:nvPr>
            <p:ph type="body" idx="1"/>
          </p:nvPr>
        </p:nvSpPr>
        <p:spPr>
          <a:xfrm>
            <a:off x="629845" y="2166176"/>
            <a:ext cx="3613017" cy="338902"/>
          </a:xfrm>
        </p:spPr>
        <p:txBody>
          <a:bodyPr anchor="ctr" anchorCtr="0">
            <a:noAutofit/>
          </a:bodyPr>
          <a:lstStyle>
            <a:lvl1pPr marL="0" indent="0">
              <a:buFont typeface="Arial" panose="020B0604020202020204" pitchFamily="34" charset="0"/>
              <a:buNone/>
              <a:defRPr lang="en-US" sz="2200" b="1" kern="120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defTabSz="914400" rtl="0" eaLnBrk="1" latinLnBrk="0" hangingPunct="1">
              <a:lnSpc>
                <a:spcPct val="90000"/>
              </a:lnSpc>
              <a:spcBef>
                <a:spcPts val="1000"/>
              </a:spcBef>
            </a:pPr>
            <a:r>
              <a:rPr lang="en-US" smtClean="0"/>
              <a:t>Click to edit Master text styles</a:t>
            </a:r>
          </a:p>
        </p:txBody>
      </p:sp>
      <p:sp>
        <p:nvSpPr>
          <p:cNvPr id="13" name="Content Placeholder 3">
            <a:extLst>
              <a:ext uri="{FF2B5EF4-FFF2-40B4-BE49-F238E27FC236}">
                <a16:creationId xmlns:a16="http://schemas.microsoft.com/office/drawing/2014/main" xmlns="" id="{A4442761-B05F-4E61-83C8-DA8019B09325}"/>
              </a:ext>
            </a:extLst>
          </p:cNvPr>
          <p:cNvSpPr>
            <a:spLocks noGrp="1"/>
          </p:cNvSpPr>
          <p:nvPr>
            <p:ph sz="half" idx="2"/>
          </p:nvPr>
        </p:nvSpPr>
        <p:spPr>
          <a:xfrm>
            <a:off x="629845" y="2614469"/>
            <a:ext cx="3613017" cy="2667396"/>
          </a:xfrm>
        </p:spPr>
        <p:txBody>
          <a:bodyPr>
            <a:normAutofit/>
          </a:bodyPr>
          <a:lstStyle>
            <a:lvl1pPr marL="228600" indent="-228600">
              <a:buClr>
                <a:schemeClr val="tx2">
                  <a:lumMod val="40000"/>
                  <a:lumOff val="60000"/>
                </a:schemeClr>
              </a:buClr>
              <a:buFont typeface="Wingdings" panose="05000000000000000000" pitchFamily="2" charset="2"/>
              <a:buChar char="§"/>
              <a:defRPr sz="1400"/>
            </a:lvl1pPr>
            <a:lvl2pPr marL="685800" indent="-228600">
              <a:buClr>
                <a:schemeClr val="tx2">
                  <a:lumMod val="40000"/>
                  <a:lumOff val="60000"/>
                </a:schemeClr>
              </a:buClr>
              <a:buFont typeface="Wingdings" panose="05000000000000000000" pitchFamily="2" charset="2"/>
              <a:buChar char="§"/>
              <a:defRPr sz="1400"/>
            </a:lvl2pPr>
            <a:lvl3pPr>
              <a:defRPr sz="1400"/>
            </a:lvl3pPr>
            <a:lvl4pPr>
              <a:defRPr sz="1200"/>
            </a:lvl4pPr>
            <a:lvl5pPr>
              <a:defRPr sz="1200"/>
            </a:lvl5pPr>
          </a:lstStyle>
          <a:p>
            <a:pPr lvl="0"/>
            <a:r>
              <a:rPr lang="en-US" smtClean="0"/>
              <a:t>Click to edit Master text styles</a:t>
            </a:r>
          </a:p>
          <a:p>
            <a:pPr lvl="1"/>
            <a:r>
              <a:rPr lang="en-US" smtClean="0"/>
              <a:t>Second level</a:t>
            </a:r>
          </a:p>
        </p:txBody>
      </p:sp>
      <p:sp>
        <p:nvSpPr>
          <p:cNvPr id="14" name="Text Placeholder 4">
            <a:extLst>
              <a:ext uri="{FF2B5EF4-FFF2-40B4-BE49-F238E27FC236}">
                <a16:creationId xmlns:a16="http://schemas.microsoft.com/office/drawing/2014/main" xmlns="" id="{675CE59E-BBF8-4A23-A2D4-859D2A375B8A}"/>
              </a:ext>
            </a:extLst>
          </p:cNvPr>
          <p:cNvSpPr>
            <a:spLocks noGrp="1"/>
          </p:cNvSpPr>
          <p:nvPr>
            <p:ph type="body" sz="quarter" idx="3"/>
          </p:nvPr>
        </p:nvSpPr>
        <p:spPr>
          <a:xfrm>
            <a:off x="4871843" y="2166175"/>
            <a:ext cx="3644699" cy="338903"/>
          </a:xfrm>
        </p:spPr>
        <p:txBody>
          <a:bodyPr vert="horz" lIns="91440" tIns="45720" rIns="91440" bIns="45720" rtlCol="0" anchor="ctr" anchorCtr="0">
            <a:noAutofit/>
          </a:bodyPr>
          <a:lstStyle>
            <a:lvl1pPr marL="0" indent="0">
              <a:buNone/>
              <a:defRPr lang="en-US" sz="2200" b="1">
                <a:latin typeface="+mj-lt"/>
              </a:defRPr>
            </a:lvl1pPr>
          </a:lstStyle>
          <a:p>
            <a:pPr marL="228600" lvl="0" indent="-228600"/>
            <a:r>
              <a:rPr lang="en-US" smtClean="0"/>
              <a:t>Click to edit Master text styles</a:t>
            </a:r>
          </a:p>
        </p:txBody>
      </p:sp>
      <p:sp>
        <p:nvSpPr>
          <p:cNvPr id="15" name="Content Placeholder 5">
            <a:extLst>
              <a:ext uri="{FF2B5EF4-FFF2-40B4-BE49-F238E27FC236}">
                <a16:creationId xmlns:a16="http://schemas.microsoft.com/office/drawing/2014/main" xmlns="" id="{E8F94DDD-6A48-4E09-A419-FAF3E395AB55}"/>
              </a:ext>
            </a:extLst>
          </p:cNvPr>
          <p:cNvSpPr>
            <a:spLocks noGrp="1"/>
          </p:cNvSpPr>
          <p:nvPr>
            <p:ph sz="quarter" idx="4"/>
          </p:nvPr>
        </p:nvSpPr>
        <p:spPr>
          <a:xfrm>
            <a:off x="4871843" y="2614469"/>
            <a:ext cx="3644699" cy="2667396"/>
          </a:xfrm>
        </p:spPr>
        <p:txBody>
          <a:bodyPr>
            <a:normAutofit/>
          </a:bodyPr>
          <a:lstStyle>
            <a:lvl1pPr marL="228600" indent="-228600">
              <a:buClr>
                <a:schemeClr val="bg2">
                  <a:lumMod val="40000"/>
                  <a:lumOff val="60000"/>
                </a:schemeClr>
              </a:buClr>
              <a:buFont typeface="Wingdings" panose="05000000000000000000" pitchFamily="2" charset="2"/>
              <a:buChar char="§"/>
              <a:defRPr sz="1400"/>
            </a:lvl1pPr>
            <a:lvl2pPr marL="685800" indent="-228600">
              <a:buClr>
                <a:schemeClr val="bg2">
                  <a:lumMod val="40000"/>
                  <a:lumOff val="60000"/>
                </a:schemeClr>
              </a:buClr>
              <a:buFont typeface="Wingdings" panose="05000000000000000000" pitchFamily="2" charset="2"/>
              <a:buChar cha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32081559"/>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B931B8-6920-4B59-AD28-CB99D1D3F1A4}"/>
              </a:ext>
            </a:extLst>
          </p:cNvPr>
          <p:cNvSpPr>
            <a:spLocks noGrp="1"/>
          </p:cNvSpPr>
          <p:nvPr>
            <p:ph type="title" hasCustomPrompt="1"/>
          </p:nvPr>
        </p:nvSpPr>
        <p:spPr>
          <a:xfrm>
            <a:off x="616096" y="3521160"/>
            <a:ext cx="1981963" cy="1041316"/>
          </a:xfrm>
        </p:spPr>
        <p:txBody>
          <a:bodyPr lIns="36000" tIns="0" rIns="0" bIns="0" anchor="b">
            <a:normAutofit/>
          </a:bodyPr>
          <a:lstStyle>
            <a:lvl1pPr>
              <a:defRPr sz="3600"/>
            </a:lvl1pPr>
          </a:lstStyle>
          <a:p>
            <a:r>
              <a:rPr lang="en-US" dirty="0"/>
              <a:t>Click to Edit Title</a:t>
            </a:r>
            <a:endParaRPr lang="ru-RU" dirty="0"/>
          </a:p>
        </p:txBody>
      </p:sp>
      <p:sp>
        <p:nvSpPr>
          <p:cNvPr id="3" name="Text Placeholder 2">
            <a:extLst>
              <a:ext uri="{FF2B5EF4-FFF2-40B4-BE49-F238E27FC236}">
                <a16:creationId xmlns:a16="http://schemas.microsoft.com/office/drawing/2014/main" xmlns="" id="{C246A6A6-0C1D-4435-9DB9-9E50E52E8DA2}"/>
              </a:ext>
            </a:extLst>
          </p:cNvPr>
          <p:cNvSpPr>
            <a:spLocks noGrp="1"/>
          </p:cNvSpPr>
          <p:nvPr>
            <p:ph type="body" idx="1"/>
          </p:nvPr>
        </p:nvSpPr>
        <p:spPr>
          <a:xfrm>
            <a:off x="616096" y="4669676"/>
            <a:ext cx="1981963" cy="104131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p:txBody>
          <a:bodyPr anchor="b" anchorCtr="0"/>
          <a:lstStyle/>
          <a:p>
            <a:fld id="{78B1225C-A326-43F6-99D9-A073D5261568}" type="datetime1">
              <a:rPr lang="en-US" smtClean="0"/>
              <a:pPr/>
              <a:t>5/16/2019</a:t>
            </a:fld>
            <a:endParaRPr lang="ru-RU"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7" name="Text Placeholder 2">
            <a:extLst>
              <a:ext uri="{FF2B5EF4-FFF2-40B4-BE49-F238E27FC236}">
                <a16:creationId xmlns:a16="http://schemas.microsoft.com/office/drawing/2014/main" xmlns="" id="{13548F99-E128-4301-95D8-8FDACDA5912F}"/>
              </a:ext>
            </a:extLst>
          </p:cNvPr>
          <p:cNvSpPr>
            <a:spLocks noGrp="1"/>
          </p:cNvSpPr>
          <p:nvPr>
            <p:ph type="body" idx="13"/>
          </p:nvPr>
        </p:nvSpPr>
        <p:spPr>
          <a:xfrm>
            <a:off x="2903873" y="4669676"/>
            <a:ext cx="4706603" cy="1041316"/>
          </a:xfrm>
        </p:spPr>
        <p:txBody>
          <a:bodyPr lIns="36000" tIns="0" rIns="0" bIns="0">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Picture Placeholder 7">
            <a:extLst>
              <a:ext uri="{FF2B5EF4-FFF2-40B4-BE49-F238E27FC236}">
                <a16:creationId xmlns:a16="http://schemas.microsoft.com/office/drawing/2014/main" xmlns="" id="{BB0064D4-BDD6-4678-9FA4-3A77F1600A65}"/>
              </a:ext>
            </a:extLst>
          </p:cNvPr>
          <p:cNvSpPr>
            <a:spLocks noGrp="1"/>
          </p:cNvSpPr>
          <p:nvPr>
            <p:ph type="pic" sz="quarter" idx="14"/>
          </p:nvPr>
        </p:nvSpPr>
        <p:spPr>
          <a:xfrm>
            <a:off x="344044" y="457200"/>
            <a:ext cx="8455915" cy="2971800"/>
          </a:xfrm>
        </p:spPr>
        <p:txBody>
          <a:bodyPr anchor="ctr" anchorCtr="0">
            <a:noAutofit/>
          </a:bodyPr>
          <a:lstStyle>
            <a:lvl1pPr marL="0" indent="0" algn="ctr">
              <a:buNone/>
              <a:defRPr/>
            </a:lvl1pPr>
          </a:lstStyle>
          <a:p>
            <a:r>
              <a:rPr lang="en-US" smtClean="0"/>
              <a:t>Click icon to add picture</a:t>
            </a:r>
            <a:endParaRPr lang="ru-RU" dirty="0"/>
          </a:p>
        </p:txBody>
      </p:sp>
      <p:sp>
        <p:nvSpPr>
          <p:cNvPr id="12" name="Picture Placeholder 11">
            <a:extLst>
              <a:ext uri="{FF2B5EF4-FFF2-40B4-BE49-F238E27FC236}">
                <a16:creationId xmlns:a16="http://schemas.microsoft.com/office/drawing/2014/main" xmlns="" id="{11C7490E-08AD-4189-8849-3BD35E900B86}"/>
              </a:ext>
            </a:extLst>
          </p:cNvPr>
          <p:cNvSpPr>
            <a:spLocks noGrp="1"/>
          </p:cNvSpPr>
          <p:nvPr>
            <p:ph type="pic" sz="quarter" idx="15"/>
          </p:nvPr>
        </p:nvSpPr>
        <p:spPr>
          <a:xfrm>
            <a:off x="662382" y="838067"/>
            <a:ext cx="589788" cy="521208"/>
          </a:xfrm>
          <a:ln>
            <a:solidFill>
              <a:schemeClr val="accent5"/>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828364458"/>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p:txBody>
          <a:bodyPr anchor="b" anchorCtr="0"/>
          <a:lstStyle/>
          <a:p>
            <a:fld id="{78B1225C-A326-43F6-99D9-A073D5261568}" type="datetime1">
              <a:rPr lang="en-US" smtClean="0"/>
              <a:pPr/>
              <a:t>5/16/2019</a:t>
            </a:fld>
            <a:endParaRPr lang="ru-RU"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8" name="Title 7">
            <a:extLst>
              <a:ext uri="{FF2B5EF4-FFF2-40B4-BE49-F238E27FC236}">
                <a16:creationId xmlns:a16="http://schemas.microsoft.com/office/drawing/2014/main" xmlns="" id="{D0DF9619-89F0-4C89-BF3C-FB75431C0020}"/>
              </a:ext>
            </a:extLst>
          </p:cNvPr>
          <p:cNvSpPr>
            <a:spLocks noGrp="1"/>
          </p:cNvSpPr>
          <p:nvPr>
            <p:ph type="title"/>
          </p:nvPr>
        </p:nvSpPr>
        <p:spPr>
          <a:xfrm>
            <a:off x="1633612" y="622350"/>
            <a:ext cx="5876779" cy="1124611"/>
          </a:xfrm>
        </p:spPr>
        <p:txBody>
          <a:bodyPr/>
          <a:lstStyle>
            <a:lvl1pPr algn="ctr">
              <a:defRPr/>
            </a:lvl1pPr>
          </a:lstStyle>
          <a:p>
            <a:r>
              <a:rPr lang="en-US" smtClean="0"/>
              <a:t>Click to edit Master title style</a:t>
            </a:r>
            <a:endParaRPr lang="ru-RU" dirty="0"/>
          </a:p>
        </p:txBody>
      </p:sp>
    </p:spTree>
    <p:extLst>
      <p:ext uri="{BB962C8B-B14F-4D97-AF65-F5344CB8AC3E}">
        <p14:creationId xmlns:p14="http://schemas.microsoft.com/office/powerpoint/2010/main" val="4200028303"/>
      </p:ext>
    </p:extLst>
  </p:cSld>
  <p:clrMapOvr>
    <a:masterClrMapping/>
  </p:clrMapOvr>
  <p:extLst mod="1">
    <p:ext uri="{DCECCB84-F9BA-43D5-87BE-67443E8EF086}">
      <p15:sldGuideLst xmlns:p15="http://schemas.microsoft.com/office/powerpoint/2012/main">
        <p15:guide id="5"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a:xfrm>
            <a:off x="7699049" y="5810400"/>
            <a:ext cx="810000" cy="234000"/>
          </a:xfrm>
        </p:spPr>
        <p:txBody>
          <a:bodyPr anchor="b" anchorCtr="0"/>
          <a:lstStyle>
            <a:lvl1pPr>
              <a:defRPr>
                <a:solidFill>
                  <a:schemeClr val="accent5">
                    <a:lumMod val="50000"/>
                  </a:schemeClr>
                </a:solidFill>
              </a:defRPr>
            </a:lvl1pPr>
          </a:lstStyle>
          <a:p>
            <a:fld id="{BC23DBD1-F259-4AEB-A7D9-D728D6E04490}" type="datetime1">
              <a:rPr lang="en-US" smtClean="0"/>
              <a:pPr/>
              <a:t>5/16/2019</a:t>
            </a:fld>
            <a:endParaRPr lang="ru-RU"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p>
            <a:fld id="{3CE5352E-9B9F-4EDC-8769-7FA3D3F814C7}" type="slidenum">
              <a:rPr lang="ru-RU" smtClean="0"/>
              <a:pPr/>
              <a:t>‹#›</a:t>
            </a:fld>
            <a:endParaRPr lang="ru-RU" dirty="0"/>
          </a:p>
        </p:txBody>
      </p:sp>
    </p:spTree>
    <p:extLst>
      <p:ext uri="{BB962C8B-B14F-4D97-AF65-F5344CB8AC3E}">
        <p14:creationId xmlns:p14="http://schemas.microsoft.com/office/powerpoint/2010/main" val="1611811041"/>
      </p:ext>
    </p:extLst>
  </p:cSld>
  <p:clrMapOvr>
    <a:masterClrMapping/>
  </p:clrMapOvr>
  <p:extLst mod="1">
    <p:ext uri="{DCECCB84-F9BA-43D5-87BE-67443E8EF086}">
      <p15:sldGuideLst xmlns:p15="http://schemas.microsoft.com/office/powerpoint/2012/main">
        <p15:guide id="1" orient="horz" pos="4042">
          <p15:clr>
            <a:srgbClr val="FBAE40"/>
          </p15:clr>
        </p15:guide>
        <p15:guide id="2" pos="506">
          <p15:clr>
            <a:srgbClr val="FBAE40"/>
          </p15:clr>
        </p15:guide>
        <p15:guide id="3" orient="horz" pos="504">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0595AFC1-BF2C-4C83-B474-7121F9C0BC8C}"/>
              </a:ext>
            </a:extLst>
          </p:cNvPr>
          <p:cNvSpPr>
            <a:spLocks noGrp="1"/>
          </p:cNvSpPr>
          <p:nvPr>
            <p:ph idx="1"/>
          </p:nvPr>
        </p:nvSpPr>
        <p:spPr>
          <a:xfrm>
            <a:off x="4572000" y="457200"/>
            <a:ext cx="4239816" cy="5403851"/>
          </a:xfrm>
          <a:noFill/>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p:txBody>
      </p:sp>
      <p:sp>
        <p:nvSpPr>
          <p:cNvPr id="2" name="Title 1">
            <a:extLst>
              <a:ext uri="{FF2B5EF4-FFF2-40B4-BE49-F238E27FC236}">
                <a16:creationId xmlns:a16="http://schemas.microsoft.com/office/drawing/2014/main" xmlns="" id="{C6B931B8-6920-4B59-AD28-CB99D1D3F1A4}"/>
              </a:ext>
            </a:extLst>
          </p:cNvPr>
          <p:cNvSpPr>
            <a:spLocks noGrp="1"/>
          </p:cNvSpPr>
          <p:nvPr>
            <p:ph type="title" hasCustomPrompt="1"/>
          </p:nvPr>
        </p:nvSpPr>
        <p:spPr>
          <a:xfrm>
            <a:off x="622599" y="691754"/>
            <a:ext cx="3438159" cy="540001"/>
          </a:xfrm>
        </p:spPr>
        <p:txBody>
          <a:bodyPr lIns="36000" tIns="0" rIns="0" bIns="0" anchor="b">
            <a:normAutofit/>
          </a:bodyPr>
          <a:lstStyle>
            <a:lvl1pPr>
              <a:defRPr sz="3600"/>
            </a:lvl1pPr>
          </a:lstStyle>
          <a:p>
            <a:r>
              <a:rPr lang="en-US" dirty="0"/>
              <a:t>Title Here</a:t>
            </a:r>
            <a:endParaRPr lang="ru-RU" dirty="0"/>
          </a:p>
        </p:txBody>
      </p:sp>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a:xfrm>
            <a:off x="7699049" y="5810400"/>
            <a:ext cx="810000" cy="234000"/>
          </a:xfrm>
        </p:spPr>
        <p:txBody>
          <a:bodyPr anchor="b" anchorCtr="0"/>
          <a:lstStyle>
            <a:lvl1pPr>
              <a:defRPr>
                <a:solidFill>
                  <a:schemeClr val="accent5">
                    <a:lumMod val="50000"/>
                  </a:schemeClr>
                </a:solidFill>
              </a:defRPr>
            </a:lvl1pPr>
          </a:lstStyle>
          <a:p>
            <a:fld id="{BC23DBD1-F259-4AEB-A7D9-D728D6E04490}" type="datetime1">
              <a:rPr lang="en-US" smtClean="0"/>
              <a:pPr/>
              <a:t>5/16/2019</a:t>
            </a:fld>
            <a:endParaRPr lang="ru-RU"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3">
            <a:extLst>
              <a:ext uri="{FF2B5EF4-FFF2-40B4-BE49-F238E27FC236}">
                <a16:creationId xmlns:a16="http://schemas.microsoft.com/office/drawing/2014/main" xmlns="" id="{8ECAA0F2-C20F-4289-BFB8-9BC2C65A8B9F}"/>
              </a:ext>
            </a:extLst>
          </p:cNvPr>
          <p:cNvSpPr>
            <a:spLocks noGrp="1"/>
          </p:cNvSpPr>
          <p:nvPr>
            <p:ph type="body" sz="half" idx="2"/>
          </p:nvPr>
        </p:nvSpPr>
        <p:spPr>
          <a:xfrm>
            <a:off x="629843" y="1326250"/>
            <a:ext cx="3430913" cy="4484150"/>
          </a:xfrm>
        </p:spPr>
        <p:txBody>
          <a:bodyPr vert="horz" lIns="36000" tIns="0" rIns="0" bIns="0" rtlCol="0">
            <a:normAutofit/>
          </a:bodyPr>
          <a:lstStyle>
            <a:lvl1pPr marL="0" indent="0">
              <a:buNone/>
              <a:defRPr lang="en-US" sz="1800">
                <a:solidFill>
                  <a:schemeClr val="tx2"/>
                </a:solidFill>
              </a:defRPr>
            </a:lvl1pPr>
          </a:lstStyle>
          <a:p>
            <a:pPr marL="228600" lvl="0" indent="-228600"/>
            <a:r>
              <a:rPr lang="en-US" smtClean="0"/>
              <a:t>Click to edit Master text styles</a:t>
            </a:r>
          </a:p>
        </p:txBody>
      </p:sp>
    </p:spTree>
    <p:extLst>
      <p:ext uri="{BB962C8B-B14F-4D97-AF65-F5344CB8AC3E}">
        <p14:creationId xmlns:p14="http://schemas.microsoft.com/office/powerpoint/2010/main" val="1985006598"/>
      </p:ext>
    </p:extLst>
  </p:cSld>
  <p:clrMapOvr>
    <a:masterClrMapping/>
  </p:clrMapOvr>
  <p:extLst mod="1">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p:txBody>
          <a:bodyPr anchor="b" anchorCtr="0"/>
          <a:lstStyle>
            <a:lvl1pPr>
              <a:defRPr>
                <a:solidFill>
                  <a:schemeClr val="bg1"/>
                </a:solidFill>
              </a:defRPr>
            </a:lvl1pPr>
          </a:lstStyle>
          <a:p>
            <a:fld id="{3BDA9C29-DD8E-4518-B4D3-44806885A5F9}" type="datetime1">
              <a:rPr lang="en-US" smtClean="0"/>
              <a:pPr/>
              <a:t>5/16/2019</a:t>
            </a:fld>
            <a:endParaRPr lang="ru-RU"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lvl1pPr>
              <a:defRPr>
                <a:solidFill>
                  <a:schemeClr val="bg1"/>
                </a:solidFill>
              </a:defRPr>
            </a:lvl1pPr>
          </a:lstStyle>
          <a:p>
            <a:r>
              <a:rPr lang="en-US" dirty="0"/>
              <a:t>ADD A FOOADDTER</a:t>
            </a:r>
            <a:endParaRPr lang="ru-RU" dirty="0"/>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lvl1pPr>
              <a:defRPr>
                <a:solidFill>
                  <a:schemeClr val="bg1"/>
                </a:solidFill>
              </a:defRPr>
            </a:lvl1pPr>
          </a:lstStyle>
          <a:p>
            <a:fld id="{3CE5352E-9B9F-4EDC-8769-7FA3D3F814C7}" type="slidenum">
              <a:rPr lang="ru-RU" smtClean="0"/>
              <a:pPr/>
              <a:t>‹#›</a:t>
            </a:fld>
            <a:endParaRPr lang="ru-RU" dirty="0"/>
          </a:p>
        </p:txBody>
      </p:sp>
      <p:sp>
        <p:nvSpPr>
          <p:cNvPr id="11" name="Title 1">
            <a:extLst>
              <a:ext uri="{FF2B5EF4-FFF2-40B4-BE49-F238E27FC236}">
                <a16:creationId xmlns:a16="http://schemas.microsoft.com/office/drawing/2014/main" xmlns="" id="{ED46F9B8-64BA-45E5-845E-CA6696C25C5F}"/>
              </a:ext>
            </a:extLst>
          </p:cNvPr>
          <p:cNvSpPr>
            <a:spLocks noGrp="1"/>
          </p:cNvSpPr>
          <p:nvPr>
            <p:ph type="title"/>
          </p:nvPr>
        </p:nvSpPr>
        <p:spPr>
          <a:xfrm>
            <a:off x="1796233" y="742870"/>
            <a:ext cx="5551538" cy="566930"/>
          </a:xfrm>
        </p:spPr>
        <p:txBody>
          <a:bodyPr lIns="36000" tIns="0" rIns="0" bIns="0"/>
          <a:lstStyle>
            <a:lvl1pPr algn="ctr">
              <a:defRPr/>
            </a:lvl1pPr>
          </a:lstStyle>
          <a:p>
            <a:r>
              <a:rPr lang="en-US" smtClean="0"/>
              <a:t>Click to edit Master title style</a:t>
            </a:r>
            <a:endParaRPr lang="ru-RU" dirty="0"/>
          </a:p>
        </p:txBody>
      </p:sp>
      <p:sp>
        <p:nvSpPr>
          <p:cNvPr id="8" name="Picture Placeholder 2">
            <a:extLst>
              <a:ext uri="{FF2B5EF4-FFF2-40B4-BE49-F238E27FC236}">
                <a16:creationId xmlns:a16="http://schemas.microsoft.com/office/drawing/2014/main" xmlns="" id="{704937D3-320F-475C-B607-8D8AE31FF3A3}"/>
              </a:ext>
            </a:extLst>
          </p:cNvPr>
          <p:cNvSpPr>
            <a:spLocks noGrp="1"/>
          </p:cNvSpPr>
          <p:nvPr>
            <p:ph type="pic" idx="1"/>
          </p:nvPr>
        </p:nvSpPr>
        <p:spPr>
          <a:xfrm>
            <a:off x="344045" y="2277981"/>
            <a:ext cx="8467773" cy="412282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 Placeholder 3">
            <a:extLst>
              <a:ext uri="{FF2B5EF4-FFF2-40B4-BE49-F238E27FC236}">
                <a16:creationId xmlns:a16="http://schemas.microsoft.com/office/drawing/2014/main" xmlns="" id="{68404903-B722-4F8B-94E9-F478DB3A75E2}"/>
              </a:ext>
            </a:extLst>
          </p:cNvPr>
          <p:cNvSpPr>
            <a:spLocks noGrp="1"/>
          </p:cNvSpPr>
          <p:nvPr>
            <p:ph type="body" sz="half" idx="2"/>
          </p:nvPr>
        </p:nvSpPr>
        <p:spPr>
          <a:xfrm>
            <a:off x="1796233" y="1377833"/>
            <a:ext cx="5551538" cy="540000"/>
          </a:xfrm>
        </p:spPr>
        <p:txBody>
          <a:bodyPr vert="horz" lIns="36000" tIns="0" rIns="0" bIns="0" rtlCol="0">
            <a:normAutofit/>
          </a:bodyPr>
          <a:lstStyle>
            <a:lvl1pPr marL="0" indent="0" algn="ctr">
              <a:buNone/>
              <a:defRPr lang="en-US" sz="1800">
                <a:solidFill>
                  <a:schemeClr val="tx2"/>
                </a:solidFill>
              </a:defRPr>
            </a:lvl1pPr>
          </a:lstStyle>
          <a:p>
            <a:pPr marL="228600" lvl="0" indent="-228600" algn="ctr"/>
            <a:r>
              <a:rPr lang="en-US" smtClean="0"/>
              <a:t>Click to edit Master text styles</a:t>
            </a:r>
          </a:p>
        </p:txBody>
      </p:sp>
    </p:spTree>
    <p:extLst>
      <p:ext uri="{BB962C8B-B14F-4D97-AF65-F5344CB8AC3E}">
        <p14:creationId xmlns:p14="http://schemas.microsoft.com/office/powerpoint/2010/main" val="1867728691"/>
      </p:ext>
    </p:extLst>
  </p:cSld>
  <p:clrMapOvr>
    <a:masterClrMapping/>
  </p:clrMapOvr>
  <p:extLst mod="1">
    <p:ext uri="{DCECCB84-F9BA-43D5-87BE-67443E8EF086}">
      <p15:sldGuideLst xmlns:p15="http://schemas.microsoft.com/office/powerpoint/2012/main">
        <p15:guide id="5" pos="3840">
          <p15:clr>
            <a:srgbClr val="FBAE40"/>
          </p15:clr>
        </p15:guide>
        <p15:guide id="6"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C9C1590D-4639-4494-A37B-A15E7114FE5B}"/>
              </a:ext>
            </a:extLst>
          </p:cNvPr>
          <p:cNvSpPr>
            <a:spLocks noGrp="1"/>
          </p:cNvSpPr>
          <p:nvPr>
            <p:ph type="title"/>
          </p:nvPr>
        </p:nvSpPr>
        <p:spPr>
          <a:xfrm>
            <a:off x="628652" y="742870"/>
            <a:ext cx="6777991" cy="566930"/>
          </a:xfrm>
        </p:spPr>
        <p:txBody>
          <a:bodyPr lIns="36000" tIns="0" rIns="0" bIns="0"/>
          <a:lstStyle/>
          <a:p>
            <a:r>
              <a:rPr lang="en-US" smtClean="0"/>
              <a:t>Click to edit Master title style</a:t>
            </a:r>
            <a:endParaRPr lang="ru-RU" dirty="0"/>
          </a:p>
        </p:txBody>
      </p:sp>
      <p:sp>
        <p:nvSpPr>
          <p:cNvPr id="7" name="Text Placeholder 3">
            <a:extLst>
              <a:ext uri="{FF2B5EF4-FFF2-40B4-BE49-F238E27FC236}">
                <a16:creationId xmlns:a16="http://schemas.microsoft.com/office/drawing/2014/main" xmlns="" id="{E40C1F5F-4B50-4906-83E6-9A2F1CB1F66E}"/>
              </a:ext>
            </a:extLst>
          </p:cNvPr>
          <p:cNvSpPr>
            <a:spLocks noGrp="1"/>
          </p:cNvSpPr>
          <p:nvPr>
            <p:ph type="body" sz="half" idx="2"/>
          </p:nvPr>
        </p:nvSpPr>
        <p:spPr>
          <a:xfrm>
            <a:off x="673621" y="2982419"/>
            <a:ext cx="1234440"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Text Placeholder 3">
            <a:extLst>
              <a:ext uri="{FF2B5EF4-FFF2-40B4-BE49-F238E27FC236}">
                <a16:creationId xmlns:a16="http://schemas.microsoft.com/office/drawing/2014/main" xmlns="" id="{172EC0A4-5E0C-44C7-B8BF-100C17934C9D}"/>
              </a:ext>
            </a:extLst>
          </p:cNvPr>
          <p:cNvSpPr>
            <a:spLocks noGrp="1"/>
          </p:cNvSpPr>
          <p:nvPr>
            <p:ph type="body" sz="half" idx="34" hasCustomPrompt="1"/>
          </p:nvPr>
        </p:nvSpPr>
        <p:spPr>
          <a:xfrm>
            <a:off x="1049575" y="1924687"/>
            <a:ext cx="1852473"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11" name="Text Placeholder 3">
            <a:extLst>
              <a:ext uri="{FF2B5EF4-FFF2-40B4-BE49-F238E27FC236}">
                <a16:creationId xmlns:a16="http://schemas.microsoft.com/office/drawing/2014/main" xmlns="" id="{709E18E3-2E11-4B74-AF2C-001F81DE3F24}"/>
              </a:ext>
            </a:extLst>
          </p:cNvPr>
          <p:cNvSpPr>
            <a:spLocks noGrp="1"/>
          </p:cNvSpPr>
          <p:nvPr>
            <p:ph type="body" sz="half" idx="36"/>
          </p:nvPr>
        </p:nvSpPr>
        <p:spPr>
          <a:xfrm>
            <a:off x="1958464" y="2982419"/>
            <a:ext cx="1042416"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Click to edit Master text styles</a:t>
            </a:r>
          </a:p>
        </p:txBody>
      </p:sp>
      <p:sp>
        <p:nvSpPr>
          <p:cNvPr id="12" name="Picture Placeholder 12">
            <a:extLst>
              <a:ext uri="{FF2B5EF4-FFF2-40B4-BE49-F238E27FC236}">
                <a16:creationId xmlns:a16="http://schemas.microsoft.com/office/drawing/2014/main" xmlns="" id="{D61E6447-2CC7-47A3-8681-4133CCCB54D6}"/>
              </a:ext>
            </a:extLst>
          </p:cNvPr>
          <p:cNvSpPr>
            <a:spLocks noGrp="1"/>
          </p:cNvSpPr>
          <p:nvPr>
            <p:ph type="pic" sz="quarter" idx="37"/>
          </p:nvPr>
        </p:nvSpPr>
        <p:spPr>
          <a:xfrm>
            <a:off x="668024" y="3605411"/>
            <a:ext cx="1227583" cy="161848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13" name="Picture Placeholder 12">
            <a:extLst>
              <a:ext uri="{FF2B5EF4-FFF2-40B4-BE49-F238E27FC236}">
                <a16:creationId xmlns:a16="http://schemas.microsoft.com/office/drawing/2014/main" xmlns="" id="{CAD91B82-5EEF-4712-A699-B8302B6558DD}"/>
              </a:ext>
            </a:extLst>
          </p:cNvPr>
          <p:cNvSpPr>
            <a:spLocks noGrp="1"/>
          </p:cNvSpPr>
          <p:nvPr>
            <p:ph type="pic" sz="quarter" idx="38"/>
          </p:nvPr>
        </p:nvSpPr>
        <p:spPr>
          <a:xfrm>
            <a:off x="1886008" y="3605411"/>
            <a:ext cx="1227583" cy="161848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14" name="Text Placeholder 3">
            <a:extLst>
              <a:ext uri="{FF2B5EF4-FFF2-40B4-BE49-F238E27FC236}">
                <a16:creationId xmlns:a16="http://schemas.microsoft.com/office/drawing/2014/main" xmlns="" id="{57FAEB2B-6A01-4C63-ACA3-03B6E2919E8A}"/>
              </a:ext>
            </a:extLst>
          </p:cNvPr>
          <p:cNvSpPr>
            <a:spLocks noGrp="1"/>
          </p:cNvSpPr>
          <p:nvPr>
            <p:ph type="body" sz="half" idx="39"/>
          </p:nvPr>
        </p:nvSpPr>
        <p:spPr>
          <a:xfrm>
            <a:off x="3716455" y="2982419"/>
            <a:ext cx="1585131"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Click to edit Master text styles</a:t>
            </a:r>
          </a:p>
        </p:txBody>
      </p:sp>
      <p:sp>
        <p:nvSpPr>
          <p:cNvPr id="15" name="Text Placeholder 3">
            <a:extLst>
              <a:ext uri="{FF2B5EF4-FFF2-40B4-BE49-F238E27FC236}">
                <a16:creationId xmlns:a16="http://schemas.microsoft.com/office/drawing/2014/main" xmlns="" id="{89680D39-3D54-40CF-ABCB-BA448F099B30}"/>
              </a:ext>
            </a:extLst>
          </p:cNvPr>
          <p:cNvSpPr>
            <a:spLocks noGrp="1"/>
          </p:cNvSpPr>
          <p:nvPr>
            <p:ph type="body" sz="half" idx="40" hasCustomPrompt="1"/>
          </p:nvPr>
        </p:nvSpPr>
        <p:spPr>
          <a:xfrm>
            <a:off x="4131877" y="1924687"/>
            <a:ext cx="1216814"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17" name="Picture Placeholder 12">
            <a:extLst>
              <a:ext uri="{FF2B5EF4-FFF2-40B4-BE49-F238E27FC236}">
                <a16:creationId xmlns:a16="http://schemas.microsoft.com/office/drawing/2014/main" xmlns="" id="{E81CA5F1-31CE-4D4C-A27D-2B342ECD994A}"/>
              </a:ext>
            </a:extLst>
          </p:cNvPr>
          <p:cNvSpPr>
            <a:spLocks noGrp="1"/>
          </p:cNvSpPr>
          <p:nvPr>
            <p:ph type="pic" sz="quarter" idx="43"/>
          </p:nvPr>
        </p:nvSpPr>
        <p:spPr>
          <a:xfrm>
            <a:off x="3720938" y="3605411"/>
            <a:ext cx="1536192" cy="896112"/>
          </a:xfrm>
        </p:spPr>
        <p:txBody>
          <a:bodyPr anchor="ctr" anchorCtr="0">
            <a:noAutofit/>
          </a:bodyPr>
          <a:lstStyle>
            <a:lvl1pPr marL="0" indent="0" algn="ctr">
              <a:buNone/>
              <a:defRPr sz="1400"/>
            </a:lvl1pPr>
          </a:lstStyle>
          <a:p>
            <a:r>
              <a:rPr lang="en-US" smtClean="0"/>
              <a:t>Click icon to add picture</a:t>
            </a:r>
            <a:endParaRPr lang="ru-RU" dirty="0"/>
          </a:p>
        </p:txBody>
      </p:sp>
      <p:sp>
        <p:nvSpPr>
          <p:cNvPr id="19" name="Text Placeholder 3">
            <a:extLst>
              <a:ext uri="{FF2B5EF4-FFF2-40B4-BE49-F238E27FC236}">
                <a16:creationId xmlns:a16="http://schemas.microsoft.com/office/drawing/2014/main" xmlns="" id="{7C3544C3-FDC7-4C8F-A615-9529597C549D}"/>
              </a:ext>
            </a:extLst>
          </p:cNvPr>
          <p:cNvSpPr>
            <a:spLocks noGrp="1"/>
          </p:cNvSpPr>
          <p:nvPr>
            <p:ph type="body" sz="half" idx="45"/>
          </p:nvPr>
        </p:nvSpPr>
        <p:spPr>
          <a:xfrm>
            <a:off x="5936371" y="2982419"/>
            <a:ext cx="1647784"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Click to edit Master text styles</a:t>
            </a:r>
          </a:p>
        </p:txBody>
      </p:sp>
      <p:sp>
        <p:nvSpPr>
          <p:cNvPr id="22" name="Text Placeholder 3">
            <a:extLst>
              <a:ext uri="{FF2B5EF4-FFF2-40B4-BE49-F238E27FC236}">
                <a16:creationId xmlns:a16="http://schemas.microsoft.com/office/drawing/2014/main" xmlns="" id="{7691DC2D-3064-4822-9D2D-80D59EA85EBB}"/>
              </a:ext>
            </a:extLst>
          </p:cNvPr>
          <p:cNvSpPr>
            <a:spLocks noGrp="1"/>
          </p:cNvSpPr>
          <p:nvPr>
            <p:ph type="body" sz="half" idx="46" hasCustomPrompt="1"/>
          </p:nvPr>
        </p:nvSpPr>
        <p:spPr>
          <a:xfrm>
            <a:off x="6351796" y="1924687"/>
            <a:ext cx="1216814"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4" name="Picture Placeholder 12">
            <a:extLst>
              <a:ext uri="{FF2B5EF4-FFF2-40B4-BE49-F238E27FC236}">
                <a16:creationId xmlns:a16="http://schemas.microsoft.com/office/drawing/2014/main" xmlns="" id="{130FD286-B22E-4EEB-8B67-4CE7BF2FBA89}"/>
              </a:ext>
            </a:extLst>
          </p:cNvPr>
          <p:cNvSpPr>
            <a:spLocks noGrp="1"/>
          </p:cNvSpPr>
          <p:nvPr>
            <p:ph type="pic" sz="quarter" idx="48"/>
          </p:nvPr>
        </p:nvSpPr>
        <p:spPr>
          <a:xfrm>
            <a:off x="5940856" y="3605411"/>
            <a:ext cx="960120" cy="896112"/>
          </a:xfrm>
          <a:ln>
            <a:solidFill>
              <a:schemeClr val="accent5"/>
            </a:solidFill>
          </a:ln>
        </p:spPr>
        <p:txBody>
          <a:bodyPr anchor="ctr" anchorCtr="0">
            <a:noAutofit/>
          </a:bodyPr>
          <a:lstStyle>
            <a:lvl1pPr marL="0" indent="0" algn="ctr">
              <a:buNone/>
              <a:defRPr sz="1400"/>
            </a:lvl1pPr>
          </a:lstStyle>
          <a:p>
            <a:r>
              <a:rPr lang="en-US" smtClean="0"/>
              <a:t>Click icon to add picture</a:t>
            </a:r>
            <a:endParaRPr lang="ru-RU" dirty="0"/>
          </a:p>
        </p:txBody>
      </p:sp>
      <p:sp>
        <p:nvSpPr>
          <p:cNvPr id="25" name="Text Placeholder 3">
            <a:extLst>
              <a:ext uri="{FF2B5EF4-FFF2-40B4-BE49-F238E27FC236}">
                <a16:creationId xmlns:a16="http://schemas.microsoft.com/office/drawing/2014/main" xmlns="" id="{EDCAE751-A04A-4A9B-8EE4-3E1B64E955F3}"/>
              </a:ext>
            </a:extLst>
          </p:cNvPr>
          <p:cNvSpPr>
            <a:spLocks noGrp="1"/>
          </p:cNvSpPr>
          <p:nvPr>
            <p:ph type="body" sz="half" idx="49"/>
          </p:nvPr>
        </p:nvSpPr>
        <p:spPr>
          <a:xfrm>
            <a:off x="5916203" y="4704400"/>
            <a:ext cx="1667955"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Click to edit Master text styles</a:t>
            </a:r>
          </a:p>
        </p:txBody>
      </p:sp>
      <p:sp>
        <p:nvSpPr>
          <p:cNvPr id="26" name="Text Placeholder 3">
            <a:extLst>
              <a:ext uri="{FF2B5EF4-FFF2-40B4-BE49-F238E27FC236}">
                <a16:creationId xmlns:a16="http://schemas.microsoft.com/office/drawing/2014/main" xmlns="" id="{21FD07BB-52C2-4F52-A969-6778D844E8D4}"/>
              </a:ext>
            </a:extLst>
          </p:cNvPr>
          <p:cNvSpPr>
            <a:spLocks noGrp="1"/>
          </p:cNvSpPr>
          <p:nvPr>
            <p:ph type="body" sz="half" idx="50"/>
          </p:nvPr>
        </p:nvSpPr>
        <p:spPr>
          <a:xfrm>
            <a:off x="656035" y="5838789"/>
            <a:ext cx="6744818" cy="365123"/>
          </a:xfrm>
        </p:spPr>
        <p:txBody>
          <a:bodyPr lIns="0" tIns="0" rIns="0" bIns="0" anchor="t" anchorCtr="0">
            <a:normAutofit/>
          </a:bodyPr>
          <a:lstStyle>
            <a:lvl1pPr marL="0" indent="0" algn="l">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7" name="Text Placeholder 3">
            <a:extLst>
              <a:ext uri="{FF2B5EF4-FFF2-40B4-BE49-F238E27FC236}">
                <a16:creationId xmlns:a16="http://schemas.microsoft.com/office/drawing/2014/main" xmlns="" id="{2E1D5C74-7DD8-44F1-8142-1961D0C932B3}"/>
              </a:ext>
            </a:extLst>
          </p:cNvPr>
          <p:cNvSpPr>
            <a:spLocks noGrp="1"/>
          </p:cNvSpPr>
          <p:nvPr>
            <p:ph type="body" sz="half" idx="51"/>
          </p:nvPr>
        </p:nvSpPr>
        <p:spPr>
          <a:xfrm>
            <a:off x="3716452" y="4704399"/>
            <a:ext cx="1536192"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Click to edit Master text styles</a:t>
            </a:r>
          </a:p>
        </p:txBody>
      </p:sp>
      <p:sp>
        <p:nvSpPr>
          <p:cNvPr id="28" name="Text Placeholder 7">
            <a:extLst>
              <a:ext uri="{FF2B5EF4-FFF2-40B4-BE49-F238E27FC236}">
                <a16:creationId xmlns:a16="http://schemas.microsoft.com/office/drawing/2014/main" xmlns="" id="{9A6D3509-A776-4654-B6B2-F528C9FE78EA}"/>
              </a:ext>
            </a:extLst>
          </p:cNvPr>
          <p:cNvSpPr>
            <a:spLocks noGrp="1"/>
          </p:cNvSpPr>
          <p:nvPr>
            <p:ph type="body" sz="quarter" idx="25" hasCustomPrompt="1"/>
          </p:nvPr>
        </p:nvSpPr>
        <p:spPr>
          <a:xfrm>
            <a:off x="628651" y="1951634"/>
            <a:ext cx="4188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9" name="Text Placeholder 7">
            <a:extLst>
              <a:ext uri="{FF2B5EF4-FFF2-40B4-BE49-F238E27FC236}">
                <a16:creationId xmlns:a16="http://schemas.microsoft.com/office/drawing/2014/main" xmlns="" id="{BCA4A1CD-2E82-40FA-88EC-3D9F238493C2}"/>
              </a:ext>
            </a:extLst>
          </p:cNvPr>
          <p:cNvSpPr>
            <a:spLocks noGrp="1"/>
          </p:cNvSpPr>
          <p:nvPr>
            <p:ph type="body" sz="quarter" idx="52" hasCustomPrompt="1"/>
          </p:nvPr>
        </p:nvSpPr>
        <p:spPr>
          <a:xfrm>
            <a:off x="3695750" y="1927715"/>
            <a:ext cx="4188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0" name="Text Placeholder 7">
            <a:extLst>
              <a:ext uri="{FF2B5EF4-FFF2-40B4-BE49-F238E27FC236}">
                <a16:creationId xmlns:a16="http://schemas.microsoft.com/office/drawing/2014/main" xmlns="" id="{476CA787-1443-453E-A0C1-A9391E1B647D}"/>
              </a:ext>
            </a:extLst>
          </p:cNvPr>
          <p:cNvSpPr>
            <a:spLocks noGrp="1"/>
          </p:cNvSpPr>
          <p:nvPr>
            <p:ph type="body" sz="quarter" idx="53" hasCustomPrompt="1"/>
          </p:nvPr>
        </p:nvSpPr>
        <p:spPr>
          <a:xfrm>
            <a:off x="5916200" y="1931188"/>
            <a:ext cx="4188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Tree>
    <p:extLst>
      <p:ext uri="{BB962C8B-B14F-4D97-AF65-F5344CB8AC3E}">
        <p14:creationId xmlns:p14="http://schemas.microsoft.com/office/powerpoint/2010/main" val="706827135"/>
      </p:ext>
    </p:extLst>
  </p:cSld>
  <p:clrMapOvr>
    <a:masterClrMapping/>
  </p:clrMapOvr>
  <p:extLst mod="1">
    <p:ext uri="{DCECCB84-F9BA-43D5-87BE-67443E8EF086}">
      <p15:sldGuideLst xmlns:p15="http://schemas.microsoft.com/office/powerpoint/2012/main">
        <p15:guide id="4" orient="horz" pos="5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icture and Caption">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BB0064D4-BDD6-4678-9FA4-3A77F1600A65}"/>
              </a:ext>
            </a:extLst>
          </p:cNvPr>
          <p:cNvSpPr>
            <a:spLocks noGrp="1"/>
          </p:cNvSpPr>
          <p:nvPr>
            <p:ph type="pic" sz="quarter" idx="14"/>
          </p:nvPr>
        </p:nvSpPr>
        <p:spPr>
          <a:xfrm>
            <a:off x="4572003" y="457199"/>
            <a:ext cx="4227957" cy="5959476"/>
          </a:xfrm>
        </p:spPr>
        <p:txBody>
          <a:bodyPr anchor="ctr" anchorCtr="0">
            <a:noAutofit/>
          </a:bodyPr>
          <a:lstStyle>
            <a:lvl1pPr marL="0" indent="0" algn="ctr">
              <a:buNone/>
              <a:defRPr/>
            </a:lvl1pPr>
          </a:lstStyle>
          <a:p>
            <a:r>
              <a:rPr lang="en-US" smtClean="0"/>
              <a:t>Click icon to add picture</a:t>
            </a:r>
            <a:endParaRPr lang="ru-RU" dirty="0"/>
          </a:p>
        </p:txBody>
      </p:sp>
      <p:sp>
        <p:nvSpPr>
          <p:cNvPr id="2" name="Title 1">
            <a:extLst>
              <a:ext uri="{FF2B5EF4-FFF2-40B4-BE49-F238E27FC236}">
                <a16:creationId xmlns:a16="http://schemas.microsoft.com/office/drawing/2014/main" xmlns="" id="{C6B931B8-6920-4B59-AD28-CB99D1D3F1A4}"/>
              </a:ext>
            </a:extLst>
          </p:cNvPr>
          <p:cNvSpPr>
            <a:spLocks noGrp="1"/>
          </p:cNvSpPr>
          <p:nvPr>
            <p:ph type="title"/>
          </p:nvPr>
        </p:nvSpPr>
        <p:spPr>
          <a:xfrm>
            <a:off x="622599" y="1436915"/>
            <a:ext cx="3438159" cy="1001339"/>
          </a:xfrm>
        </p:spPr>
        <p:txBody>
          <a:bodyPr lIns="36000" tIns="0" rIns="0" bIns="0" anchor="b">
            <a:normAutofit/>
          </a:bodyPr>
          <a:lstStyle>
            <a:lvl1pPr>
              <a:defRPr sz="3600"/>
            </a:lvl1p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xmlns="" id="{C246A6A6-0C1D-4435-9DB9-9E50E52E8DA2}"/>
              </a:ext>
            </a:extLst>
          </p:cNvPr>
          <p:cNvSpPr>
            <a:spLocks noGrp="1"/>
          </p:cNvSpPr>
          <p:nvPr>
            <p:ph type="body" idx="1"/>
          </p:nvPr>
        </p:nvSpPr>
        <p:spPr>
          <a:xfrm>
            <a:off x="622599" y="2545450"/>
            <a:ext cx="3438159"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a:xfrm>
            <a:off x="7699049" y="5810400"/>
            <a:ext cx="810000" cy="234000"/>
          </a:xfrm>
        </p:spPr>
        <p:txBody>
          <a:bodyPr anchor="b" anchorCtr="0"/>
          <a:lstStyle>
            <a:lvl1pPr>
              <a:defRPr>
                <a:solidFill>
                  <a:schemeClr val="accent5">
                    <a:lumMod val="50000"/>
                  </a:schemeClr>
                </a:solidFill>
              </a:defRPr>
            </a:lvl1pPr>
          </a:lstStyle>
          <a:p>
            <a:fld id="{BC23DBD1-F259-4AEB-A7D9-D728D6E04490}" type="datetime1">
              <a:rPr lang="en-US" smtClean="0"/>
              <a:pPr/>
              <a:t>5/16/2019</a:t>
            </a:fld>
            <a:endParaRPr lang="ru-RU"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7" name="Text Placeholder 2">
            <a:extLst>
              <a:ext uri="{FF2B5EF4-FFF2-40B4-BE49-F238E27FC236}">
                <a16:creationId xmlns:a16="http://schemas.microsoft.com/office/drawing/2014/main" xmlns="" id="{13548F99-E128-4301-95D8-8FDACDA5912F}"/>
              </a:ext>
            </a:extLst>
          </p:cNvPr>
          <p:cNvSpPr>
            <a:spLocks noGrp="1"/>
          </p:cNvSpPr>
          <p:nvPr>
            <p:ph type="body" idx="13"/>
          </p:nvPr>
        </p:nvSpPr>
        <p:spPr>
          <a:xfrm>
            <a:off x="622599" y="3300066"/>
            <a:ext cx="3438159" cy="1745768"/>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2" name="Picture Placeholder 11">
            <a:extLst>
              <a:ext uri="{FF2B5EF4-FFF2-40B4-BE49-F238E27FC236}">
                <a16:creationId xmlns:a16="http://schemas.microsoft.com/office/drawing/2014/main" xmlns="" id="{11C7490E-08AD-4189-8849-3BD35E900B86}"/>
              </a:ext>
            </a:extLst>
          </p:cNvPr>
          <p:cNvSpPr>
            <a:spLocks noGrp="1"/>
          </p:cNvSpPr>
          <p:nvPr>
            <p:ph type="pic" sz="quarter" idx="15"/>
          </p:nvPr>
        </p:nvSpPr>
        <p:spPr>
          <a:xfrm>
            <a:off x="663674" y="805589"/>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80961137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466C2-B08E-47AF-9DA7-104243999B45}"/>
              </a:ext>
            </a:extLst>
          </p:cNvPr>
          <p:cNvSpPr>
            <a:spLocks noGrp="1"/>
          </p:cNvSpPr>
          <p:nvPr>
            <p:ph type="title" hasCustomPrompt="1"/>
          </p:nvPr>
        </p:nvSpPr>
        <p:spPr>
          <a:xfrm>
            <a:off x="5044664" y="2264012"/>
            <a:ext cx="3438159" cy="540000"/>
          </a:xfrm>
        </p:spPr>
        <p:txBody>
          <a:bodyPr lIns="36000" tIns="0" rIns="0" bIns="0"/>
          <a:lstStyle/>
          <a:p>
            <a:r>
              <a:rPr lang="en-US" dirty="0"/>
              <a:t>Click to edit title style</a:t>
            </a:r>
            <a:endParaRPr lang="ru-RU" dirty="0"/>
          </a:p>
        </p:txBody>
      </p:sp>
      <p:sp>
        <p:nvSpPr>
          <p:cNvPr id="7" name="Date Placeholder 6">
            <a:extLst>
              <a:ext uri="{FF2B5EF4-FFF2-40B4-BE49-F238E27FC236}">
                <a16:creationId xmlns:a16="http://schemas.microsoft.com/office/drawing/2014/main" xmlns="" id="{0AA31567-B240-40D5-82F7-A7DBFE5DDBDF}"/>
              </a:ext>
            </a:extLst>
          </p:cNvPr>
          <p:cNvSpPr>
            <a:spLocks noGrp="1"/>
          </p:cNvSpPr>
          <p:nvPr>
            <p:ph type="dt" sz="half" idx="10"/>
          </p:nvPr>
        </p:nvSpPr>
        <p:spPr>
          <a:xfrm>
            <a:off x="7699049" y="5810400"/>
            <a:ext cx="810000" cy="234000"/>
          </a:xfrm>
        </p:spPr>
        <p:txBody>
          <a:bodyPr/>
          <a:lstStyle/>
          <a:p>
            <a:fld id="{23D0A551-48C9-48F6-BF4E-DE641842128B}" type="datetime1">
              <a:rPr lang="en-US" smtClean="0"/>
              <a:pPr/>
              <a:t>5/16/2019</a:t>
            </a:fld>
            <a:endParaRPr lang="ru-RU" dirty="0"/>
          </a:p>
        </p:txBody>
      </p:sp>
      <p:sp>
        <p:nvSpPr>
          <p:cNvPr id="8" name="Footer Placeholder 7">
            <a:extLst>
              <a:ext uri="{FF2B5EF4-FFF2-40B4-BE49-F238E27FC236}">
                <a16:creationId xmlns:a16="http://schemas.microsoft.com/office/drawing/2014/main" xmlns="" id="{20CFCD12-4263-4A80-B68E-F72622E6ADC5}"/>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xmlns="" id="{A641E74F-5D68-44E6-AE69-70A1A935E91D}"/>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35" name="Picture Placeholder 7">
            <a:extLst>
              <a:ext uri="{FF2B5EF4-FFF2-40B4-BE49-F238E27FC236}">
                <a16:creationId xmlns:a16="http://schemas.microsoft.com/office/drawing/2014/main" xmlns="" id="{CD3882F6-C786-40F3-902A-6D4D2E6ED789}"/>
              </a:ext>
            </a:extLst>
          </p:cNvPr>
          <p:cNvSpPr>
            <a:spLocks noGrp="1"/>
          </p:cNvSpPr>
          <p:nvPr>
            <p:ph type="pic" sz="quarter" idx="14"/>
          </p:nvPr>
        </p:nvSpPr>
        <p:spPr>
          <a:xfrm>
            <a:off x="341142" y="457199"/>
            <a:ext cx="4227957" cy="5959476"/>
          </a:xfrm>
        </p:spPr>
        <p:txBody>
          <a:bodyPr anchor="ctr" anchorCtr="0">
            <a:noAutofit/>
          </a:bodyPr>
          <a:lstStyle>
            <a:lvl1pPr marL="0" indent="0" algn="ctr">
              <a:buNone/>
              <a:defRPr/>
            </a:lvl1pPr>
          </a:lstStyle>
          <a:p>
            <a:r>
              <a:rPr lang="en-US" smtClean="0"/>
              <a:t>Click icon to add picture</a:t>
            </a:r>
            <a:endParaRPr lang="ru-RU" dirty="0"/>
          </a:p>
        </p:txBody>
      </p:sp>
      <p:sp>
        <p:nvSpPr>
          <p:cNvPr id="37" name="Text Placeholder 2">
            <a:extLst>
              <a:ext uri="{FF2B5EF4-FFF2-40B4-BE49-F238E27FC236}">
                <a16:creationId xmlns:a16="http://schemas.microsoft.com/office/drawing/2014/main" xmlns="" id="{1100B10F-F811-4557-88AB-52E9E7FE0378}"/>
              </a:ext>
            </a:extLst>
          </p:cNvPr>
          <p:cNvSpPr>
            <a:spLocks noGrp="1"/>
          </p:cNvSpPr>
          <p:nvPr>
            <p:ph type="body" idx="13"/>
          </p:nvPr>
        </p:nvSpPr>
        <p:spPr>
          <a:xfrm>
            <a:off x="5044664" y="2990573"/>
            <a:ext cx="3438159" cy="2467691"/>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50992851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466C2-B08E-47AF-9DA7-104243999B45}"/>
              </a:ext>
            </a:extLst>
          </p:cNvPr>
          <p:cNvSpPr>
            <a:spLocks noGrp="1"/>
          </p:cNvSpPr>
          <p:nvPr>
            <p:ph type="title"/>
          </p:nvPr>
        </p:nvSpPr>
        <p:spPr>
          <a:xfrm>
            <a:off x="628652" y="742870"/>
            <a:ext cx="6777991" cy="566930"/>
          </a:xfrm>
        </p:spPr>
        <p:txBody>
          <a:bodyPr lIns="36000" tIns="0" rIns="0" bIns="0"/>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xmlns="" id="{8DCD31C4-8140-4486-8E32-7EA32B162A92}"/>
              </a:ext>
            </a:extLst>
          </p:cNvPr>
          <p:cNvSpPr>
            <a:spLocks noGrp="1"/>
          </p:cNvSpPr>
          <p:nvPr>
            <p:ph type="body" idx="1"/>
          </p:nvPr>
        </p:nvSpPr>
        <p:spPr>
          <a:xfrm>
            <a:off x="627461" y="2950869"/>
            <a:ext cx="3650059"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a:extLst>
              <a:ext uri="{FF2B5EF4-FFF2-40B4-BE49-F238E27FC236}">
                <a16:creationId xmlns:a16="http://schemas.microsoft.com/office/drawing/2014/main" xmlns="" id="{0AA31567-B240-40D5-82F7-A7DBFE5DDBDF}"/>
              </a:ext>
            </a:extLst>
          </p:cNvPr>
          <p:cNvSpPr>
            <a:spLocks noGrp="1"/>
          </p:cNvSpPr>
          <p:nvPr>
            <p:ph type="dt" sz="half" idx="10"/>
          </p:nvPr>
        </p:nvSpPr>
        <p:spPr/>
        <p:txBody>
          <a:bodyPr/>
          <a:lstStyle/>
          <a:p>
            <a:fld id="{23D0A551-48C9-48F6-BF4E-DE641842128B}" type="datetime1">
              <a:rPr lang="en-US" smtClean="0"/>
              <a:pPr/>
              <a:t>5/16/2019</a:t>
            </a:fld>
            <a:endParaRPr lang="ru-RU" dirty="0"/>
          </a:p>
        </p:txBody>
      </p:sp>
      <p:sp>
        <p:nvSpPr>
          <p:cNvPr id="8" name="Footer Placeholder 7">
            <a:extLst>
              <a:ext uri="{FF2B5EF4-FFF2-40B4-BE49-F238E27FC236}">
                <a16:creationId xmlns:a16="http://schemas.microsoft.com/office/drawing/2014/main" xmlns="" id="{20CFCD12-4263-4A80-B68E-F72622E6ADC5}"/>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xmlns="" id="{A641E74F-5D68-44E6-AE69-70A1A935E91D}"/>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12" name="Text Placeholder 11">
            <a:extLst>
              <a:ext uri="{FF2B5EF4-FFF2-40B4-BE49-F238E27FC236}">
                <a16:creationId xmlns:a16="http://schemas.microsoft.com/office/drawing/2014/main" xmlns="" id="{801E1CE2-D1DE-4252-B61A-6630E4C2CA05}"/>
              </a:ext>
            </a:extLst>
          </p:cNvPr>
          <p:cNvSpPr>
            <a:spLocks noGrp="1"/>
          </p:cNvSpPr>
          <p:nvPr>
            <p:ph type="body" sz="quarter" idx="13"/>
          </p:nvPr>
        </p:nvSpPr>
        <p:spPr>
          <a:xfrm>
            <a:off x="627461" y="3322310"/>
            <a:ext cx="3650059" cy="540000"/>
          </a:xfrm>
        </p:spPr>
        <p:txBody>
          <a:bodyPr lIns="36000" tIns="0" rIns="0" bIns="0">
            <a:normAutofit/>
          </a:bodyPr>
          <a:lstStyle>
            <a:lvl1pPr marL="0" indent="0">
              <a:buNone/>
              <a:defRPr sz="1400"/>
            </a:lvl1pPr>
            <a:lvl2pPr marL="457200" indent="0">
              <a:buNone/>
              <a:defRPr sz="1400"/>
            </a:lvl2pPr>
          </a:lstStyle>
          <a:p>
            <a:pPr lvl="0"/>
            <a:r>
              <a:rPr lang="en-US" smtClean="0"/>
              <a:t>Click to edit Master text styles</a:t>
            </a:r>
          </a:p>
          <a:p>
            <a:pPr lvl="1"/>
            <a:r>
              <a:rPr lang="en-US" smtClean="0"/>
              <a:t>Second level</a:t>
            </a:r>
          </a:p>
        </p:txBody>
      </p:sp>
      <p:sp>
        <p:nvSpPr>
          <p:cNvPr id="13" name="Text Placeholder 2">
            <a:extLst>
              <a:ext uri="{FF2B5EF4-FFF2-40B4-BE49-F238E27FC236}">
                <a16:creationId xmlns:a16="http://schemas.microsoft.com/office/drawing/2014/main" xmlns="" id="{3919B118-F379-4011-B1CF-E685CC09FA38}"/>
              </a:ext>
            </a:extLst>
          </p:cNvPr>
          <p:cNvSpPr>
            <a:spLocks noGrp="1"/>
          </p:cNvSpPr>
          <p:nvPr>
            <p:ph type="body" idx="14"/>
          </p:nvPr>
        </p:nvSpPr>
        <p:spPr>
          <a:xfrm>
            <a:off x="4865064" y="2950869"/>
            <a:ext cx="3650059"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11">
            <a:extLst>
              <a:ext uri="{FF2B5EF4-FFF2-40B4-BE49-F238E27FC236}">
                <a16:creationId xmlns:a16="http://schemas.microsoft.com/office/drawing/2014/main" xmlns="" id="{CF59DFEB-5DA9-4E64-84A0-3FAA808064B5}"/>
              </a:ext>
            </a:extLst>
          </p:cNvPr>
          <p:cNvSpPr>
            <a:spLocks noGrp="1"/>
          </p:cNvSpPr>
          <p:nvPr>
            <p:ph type="body" sz="quarter" idx="15"/>
          </p:nvPr>
        </p:nvSpPr>
        <p:spPr>
          <a:xfrm>
            <a:off x="4865064" y="3318403"/>
            <a:ext cx="3650059" cy="540000"/>
          </a:xfrm>
        </p:spPr>
        <p:txBody>
          <a:bodyPr lIns="36000" tIns="0" rIns="0" bIns="0">
            <a:normAutofit/>
          </a:bodyPr>
          <a:lstStyle>
            <a:lvl1pPr marL="0" indent="0">
              <a:buNone/>
              <a:defRPr sz="1400"/>
            </a:lvl1pPr>
            <a:lvl2pPr marL="457200" indent="0">
              <a:buNone/>
              <a:defRPr sz="1400"/>
            </a:lvl2pPr>
          </a:lstStyle>
          <a:p>
            <a:pPr lvl="0"/>
            <a:r>
              <a:rPr lang="en-US" smtClean="0"/>
              <a:t>Click to edit Master text styles</a:t>
            </a:r>
          </a:p>
          <a:p>
            <a:pPr lvl="1"/>
            <a:r>
              <a:rPr lang="en-US" smtClean="0"/>
              <a:t>Second level</a:t>
            </a:r>
          </a:p>
        </p:txBody>
      </p:sp>
      <p:sp>
        <p:nvSpPr>
          <p:cNvPr id="16" name="Picture Placeholder 15">
            <a:extLst>
              <a:ext uri="{FF2B5EF4-FFF2-40B4-BE49-F238E27FC236}">
                <a16:creationId xmlns:a16="http://schemas.microsoft.com/office/drawing/2014/main" xmlns="" id="{E6F4EC4F-5660-46EA-97AC-4F2DD125B485}"/>
              </a:ext>
            </a:extLst>
          </p:cNvPr>
          <p:cNvSpPr>
            <a:spLocks noGrp="1"/>
          </p:cNvSpPr>
          <p:nvPr>
            <p:ph type="pic" sz="quarter" idx="16"/>
          </p:nvPr>
        </p:nvSpPr>
        <p:spPr>
          <a:xfrm>
            <a:off x="627462" y="2284187"/>
            <a:ext cx="459487"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17" name="Picture Placeholder 15">
            <a:extLst>
              <a:ext uri="{FF2B5EF4-FFF2-40B4-BE49-F238E27FC236}">
                <a16:creationId xmlns:a16="http://schemas.microsoft.com/office/drawing/2014/main" xmlns="" id="{F842B3BB-CE92-4AEA-A2FF-5EEC732A4EFF}"/>
              </a:ext>
            </a:extLst>
          </p:cNvPr>
          <p:cNvSpPr>
            <a:spLocks noGrp="1"/>
          </p:cNvSpPr>
          <p:nvPr>
            <p:ph type="pic" sz="quarter" idx="17"/>
          </p:nvPr>
        </p:nvSpPr>
        <p:spPr>
          <a:xfrm>
            <a:off x="4865063" y="2284187"/>
            <a:ext cx="459487"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26" name="Text Placeholder 2">
            <a:extLst>
              <a:ext uri="{FF2B5EF4-FFF2-40B4-BE49-F238E27FC236}">
                <a16:creationId xmlns:a16="http://schemas.microsoft.com/office/drawing/2014/main" xmlns="" id="{797EA708-3A77-4F99-A2EA-0333462ED1F9}"/>
              </a:ext>
            </a:extLst>
          </p:cNvPr>
          <p:cNvSpPr>
            <a:spLocks noGrp="1"/>
          </p:cNvSpPr>
          <p:nvPr>
            <p:ph type="body" idx="18"/>
          </p:nvPr>
        </p:nvSpPr>
        <p:spPr>
          <a:xfrm>
            <a:off x="627461" y="4654846"/>
            <a:ext cx="3650059"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7" name="Text Placeholder 11">
            <a:extLst>
              <a:ext uri="{FF2B5EF4-FFF2-40B4-BE49-F238E27FC236}">
                <a16:creationId xmlns:a16="http://schemas.microsoft.com/office/drawing/2014/main" xmlns="" id="{67207F0C-C876-4E0B-B625-1FDCC3DE6BB8}"/>
              </a:ext>
            </a:extLst>
          </p:cNvPr>
          <p:cNvSpPr>
            <a:spLocks noGrp="1"/>
          </p:cNvSpPr>
          <p:nvPr>
            <p:ph type="body" sz="quarter" idx="19"/>
          </p:nvPr>
        </p:nvSpPr>
        <p:spPr>
          <a:xfrm>
            <a:off x="627461" y="5026286"/>
            <a:ext cx="3650059" cy="540000"/>
          </a:xfrm>
        </p:spPr>
        <p:txBody>
          <a:bodyPr lIns="36000" tIns="0" rIns="0" bIns="0">
            <a:normAutofit/>
          </a:bodyPr>
          <a:lstStyle>
            <a:lvl1pPr marL="0" indent="0">
              <a:buNone/>
              <a:defRPr sz="1400"/>
            </a:lvl1pPr>
            <a:lvl2pPr marL="457200" indent="0">
              <a:buNone/>
              <a:defRPr sz="1400"/>
            </a:lvl2pPr>
          </a:lstStyle>
          <a:p>
            <a:pPr lvl="0"/>
            <a:r>
              <a:rPr lang="en-US" smtClean="0"/>
              <a:t>Click to edit Master text styles</a:t>
            </a:r>
          </a:p>
          <a:p>
            <a:pPr lvl="1"/>
            <a:r>
              <a:rPr lang="en-US" smtClean="0"/>
              <a:t>Second level</a:t>
            </a:r>
          </a:p>
        </p:txBody>
      </p:sp>
      <p:sp>
        <p:nvSpPr>
          <p:cNvPr id="28" name="Text Placeholder 2">
            <a:extLst>
              <a:ext uri="{FF2B5EF4-FFF2-40B4-BE49-F238E27FC236}">
                <a16:creationId xmlns:a16="http://schemas.microsoft.com/office/drawing/2014/main" xmlns="" id="{8D53F1E4-6C15-48EA-8342-A2127473F132}"/>
              </a:ext>
            </a:extLst>
          </p:cNvPr>
          <p:cNvSpPr>
            <a:spLocks noGrp="1"/>
          </p:cNvSpPr>
          <p:nvPr>
            <p:ph type="body" idx="20"/>
          </p:nvPr>
        </p:nvSpPr>
        <p:spPr>
          <a:xfrm>
            <a:off x="4865064" y="4654846"/>
            <a:ext cx="3650059"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Text Placeholder 11">
            <a:extLst>
              <a:ext uri="{FF2B5EF4-FFF2-40B4-BE49-F238E27FC236}">
                <a16:creationId xmlns:a16="http://schemas.microsoft.com/office/drawing/2014/main" xmlns="" id="{F3CFD351-584A-4587-BC54-F35254DC7E24}"/>
              </a:ext>
            </a:extLst>
          </p:cNvPr>
          <p:cNvSpPr>
            <a:spLocks noGrp="1"/>
          </p:cNvSpPr>
          <p:nvPr>
            <p:ph type="body" sz="quarter" idx="21"/>
          </p:nvPr>
        </p:nvSpPr>
        <p:spPr>
          <a:xfrm>
            <a:off x="4865064" y="5022379"/>
            <a:ext cx="3650059" cy="540000"/>
          </a:xfrm>
        </p:spPr>
        <p:txBody>
          <a:bodyPr lIns="36000" tIns="0" rIns="0" bIns="0">
            <a:normAutofit/>
          </a:bodyPr>
          <a:lstStyle>
            <a:lvl1pPr marL="0" indent="0">
              <a:buNone/>
              <a:defRPr sz="1400"/>
            </a:lvl1pPr>
            <a:lvl2pPr marL="457200" indent="0">
              <a:buNone/>
              <a:defRPr sz="1400"/>
            </a:lvl2pPr>
          </a:lstStyle>
          <a:p>
            <a:pPr lvl="0"/>
            <a:r>
              <a:rPr lang="en-US" smtClean="0"/>
              <a:t>Click to edit Master text styles</a:t>
            </a:r>
          </a:p>
          <a:p>
            <a:pPr lvl="1"/>
            <a:r>
              <a:rPr lang="en-US" smtClean="0"/>
              <a:t>Second level</a:t>
            </a:r>
          </a:p>
        </p:txBody>
      </p:sp>
      <p:sp>
        <p:nvSpPr>
          <p:cNvPr id="30" name="Picture Placeholder 15">
            <a:extLst>
              <a:ext uri="{FF2B5EF4-FFF2-40B4-BE49-F238E27FC236}">
                <a16:creationId xmlns:a16="http://schemas.microsoft.com/office/drawing/2014/main" xmlns="" id="{1303F657-7B5B-4B28-8EAA-386438351FB4}"/>
              </a:ext>
            </a:extLst>
          </p:cNvPr>
          <p:cNvSpPr>
            <a:spLocks noGrp="1"/>
          </p:cNvSpPr>
          <p:nvPr>
            <p:ph type="pic" sz="quarter" idx="22"/>
          </p:nvPr>
        </p:nvSpPr>
        <p:spPr>
          <a:xfrm>
            <a:off x="627462" y="3988163"/>
            <a:ext cx="459487"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31" name="Picture Placeholder 15">
            <a:extLst>
              <a:ext uri="{FF2B5EF4-FFF2-40B4-BE49-F238E27FC236}">
                <a16:creationId xmlns:a16="http://schemas.microsoft.com/office/drawing/2014/main" xmlns="" id="{F994D41E-0FC7-48BC-98E8-C6B199A7B04F}"/>
              </a:ext>
            </a:extLst>
          </p:cNvPr>
          <p:cNvSpPr>
            <a:spLocks noGrp="1"/>
          </p:cNvSpPr>
          <p:nvPr>
            <p:ph type="pic" sz="quarter" idx="23"/>
          </p:nvPr>
        </p:nvSpPr>
        <p:spPr>
          <a:xfrm>
            <a:off x="4865063" y="3988163"/>
            <a:ext cx="459487"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33" name="Text Placeholder 2">
            <a:extLst>
              <a:ext uri="{FF2B5EF4-FFF2-40B4-BE49-F238E27FC236}">
                <a16:creationId xmlns:a16="http://schemas.microsoft.com/office/drawing/2014/main" xmlns="" id="{68514664-8AD0-4DF7-8C6F-12FFA6BEA7B2}"/>
              </a:ext>
            </a:extLst>
          </p:cNvPr>
          <p:cNvSpPr>
            <a:spLocks noGrp="1"/>
          </p:cNvSpPr>
          <p:nvPr>
            <p:ph type="body" idx="24"/>
          </p:nvPr>
        </p:nvSpPr>
        <p:spPr>
          <a:xfrm>
            <a:off x="628652" y="1377833"/>
            <a:ext cx="6777991"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4"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240834853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and Two Text Bloc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BDE44FD2-4D01-4152-92DA-14AD1463CC94}"/>
              </a:ext>
            </a:extLst>
          </p:cNvPr>
          <p:cNvSpPr/>
          <p:nvPr userDrawn="1"/>
        </p:nvSpPr>
        <p:spPr>
          <a:xfrm>
            <a:off x="659362" y="2301658"/>
            <a:ext cx="3943349" cy="4374516"/>
          </a:xfrm>
          <a:prstGeom prst="rect">
            <a:avLst/>
          </a:prstGeom>
          <a:blipFill>
            <a:blip r:embed="rId2"/>
            <a:srcRect/>
            <a:stretch>
              <a:fillRect l="-2654" t="-2825" r="2654" b="-101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432466C2-B08E-47AF-9DA7-104243999B45}"/>
              </a:ext>
            </a:extLst>
          </p:cNvPr>
          <p:cNvSpPr>
            <a:spLocks noGrp="1"/>
          </p:cNvSpPr>
          <p:nvPr>
            <p:ph type="title"/>
          </p:nvPr>
        </p:nvSpPr>
        <p:spPr>
          <a:xfrm>
            <a:off x="628652" y="742870"/>
            <a:ext cx="6777991" cy="566930"/>
          </a:xfrm>
        </p:spPr>
        <p:txBody>
          <a:bodyPr lIns="36000" tIns="0" rIns="0" bIns="0"/>
          <a:lstStyle/>
          <a:p>
            <a:r>
              <a:rPr lang="en-US" smtClean="0"/>
              <a:t>Click to edit Master title style</a:t>
            </a:r>
            <a:endParaRPr lang="ru-RU" dirty="0"/>
          </a:p>
        </p:txBody>
      </p:sp>
      <p:sp>
        <p:nvSpPr>
          <p:cNvPr id="7" name="Date Placeholder 6">
            <a:extLst>
              <a:ext uri="{FF2B5EF4-FFF2-40B4-BE49-F238E27FC236}">
                <a16:creationId xmlns:a16="http://schemas.microsoft.com/office/drawing/2014/main" xmlns="" id="{0AA31567-B240-40D5-82F7-A7DBFE5DDBDF}"/>
              </a:ext>
            </a:extLst>
          </p:cNvPr>
          <p:cNvSpPr>
            <a:spLocks noGrp="1"/>
          </p:cNvSpPr>
          <p:nvPr>
            <p:ph type="dt" sz="half" idx="10"/>
          </p:nvPr>
        </p:nvSpPr>
        <p:spPr/>
        <p:txBody>
          <a:bodyPr/>
          <a:lstStyle/>
          <a:p>
            <a:fld id="{D8FBFFEB-7D66-4958-8CB8-D2B18C6A5A9B}" type="datetime1">
              <a:rPr lang="en-US" smtClean="0"/>
              <a:pPr/>
              <a:t>5/16/2019</a:t>
            </a:fld>
            <a:endParaRPr lang="ru-RU" dirty="0"/>
          </a:p>
        </p:txBody>
      </p:sp>
      <p:sp>
        <p:nvSpPr>
          <p:cNvPr id="8" name="Footer Placeholder 7">
            <a:extLst>
              <a:ext uri="{FF2B5EF4-FFF2-40B4-BE49-F238E27FC236}">
                <a16:creationId xmlns:a16="http://schemas.microsoft.com/office/drawing/2014/main" xmlns="" id="{20CFCD12-4263-4A80-B68E-F72622E6ADC5}"/>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xmlns="" id="{A641E74F-5D68-44E6-AE69-70A1A935E91D}"/>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13" name="Text Placeholder 2">
            <a:extLst>
              <a:ext uri="{FF2B5EF4-FFF2-40B4-BE49-F238E27FC236}">
                <a16:creationId xmlns:a16="http://schemas.microsoft.com/office/drawing/2014/main" xmlns="" id="{3919B118-F379-4011-B1CF-E685CC09FA38}"/>
              </a:ext>
            </a:extLst>
          </p:cNvPr>
          <p:cNvSpPr>
            <a:spLocks noGrp="1"/>
          </p:cNvSpPr>
          <p:nvPr>
            <p:ph type="body" idx="14" hasCustomPrompt="1"/>
          </p:nvPr>
        </p:nvSpPr>
        <p:spPr>
          <a:xfrm>
            <a:off x="4865064" y="3718886"/>
            <a:ext cx="1567159"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4" name="Text Placeholder 11">
            <a:extLst>
              <a:ext uri="{FF2B5EF4-FFF2-40B4-BE49-F238E27FC236}">
                <a16:creationId xmlns:a16="http://schemas.microsoft.com/office/drawing/2014/main" xmlns="" id="{CF59DFEB-5DA9-4E64-84A0-3FAA808064B5}"/>
              </a:ext>
            </a:extLst>
          </p:cNvPr>
          <p:cNvSpPr>
            <a:spLocks noGrp="1"/>
          </p:cNvSpPr>
          <p:nvPr>
            <p:ph type="body" sz="quarter" idx="15"/>
          </p:nvPr>
        </p:nvSpPr>
        <p:spPr>
          <a:xfrm>
            <a:off x="4865064" y="4086419"/>
            <a:ext cx="1337311" cy="1271016"/>
          </a:xfrm>
        </p:spPr>
        <p:txBody>
          <a:bodyPr lIns="36000" tIns="0" rIns="0" bIns="0">
            <a:normAutofit/>
          </a:bodyPr>
          <a:lstStyle>
            <a:lvl1pPr marL="0" indent="0">
              <a:buNone/>
              <a:defRPr sz="1400"/>
            </a:lvl1pPr>
            <a:lvl2pPr marL="457200" indent="0">
              <a:buNone/>
              <a:defRPr sz="1400"/>
            </a:lvl2pPr>
          </a:lstStyle>
          <a:p>
            <a:pPr lvl="0"/>
            <a:r>
              <a:rPr lang="en-US" smtClean="0"/>
              <a:t>Click to edit Master text styles</a:t>
            </a:r>
          </a:p>
          <a:p>
            <a:pPr lvl="1"/>
            <a:r>
              <a:rPr lang="en-US" smtClean="0"/>
              <a:t>Second level</a:t>
            </a:r>
          </a:p>
        </p:txBody>
      </p:sp>
      <p:sp>
        <p:nvSpPr>
          <p:cNvPr id="17" name="Picture Placeholder 15">
            <a:extLst>
              <a:ext uri="{FF2B5EF4-FFF2-40B4-BE49-F238E27FC236}">
                <a16:creationId xmlns:a16="http://schemas.microsoft.com/office/drawing/2014/main" xmlns="" id="{F842B3BB-CE92-4AEA-A2FF-5EEC732A4EFF}"/>
              </a:ext>
            </a:extLst>
          </p:cNvPr>
          <p:cNvSpPr>
            <a:spLocks noGrp="1"/>
          </p:cNvSpPr>
          <p:nvPr>
            <p:ph type="pic" sz="quarter" idx="17"/>
          </p:nvPr>
        </p:nvSpPr>
        <p:spPr>
          <a:xfrm>
            <a:off x="4865063" y="3069134"/>
            <a:ext cx="459487"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33" name="Text Placeholder 2">
            <a:extLst>
              <a:ext uri="{FF2B5EF4-FFF2-40B4-BE49-F238E27FC236}">
                <a16:creationId xmlns:a16="http://schemas.microsoft.com/office/drawing/2014/main" xmlns="" id="{68514664-8AD0-4DF7-8C6F-12FFA6BEA7B2}"/>
              </a:ext>
            </a:extLst>
          </p:cNvPr>
          <p:cNvSpPr>
            <a:spLocks noGrp="1"/>
          </p:cNvSpPr>
          <p:nvPr>
            <p:ph type="body" idx="24"/>
          </p:nvPr>
        </p:nvSpPr>
        <p:spPr>
          <a:xfrm>
            <a:off x="628652" y="1377833"/>
            <a:ext cx="6777991"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1" name="Picture Placeholder 10">
            <a:extLst>
              <a:ext uri="{FF2B5EF4-FFF2-40B4-BE49-F238E27FC236}">
                <a16:creationId xmlns:a16="http://schemas.microsoft.com/office/drawing/2014/main" xmlns="" id="{3B535E35-8075-4558-BA3A-C9DFB4FCA5B8}"/>
              </a:ext>
            </a:extLst>
          </p:cNvPr>
          <p:cNvSpPr>
            <a:spLocks noGrp="1"/>
          </p:cNvSpPr>
          <p:nvPr>
            <p:ph type="pic" sz="quarter" idx="26"/>
          </p:nvPr>
        </p:nvSpPr>
        <p:spPr>
          <a:xfrm>
            <a:off x="795884" y="2461529"/>
            <a:ext cx="3416300" cy="2590800"/>
          </a:xfrm>
        </p:spPr>
        <p:txBody>
          <a:bodyPr anchor="ctr" anchorCtr="0">
            <a:normAutofit/>
          </a:bodyPr>
          <a:lstStyle>
            <a:lvl1pPr marL="0" indent="0" algn="ctr">
              <a:buNone/>
              <a:defRPr sz="1800"/>
            </a:lvl1pPr>
          </a:lstStyle>
          <a:p>
            <a:r>
              <a:rPr lang="en-US" smtClean="0"/>
              <a:t>Click icon to add picture</a:t>
            </a:r>
            <a:endParaRPr lang="ru-RU" dirty="0"/>
          </a:p>
        </p:txBody>
      </p:sp>
      <p:sp>
        <p:nvSpPr>
          <p:cNvPr id="25" name="Text Placeholder 2">
            <a:extLst>
              <a:ext uri="{FF2B5EF4-FFF2-40B4-BE49-F238E27FC236}">
                <a16:creationId xmlns:a16="http://schemas.microsoft.com/office/drawing/2014/main" xmlns="" id="{9E1A0053-EF84-446F-850C-6AC8FF9CCEDF}"/>
              </a:ext>
            </a:extLst>
          </p:cNvPr>
          <p:cNvSpPr>
            <a:spLocks noGrp="1"/>
          </p:cNvSpPr>
          <p:nvPr>
            <p:ph type="body" idx="27" hasCustomPrompt="1"/>
          </p:nvPr>
        </p:nvSpPr>
        <p:spPr>
          <a:xfrm>
            <a:off x="6823713" y="3718886"/>
            <a:ext cx="1567159"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xmlns="" id="{1534A936-14F3-4AEF-8CAD-03D91D568FE0}"/>
              </a:ext>
            </a:extLst>
          </p:cNvPr>
          <p:cNvSpPr>
            <a:spLocks noGrp="1"/>
          </p:cNvSpPr>
          <p:nvPr>
            <p:ph type="body" sz="quarter" idx="28"/>
          </p:nvPr>
        </p:nvSpPr>
        <p:spPr>
          <a:xfrm>
            <a:off x="6823711" y="4086419"/>
            <a:ext cx="1337311" cy="1271016"/>
          </a:xfrm>
        </p:spPr>
        <p:txBody>
          <a:bodyPr lIns="36000" tIns="0" rIns="0" bIns="0">
            <a:normAutofit/>
          </a:bodyPr>
          <a:lstStyle>
            <a:lvl1pPr marL="0" indent="0">
              <a:buNone/>
              <a:defRPr sz="1400"/>
            </a:lvl1pPr>
            <a:lvl2pPr marL="457200" indent="0">
              <a:buNone/>
              <a:defRPr sz="1400"/>
            </a:lvl2pPr>
          </a:lstStyle>
          <a:p>
            <a:pPr lvl="0"/>
            <a:r>
              <a:rPr lang="en-US" smtClean="0"/>
              <a:t>Click to edit Master text styles</a:t>
            </a:r>
          </a:p>
          <a:p>
            <a:pPr lvl="1"/>
            <a:r>
              <a:rPr lang="en-US" smtClean="0"/>
              <a:t>Second level</a:t>
            </a:r>
          </a:p>
        </p:txBody>
      </p:sp>
      <p:sp>
        <p:nvSpPr>
          <p:cNvPr id="35" name="Picture Placeholder 15">
            <a:extLst>
              <a:ext uri="{FF2B5EF4-FFF2-40B4-BE49-F238E27FC236}">
                <a16:creationId xmlns:a16="http://schemas.microsoft.com/office/drawing/2014/main" xmlns="" id="{A88BEF2F-BB04-4330-BC4B-2912B69653B6}"/>
              </a:ext>
            </a:extLst>
          </p:cNvPr>
          <p:cNvSpPr>
            <a:spLocks noGrp="1"/>
          </p:cNvSpPr>
          <p:nvPr>
            <p:ph type="pic" sz="quarter" idx="29"/>
          </p:nvPr>
        </p:nvSpPr>
        <p:spPr>
          <a:xfrm>
            <a:off x="6823713" y="3069134"/>
            <a:ext cx="459487" cy="557784"/>
          </a:xfrm>
        </p:spPr>
        <p:txBody>
          <a:bodyPr anchor="ctr" anchorCtr="0">
            <a:noAutofit/>
          </a:bodyPr>
          <a:lstStyle>
            <a:lvl1pPr marL="0" indent="0" algn="ctr">
              <a:buNone/>
              <a:defRPr sz="900"/>
            </a:lvl1pPr>
          </a:lstStyle>
          <a:p>
            <a:r>
              <a:rPr lang="en-US" smtClean="0"/>
              <a:t>Click icon to add picture</a:t>
            </a:r>
            <a:endParaRPr lang="ru-RU" dirty="0"/>
          </a:p>
        </p:txBody>
      </p:sp>
      <p:sp>
        <p:nvSpPr>
          <p:cNvPr id="16"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526567414"/>
      </p:ext>
    </p:extLst>
  </p:cSld>
  <p:clrMapOvr>
    <a:masterClrMapping/>
  </p:clrMapOvr>
  <p:extLst mod="1">
    <p:ext uri="{DCECCB84-F9BA-43D5-87BE-67443E8EF086}">
      <p15:sldGuideLst xmlns:p15="http://schemas.microsoft.com/office/powerpoint/2012/main">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B7BBC9A-B18B-4F56-8515-321CD01B2666}"/>
              </a:ext>
            </a:extLst>
          </p:cNvPr>
          <p:cNvSpPr/>
          <p:nvPr userDrawn="1"/>
        </p:nvSpPr>
        <p:spPr>
          <a:xfrm>
            <a:off x="5981428" y="2875541"/>
            <a:ext cx="2818639"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627462" y="740999"/>
            <a:ext cx="7151764"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smtClean="0"/>
              <a:pPr/>
              <a:t>5/16/2019</a:t>
            </a:fld>
            <a:endParaRPr lang="ru-RU"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p:nvPr>
        </p:nvSpPr>
        <p:spPr>
          <a:xfrm>
            <a:off x="627462" y="1377833"/>
            <a:ext cx="7151764"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Rectangle 15">
            <a:extLst>
              <a:ext uri="{FF2B5EF4-FFF2-40B4-BE49-F238E27FC236}">
                <a16:creationId xmlns:a16="http://schemas.microsoft.com/office/drawing/2014/main" xmlns="" id="{7684F357-0C41-471E-A413-4D42ADE55B12}"/>
              </a:ext>
            </a:extLst>
          </p:cNvPr>
          <p:cNvSpPr/>
          <p:nvPr userDrawn="1"/>
        </p:nvSpPr>
        <p:spPr>
          <a:xfrm>
            <a:off x="344043" y="2852928"/>
            <a:ext cx="2818639"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Rectangle 17">
            <a:extLst>
              <a:ext uri="{FF2B5EF4-FFF2-40B4-BE49-F238E27FC236}">
                <a16:creationId xmlns:a16="http://schemas.microsoft.com/office/drawing/2014/main" xmlns="" id="{33076231-2A54-4E4C-AED3-197E208C14BB}"/>
              </a:ext>
            </a:extLst>
          </p:cNvPr>
          <p:cNvSpPr/>
          <p:nvPr userDrawn="1"/>
        </p:nvSpPr>
        <p:spPr>
          <a:xfrm>
            <a:off x="3162684" y="2395731"/>
            <a:ext cx="2818639" cy="446227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Text Placeholder 7">
            <a:extLst>
              <a:ext uri="{FF2B5EF4-FFF2-40B4-BE49-F238E27FC236}">
                <a16:creationId xmlns:a16="http://schemas.microsoft.com/office/drawing/2014/main" xmlns="" id="{63C66F5D-DEC7-40DB-ACC1-70F67F4C9F4B}"/>
              </a:ext>
            </a:extLst>
          </p:cNvPr>
          <p:cNvSpPr>
            <a:spLocks noGrp="1"/>
          </p:cNvSpPr>
          <p:nvPr>
            <p:ph type="body" sz="quarter" idx="25" hasCustomPrompt="1"/>
          </p:nvPr>
        </p:nvSpPr>
        <p:spPr>
          <a:xfrm>
            <a:off x="628569" y="3012363"/>
            <a:ext cx="950119"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0" name="Text Placeholder 2">
            <a:extLst>
              <a:ext uri="{FF2B5EF4-FFF2-40B4-BE49-F238E27FC236}">
                <a16:creationId xmlns:a16="http://schemas.microsoft.com/office/drawing/2014/main" xmlns="" id="{61FE0B9B-7D73-4311-B749-C3FA874AF7CC}"/>
              </a:ext>
            </a:extLst>
          </p:cNvPr>
          <p:cNvSpPr>
            <a:spLocks noGrp="1"/>
          </p:cNvSpPr>
          <p:nvPr>
            <p:ph type="body" idx="1"/>
          </p:nvPr>
        </p:nvSpPr>
        <p:spPr>
          <a:xfrm>
            <a:off x="627461" y="4048568"/>
            <a:ext cx="2244208"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Text Placeholder 11">
            <a:extLst>
              <a:ext uri="{FF2B5EF4-FFF2-40B4-BE49-F238E27FC236}">
                <a16:creationId xmlns:a16="http://schemas.microsoft.com/office/drawing/2014/main" xmlns="" id="{4A6CBB7D-3142-4CED-98BE-68B4F7C14E52}"/>
              </a:ext>
            </a:extLst>
          </p:cNvPr>
          <p:cNvSpPr>
            <a:spLocks noGrp="1"/>
          </p:cNvSpPr>
          <p:nvPr>
            <p:ph type="body" sz="quarter" idx="13"/>
          </p:nvPr>
        </p:nvSpPr>
        <p:spPr>
          <a:xfrm>
            <a:off x="627461" y="4433661"/>
            <a:ext cx="2244208" cy="1358113"/>
          </a:xfrm>
        </p:spPr>
        <p:txBody>
          <a:bodyPr lIns="36000" tIns="0" rIns="0" bIns="0">
            <a:normAutofit/>
          </a:bodyPr>
          <a:lstStyle>
            <a:lvl1pPr marL="0" indent="0">
              <a:buNone/>
              <a:defRPr sz="1400"/>
            </a:lvl1pPr>
            <a:lvl2pPr marL="457200" indent="0">
              <a:buNone/>
              <a:defRPr sz="1400"/>
            </a:lvl2pPr>
          </a:lstStyle>
          <a:p>
            <a:pPr lvl="0"/>
            <a:r>
              <a:rPr lang="en-US" smtClean="0"/>
              <a:t>Click to edit Master text styles</a:t>
            </a:r>
          </a:p>
          <a:p>
            <a:pPr lvl="1"/>
            <a:r>
              <a:rPr lang="en-US" smtClean="0"/>
              <a:t>Second level</a:t>
            </a:r>
          </a:p>
        </p:txBody>
      </p:sp>
      <p:sp>
        <p:nvSpPr>
          <p:cNvPr id="22" name="Text Placeholder 7">
            <a:extLst>
              <a:ext uri="{FF2B5EF4-FFF2-40B4-BE49-F238E27FC236}">
                <a16:creationId xmlns:a16="http://schemas.microsoft.com/office/drawing/2014/main" xmlns="" id="{78844A59-978B-47C0-B59A-F529FA41BF10}"/>
              </a:ext>
            </a:extLst>
          </p:cNvPr>
          <p:cNvSpPr>
            <a:spLocks noGrp="1"/>
          </p:cNvSpPr>
          <p:nvPr>
            <p:ph type="body" sz="quarter" idx="26" hasCustomPrompt="1"/>
          </p:nvPr>
        </p:nvSpPr>
        <p:spPr>
          <a:xfrm>
            <a:off x="6268677" y="3012363"/>
            <a:ext cx="950119"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ru-RU" dirty="0"/>
              <a:t>3</a:t>
            </a:r>
          </a:p>
        </p:txBody>
      </p:sp>
      <p:sp>
        <p:nvSpPr>
          <p:cNvPr id="23" name="Text Placeholder 2">
            <a:extLst>
              <a:ext uri="{FF2B5EF4-FFF2-40B4-BE49-F238E27FC236}">
                <a16:creationId xmlns:a16="http://schemas.microsoft.com/office/drawing/2014/main" xmlns="" id="{D09F31D3-FC19-4A61-A915-5F11C6F7EBD8}"/>
              </a:ext>
            </a:extLst>
          </p:cNvPr>
          <p:cNvSpPr>
            <a:spLocks noGrp="1"/>
          </p:cNvSpPr>
          <p:nvPr>
            <p:ph type="body" idx="27"/>
          </p:nvPr>
        </p:nvSpPr>
        <p:spPr>
          <a:xfrm>
            <a:off x="6267569" y="4048568"/>
            <a:ext cx="2244208"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11">
            <a:extLst>
              <a:ext uri="{FF2B5EF4-FFF2-40B4-BE49-F238E27FC236}">
                <a16:creationId xmlns:a16="http://schemas.microsoft.com/office/drawing/2014/main" xmlns="" id="{6AA97C78-ABC3-4559-8EFA-1F24C3A6E3FE}"/>
              </a:ext>
            </a:extLst>
          </p:cNvPr>
          <p:cNvSpPr>
            <a:spLocks noGrp="1"/>
          </p:cNvSpPr>
          <p:nvPr>
            <p:ph type="body" sz="quarter" idx="28"/>
          </p:nvPr>
        </p:nvSpPr>
        <p:spPr>
          <a:xfrm>
            <a:off x="6267569" y="4433661"/>
            <a:ext cx="2244208" cy="1358113"/>
          </a:xfrm>
        </p:spPr>
        <p:txBody>
          <a:bodyPr lIns="36000" tIns="0" rIns="0" bIns="0">
            <a:normAutofit/>
          </a:bodyPr>
          <a:lstStyle>
            <a:lvl1pPr marL="0" indent="0">
              <a:buNone/>
              <a:defRPr sz="1400"/>
            </a:lvl1pPr>
            <a:lvl2pPr marL="457200" indent="0">
              <a:buNone/>
              <a:defRPr sz="1400"/>
            </a:lvl2pPr>
          </a:lstStyle>
          <a:p>
            <a:pPr lvl="0"/>
            <a:r>
              <a:rPr lang="en-US" smtClean="0"/>
              <a:t>Click to edit Master text styles</a:t>
            </a:r>
          </a:p>
          <a:p>
            <a:pPr lvl="1"/>
            <a:r>
              <a:rPr lang="en-US" smtClean="0"/>
              <a:t>Second level</a:t>
            </a:r>
          </a:p>
        </p:txBody>
      </p:sp>
      <p:sp>
        <p:nvSpPr>
          <p:cNvPr id="25" name="Text Placeholder 7">
            <a:extLst>
              <a:ext uri="{FF2B5EF4-FFF2-40B4-BE49-F238E27FC236}">
                <a16:creationId xmlns:a16="http://schemas.microsoft.com/office/drawing/2014/main" xmlns="" id="{92A70C67-E4B2-45C8-BD5F-DF3679B00C82}"/>
              </a:ext>
            </a:extLst>
          </p:cNvPr>
          <p:cNvSpPr>
            <a:spLocks noGrp="1"/>
          </p:cNvSpPr>
          <p:nvPr>
            <p:ph type="body" sz="quarter" idx="29" hasCustomPrompt="1"/>
          </p:nvPr>
        </p:nvSpPr>
        <p:spPr>
          <a:xfrm>
            <a:off x="3447207" y="3012363"/>
            <a:ext cx="950119"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ru-RU" dirty="0"/>
              <a:t>2</a:t>
            </a:r>
          </a:p>
        </p:txBody>
      </p:sp>
      <p:sp>
        <p:nvSpPr>
          <p:cNvPr id="26" name="Text Placeholder 2">
            <a:extLst>
              <a:ext uri="{FF2B5EF4-FFF2-40B4-BE49-F238E27FC236}">
                <a16:creationId xmlns:a16="http://schemas.microsoft.com/office/drawing/2014/main" xmlns="" id="{9CA39242-8640-435B-8C03-0CB0BC8E88E6}"/>
              </a:ext>
            </a:extLst>
          </p:cNvPr>
          <p:cNvSpPr>
            <a:spLocks noGrp="1"/>
          </p:cNvSpPr>
          <p:nvPr>
            <p:ph type="body" idx="30"/>
          </p:nvPr>
        </p:nvSpPr>
        <p:spPr>
          <a:xfrm>
            <a:off x="3446099" y="4048568"/>
            <a:ext cx="2244208"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7" name="Text Placeholder 11">
            <a:extLst>
              <a:ext uri="{FF2B5EF4-FFF2-40B4-BE49-F238E27FC236}">
                <a16:creationId xmlns:a16="http://schemas.microsoft.com/office/drawing/2014/main" xmlns="" id="{62E97E9F-0DAA-48F4-90F4-640195EAD7DA}"/>
              </a:ext>
            </a:extLst>
          </p:cNvPr>
          <p:cNvSpPr>
            <a:spLocks noGrp="1"/>
          </p:cNvSpPr>
          <p:nvPr>
            <p:ph type="body" sz="quarter" idx="31"/>
          </p:nvPr>
        </p:nvSpPr>
        <p:spPr>
          <a:xfrm>
            <a:off x="3446099" y="4433661"/>
            <a:ext cx="2244208" cy="1358113"/>
          </a:xfrm>
        </p:spPr>
        <p:txBody>
          <a:bodyPr lIns="36000" tIns="0" rIns="0" bIns="0">
            <a:normAutofit/>
          </a:bodyPr>
          <a:lstStyle>
            <a:lvl1pPr marL="0" indent="0">
              <a:buNone/>
              <a:defRPr sz="1400"/>
            </a:lvl1pPr>
            <a:lvl2pPr marL="457200" indent="0">
              <a:buNone/>
              <a:defRPr sz="1400"/>
            </a:lvl2pPr>
          </a:lstStyle>
          <a:p>
            <a:pPr lvl="0"/>
            <a:r>
              <a:rPr lang="en-US" smtClean="0"/>
              <a:t>Click to edit Master text styles</a:t>
            </a:r>
          </a:p>
          <a:p>
            <a:pPr lvl="1"/>
            <a:r>
              <a:rPr lang="en-US" smtClean="0"/>
              <a:t>Second level</a:t>
            </a:r>
          </a:p>
        </p:txBody>
      </p:sp>
      <p:sp>
        <p:nvSpPr>
          <p:cNvPr id="28" name="Picture Placeholder 11">
            <a:extLst>
              <a:ext uri="{FF2B5EF4-FFF2-40B4-BE49-F238E27FC236}">
                <a16:creationId xmlns:a16="http://schemas.microsoft.com/office/drawing/2014/main" xmlns="" id="{48D7F0F9-4118-4257-9D45-A5772C2110D7}"/>
              </a:ext>
            </a:extLst>
          </p:cNvPr>
          <p:cNvSpPr>
            <a:spLocks noGrp="1"/>
          </p:cNvSpPr>
          <p:nvPr>
            <p:ph type="pic" sz="quarter" idx="32"/>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11441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627462" y="740999"/>
            <a:ext cx="7151764" cy="568800"/>
          </a:xfrm>
        </p:spPr>
        <p:txBody>
          <a:bodyPr lIns="36000" tIns="0" rIns="0" bIns="0"/>
          <a:lstStyle/>
          <a:p>
            <a:r>
              <a:rPr lang="en-US" smtClean="0"/>
              <a:t>Click to edit Master title style</a:t>
            </a:r>
            <a:endParaRPr lang="ru-RU"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7B50B3BF-9C89-4723-AE4C-8AC5E6572CE2}" type="datetime1">
              <a:rPr lang="en-US" smtClean="0"/>
              <a:pPr/>
              <a:t>5/16/2019</a:t>
            </a:fld>
            <a:endParaRPr lang="ru-RU"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6" name="Rectangle 5">
            <a:extLst>
              <a:ext uri="{FF2B5EF4-FFF2-40B4-BE49-F238E27FC236}">
                <a16:creationId xmlns:a16="http://schemas.microsoft.com/office/drawing/2014/main" xmlns="" id="{933A2111-9E77-40EF-86DB-0DCF4279EE04}"/>
              </a:ext>
            </a:extLst>
          </p:cNvPr>
          <p:cNvSpPr/>
          <p:nvPr userDrawn="1"/>
        </p:nvSpPr>
        <p:spPr>
          <a:xfrm>
            <a:off x="332186" y="2238230"/>
            <a:ext cx="8811815" cy="1538525"/>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p:nvPr>
        </p:nvSpPr>
        <p:spPr>
          <a:xfrm>
            <a:off x="627462" y="1377833"/>
            <a:ext cx="7151764"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ext Placeholder 7">
            <a:extLst>
              <a:ext uri="{FF2B5EF4-FFF2-40B4-BE49-F238E27FC236}">
                <a16:creationId xmlns:a16="http://schemas.microsoft.com/office/drawing/2014/main" xmlns="" id="{BB9AC69A-F349-47A4-BC2D-27B0A7514469}"/>
              </a:ext>
            </a:extLst>
          </p:cNvPr>
          <p:cNvSpPr>
            <a:spLocks noGrp="1"/>
          </p:cNvSpPr>
          <p:nvPr>
            <p:ph type="body" sz="quarter" idx="25" hasCustomPrompt="1"/>
          </p:nvPr>
        </p:nvSpPr>
        <p:spPr>
          <a:xfrm>
            <a:off x="656035" y="2623022"/>
            <a:ext cx="224420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11" name="Text Placeholder 2">
            <a:extLst>
              <a:ext uri="{FF2B5EF4-FFF2-40B4-BE49-F238E27FC236}">
                <a16:creationId xmlns:a16="http://schemas.microsoft.com/office/drawing/2014/main" xmlns="" id="{CAC4E2DC-6DA0-4F8B-846F-A0B6430B2768}"/>
              </a:ext>
            </a:extLst>
          </p:cNvPr>
          <p:cNvSpPr>
            <a:spLocks noGrp="1"/>
          </p:cNvSpPr>
          <p:nvPr>
            <p:ph type="body" idx="1"/>
          </p:nvPr>
        </p:nvSpPr>
        <p:spPr>
          <a:xfrm>
            <a:off x="627461" y="4048568"/>
            <a:ext cx="2244208"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11">
            <a:extLst>
              <a:ext uri="{FF2B5EF4-FFF2-40B4-BE49-F238E27FC236}">
                <a16:creationId xmlns:a16="http://schemas.microsoft.com/office/drawing/2014/main" xmlns="" id="{F87794B2-6DF5-42E5-A435-F8FADACBCF86}"/>
              </a:ext>
            </a:extLst>
          </p:cNvPr>
          <p:cNvSpPr>
            <a:spLocks noGrp="1"/>
          </p:cNvSpPr>
          <p:nvPr>
            <p:ph type="body" sz="quarter" idx="13"/>
          </p:nvPr>
        </p:nvSpPr>
        <p:spPr>
          <a:xfrm>
            <a:off x="627460" y="4433661"/>
            <a:ext cx="3670175" cy="1358113"/>
          </a:xfrm>
        </p:spPr>
        <p:txBody>
          <a:bodyPr lIns="36000" tIns="0" rIns="0" bIns="0">
            <a:normAutofit/>
          </a:bodyPr>
          <a:lstStyle>
            <a:lvl1pPr marL="0" indent="0">
              <a:buNone/>
              <a:defRPr sz="1400"/>
            </a:lvl1pPr>
            <a:lvl2pPr marL="457200" indent="0">
              <a:buNone/>
              <a:defRPr sz="1400"/>
            </a:lvl2pPr>
          </a:lstStyle>
          <a:p>
            <a:pPr lvl="0"/>
            <a:r>
              <a:rPr lang="en-US" smtClean="0"/>
              <a:t>Click to edit Master text styles</a:t>
            </a:r>
          </a:p>
          <a:p>
            <a:pPr lvl="1"/>
            <a:r>
              <a:rPr lang="en-US" smtClean="0"/>
              <a:t>Second level</a:t>
            </a:r>
          </a:p>
        </p:txBody>
      </p:sp>
      <p:sp>
        <p:nvSpPr>
          <p:cNvPr id="13" name="Text Placeholder 7">
            <a:extLst>
              <a:ext uri="{FF2B5EF4-FFF2-40B4-BE49-F238E27FC236}">
                <a16:creationId xmlns:a16="http://schemas.microsoft.com/office/drawing/2014/main" xmlns="" id="{DFC6F434-B720-414A-A92B-EFFC947E69C5}"/>
              </a:ext>
            </a:extLst>
          </p:cNvPr>
          <p:cNvSpPr>
            <a:spLocks noGrp="1"/>
          </p:cNvSpPr>
          <p:nvPr>
            <p:ph type="body" sz="quarter" idx="26" hasCustomPrompt="1"/>
          </p:nvPr>
        </p:nvSpPr>
        <p:spPr>
          <a:xfrm>
            <a:off x="4876238" y="2616714"/>
            <a:ext cx="224420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14" name="Text Placeholder 2">
            <a:extLst>
              <a:ext uri="{FF2B5EF4-FFF2-40B4-BE49-F238E27FC236}">
                <a16:creationId xmlns:a16="http://schemas.microsoft.com/office/drawing/2014/main" xmlns="" id="{7DDDFEB1-7872-4940-890E-713981F69C4B}"/>
              </a:ext>
            </a:extLst>
          </p:cNvPr>
          <p:cNvSpPr>
            <a:spLocks noGrp="1"/>
          </p:cNvSpPr>
          <p:nvPr>
            <p:ph type="body" idx="30"/>
          </p:nvPr>
        </p:nvSpPr>
        <p:spPr>
          <a:xfrm>
            <a:off x="4876238" y="4048568"/>
            <a:ext cx="2244208" cy="334919"/>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Text Placeholder 11">
            <a:extLst>
              <a:ext uri="{FF2B5EF4-FFF2-40B4-BE49-F238E27FC236}">
                <a16:creationId xmlns:a16="http://schemas.microsoft.com/office/drawing/2014/main" xmlns="" id="{9F54982B-78F2-4014-A84C-F25539C6DC8A}"/>
              </a:ext>
            </a:extLst>
          </p:cNvPr>
          <p:cNvSpPr>
            <a:spLocks noGrp="1"/>
          </p:cNvSpPr>
          <p:nvPr>
            <p:ph type="body" sz="quarter" idx="31"/>
          </p:nvPr>
        </p:nvSpPr>
        <p:spPr>
          <a:xfrm>
            <a:off x="4876242" y="4433661"/>
            <a:ext cx="3640303" cy="1376965"/>
          </a:xfrm>
        </p:spPr>
        <p:txBody>
          <a:bodyPr lIns="36000" tIns="0" rIns="0" bIns="0">
            <a:normAutofit/>
          </a:bodyPr>
          <a:lstStyle>
            <a:lvl1pPr marL="0" indent="0">
              <a:buNone/>
              <a:defRPr sz="1400"/>
            </a:lvl1pPr>
            <a:lvl2pPr marL="457200" indent="0">
              <a:buNone/>
              <a:defRPr sz="1400"/>
            </a:lvl2pPr>
          </a:lstStyle>
          <a:p>
            <a:pPr lvl="0"/>
            <a:r>
              <a:rPr lang="en-US" smtClean="0"/>
              <a:t>Click to edit Master text styles</a:t>
            </a:r>
          </a:p>
          <a:p>
            <a:pPr lvl="1"/>
            <a:r>
              <a:rPr lang="en-US" smtClean="0"/>
              <a:t>Second level</a:t>
            </a:r>
          </a:p>
        </p:txBody>
      </p:sp>
      <p:sp>
        <p:nvSpPr>
          <p:cNvPr id="16" name="Picture Placeholder 11">
            <a:extLst>
              <a:ext uri="{FF2B5EF4-FFF2-40B4-BE49-F238E27FC236}">
                <a16:creationId xmlns:a16="http://schemas.microsoft.com/office/drawing/2014/main" xmlns="" id="{48D7F0F9-4118-4257-9D45-A5772C2110D7}"/>
              </a:ext>
            </a:extLst>
          </p:cNvPr>
          <p:cNvSpPr>
            <a:spLocks noGrp="1"/>
          </p:cNvSpPr>
          <p:nvPr>
            <p:ph type="pic" sz="quarter" idx="32"/>
          </p:nvPr>
        </p:nvSpPr>
        <p:spPr>
          <a:xfrm>
            <a:off x="7897455" y="742867"/>
            <a:ext cx="589788" cy="521208"/>
          </a:xfrm>
          <a:ln w="6350">
            <a:solidFill>
              <a:schemeClr val="accent5">
                <a:alpha val="50000"/>
              </a:schemeClr>
            </a:solidFill>
          </a:ln>
        </p:spPr>
        <p:txBody>
          <a:bodyPr anchor="ctr" anchorCtr="0">
            <a:noAutofit/>
          </a:bodyPr>
          <a:lstStyle>
            <a:lvl1pPr marL="0" indent="0" algn="ctr">
              <a:buNone/>
              <a:defRPr sz="1000"/>
            </a:lvl1pPr>
          </a:lstStyle>
          <a:p>
            <a:r>
              <a:rPr lang="en-US" smtClean="0"/>
              <a:t>Click icon to add picture</a:t>
            </a:r>
            <a:endParaRPr lang="ru-RU" dirty="0"/>
          </a:p>
        </p:txBody>
      </p:sp>
    </p:spTree>
    <p:extLst>
      <p:ext uri="{BB962C8B-B14F-4D97-AF65-F5344CB8AC3E}">
        <p14:creationId xmlns:p14="http://schemas.microsoft.com/office/powerpoint/2010/main" val="410253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81909F8-4C72-41AE-A265-A2B21B72E98C}"/>
              </a:ext>
            </a:extLst>
          </p:cNvPr>
          <p:cNvSpPr>
            <a:spLocks noGrp="1"/>
          </p:cNvSpPr>
          <p:nvPr>
            <p:ph type="title"/>
          </p:nvPr>
        </p:nvSpPr>
        <p:spPr>
          <a:xfrm>
            <a:off x="628652"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xmlns="" id="{D14C406D-18BA-41D1-9AE4-5455C4F8FB78}"/>
              </a:ext>
            </a:extLst>
          </p:cNvPr>
          <p:cNvSpPr>
            <a:spLocks noGrp="1"/>
          </p:cNvSpPr>
          <p:nvPr>
            <p:ph type="body" idx="1"/>
          </p:nvPr>
        </p:nvSpPr>
        <p:spPr>
          <a:xfrm>
            <a:off x="628652" y="1825624"/>
            <a:ext cx="78867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xmlns="" id="{C2C08778-B918-4CC2-ACB0-052809B793CD}"/>
              </a:ext>
            </a:extLst>
          </p:cNvPr>
          <p:cNvSpPr>
            <a:spLocks noGrp="1"/>
          </p:cNvSpPr>
          <p:nvPr>
            <p:ph type="dt" sz="half" idx="2"/>
          </p:nvPr>
        </p:nvSpPr>
        <p:spPr>
          <a:xfrm>
            <a:off x="7699049" y="5810623"/>
            <a:ext cx="810000" cy="234000"/>
          </a:xfrm>
          <a:prstGeom prst="rect">
            <a:avLst/>
          </a:prstGeom>
        </p:spPr>
        <p:txBody>
          <a:bodyPr vert="horz" lIns="91440" tIns="0" rIns="0" bIns="0" rtlCol="0" anchor="b" anchorCtr="0"/>
          <a:lstStyle>
            <a:lvl1pPr algn="r">
              <a:defRPr sz="1000">
                <a:solidFill>
                  <a:schemeClr val="tx1">
                    <a:lumMod val="60000"/>
                    <a:lumOff val="40000"/>
                  </a:schemeClr>
                </a:solidFill>
              </a:defRPr>
            </a:lvl1pPr>
          </a:lstStyle>
          <a:p>
            <a:fld id="{3435D83B-8639-4535-9E2A-6F2776DA544B}" type="datetime1">
              <a:rPr lang="en-US" smtClean="0"/>
              <a:pPr/>
              <a:t>5/16/2019</a:t>
            </a:fld>
            <a:endParaRPr lang="ru-RU" dirty="0"/>
          </a:p>
        </p:txBody>
      </p:sp>
      <p:sp>
        <p:nvSpPr>
          <p:cNvPr id="5" name="Footer Placeholder 4">
            <a:extLst>
              <a:ext uri="{FF2B5EF4-FFF2-40B4-BE49-F238E27FC236}">
                <a16:creationId xmlns:a16="http://schemas.microsoft.com/office/drawing/2014/main" xmlns="" id="{21498005-9236-461C-A055-9B9AB0DDFC31}"/>
              </a:ext>
            </a:extLst>
          </p:cNvPr>
          <p:cNvSpPr>
            <a:spLocks noGrp="1"/>
          </p:cNvSpPr>
          <p:nvPr>
            <p:ph type="ftr" sz="quarter" idx="3"/>
          </p:nvPr>
        </p:nvSpPr>
        <p:spPr>
          <a:xfrm>
            <a:off x="5422950" y="6057923"/>
            <a:ext cx="3086100" cy="234000"/>
          </a:xfrm>
          <a:prstGeom prst="rect">
            <a:avLst/>
          </a:prstGeom>
        </p:spPr>
        <p:txBody>
          <a:bodyPr vert="horz" lIns="91440" tIns="0" rIns="0" bIns="0" rtlCol="0" anchor="t" anchorCtr="0"/>
          <a:lstStyle>
            <a:lvl1pPr algn="r">
              <a:defRPr sz="1000">
                <a:solidFill>
                  <a:schemeClr val="tx1">
                    <a:lumMod val="60000"/>
                    <a:lumOff val="4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xmlns="" id="{7320050C-14A2-4A8D-A783-08B8265C7B57}"/>
              </a:ext>
            </a:extLst>
          </p:cNvPr>
          <p:cNvSpPr>
            <a:spLocks noGrp="1"/>
          </p:cNvSpPr>
          <p:nvPr>
            <p:ph type="sldNum" sz="quarter" idx="4"/>
          </p:nvPr>
        </p:nvSpPr>
        <p:spPr>
          <a:xfrm>
            <a:off x="481110" y="6057923"/>
            <a:ext cx="295547" cy="234000"/>
          </a:xfrm>
          <a:prstGeom prst="rect">
            <a:avLst/>
          </a:prstGeom>
        </p:spPr>
        <p:txBody>
          <a:bodyPr vert="horz" lIns="90000" tIns="0" rIns="0" bIns="0" rtlCol="0" anchor="t" anchorCtr="0"/>
          <a:lstStyle>
            <a:lvl1pPr algn="ctr">
              <a:defRPr sz="1000">
                <a:solidFill>
                  <a:schemeClr val="tx2">
                    <a:lumMod val="60000"/>
                    <a:lumOff val="40000"/>
                  </a:schemeClr>
                </a:solidFill>
              </a:defRPr>
            </a:lvl1pPr>
          </a:lstStyle>
          <a:p>
            <a:fld id="{3CE5352E-9B9F-4EDC-8769-7FA3D3F814C7}" type="slidenum">
              <a:rPr lang="ru-RU" smtClean="0"/>
              <a:pPr/>
              <a:t>‹#›</a:t>
            </a:fld>
            <a:endParaRPr lang="ru-RU" dirty="0"/>
          </a:p>
        </p:txBody>
      </p:sp>
    </p:spTree>
    <p:extLst>
      <p:ext uri="{BB962C8B-B14F-4D97-AF65-F5344CB8AC3E}">
        <p14:creationId xmlns:p14="http://schemas.microsoft.com/office/powerpoint/2010/main" val="1565337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69" r:id="rId6"/>
    <p:sldLayoutId id="2147483662" r:id="rId7"/>
    <p:sldLayoutId id="2147483667" r:id="rId8"/>
    <p:sldLayoutId id="2147483668" r:id="rId9"/>
    <p:sldLayoutId id="2147483654"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2" r:id="rId22"/>
    <p:sldLayoutId id="2147483683" r:id="rId23"/>
    <p:sldLayoutId id="2147483684" r:id="rId24"/>
    <p:sldLayoutId id="2147483687" r:id="rId25"/>
    <p:sldLayoutId id="2147483688" r:id="rId26"/>
    <p:sldLayoutId id="2147483696" r:id="rId27"/>
    <p:sldLayoutId id="2147483693" r:id="rId28"/>
    <p:sldLayoutId id="2147483692" r:id="rId29"/>
    <p:sldLayoutId id="2147483694" r:id="rId30"/>
    <p:sldLayoutId id="2147483686" r:id="rId31"/>
    <p:sldLayoutId id="2147483695" r:id="rId32"/>
    <p:sldLayoutId id="2147483690" r:id="rId33"/>
    <p:sldLayoutId id="2147483685" r:id="rId34"/>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50" userDrawn="1">
          <p15:clr>
            <a:srgbClr val="F26B43"/>
          </p15:clr>
        </p15:guide>
        <p15:guide id="2" pos="7401" userDrawn="1">
          <p15:clr>
            <a:srgbClr val="F26B43"/>
          </p15:clr>
        </p15:guide>
        <p15:guide id="3" pos="279" userDrawn="1">
          <p15:clr>
            <a:srgbClr val="F26B43"/>
          </p15:clr>
        </p15:guide>
        <p15:guide id="4" pos="551" userDrawn="1">
          <p15:clr>
            <a:srgbClr val="F26B43"/>
          </p15:clr>
        </p15:guide>
        <p15:guide id="5" pos="7129" userDrawn="1">
          <p15:clr>
            <a:srgbClr val="F26B43"/>
          </p15:clr>
        </p15:guide>
        <p15:guide id="6" orient="horz" pos="4042" userDrawn="1">
          <p15:clr>
            <a:srgbClr val="F26B43"/>
          </p15:clr>
        </p15:guide>
        <p15:guide id="7" orient="horz" pos="37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36432" y="379564"/>
            <a:ext cx="8432321" cy="6107503"/>
          </a:xfrm>
        </p:spPr>
        <p:txBody>
          <a:bodyPr/>
          <a:lstStyle/>
          <a:p>
            <a:pPr algn="ctr"/>
            <a:r>
              <a:rPr sz="4000" smtClean="0"/>
              <a:t>During the challenging years</a:t>
            </a:r>
            <a:endParaRPr sz="4000"/>
          </a:p>
        </p:txBody>
      </p:sp>
      <p:sp>
        <p:nvSpPr>
          <p:cNvPr id="3" name="Title 2"/>
          <p:cNvSpPr>
            <a:spLocks noGrp="1"/>
          </p:cNvSpPr>
          <p:nvPr>
            <p:ph type="title"/>
          </p:nvPr>
        </p:nvSpPr>
        <p:spPr>
          <a:xfrm>
            <a:off x="297613" y="733246"/>
            <a:ext cx="8501332" cy="1889855"/>
          </a:xfrm>
          <a:solidFill>
            <a:schemeClr val="accent2">
              <a:alpha val="50000"/>
            </a:schemeClr>
          </a:solidFill>
          <a:ln>
            <a:solidFill>
              <a:schemeClr val="bg1"/>
            </a:solidFill>
          </a:ln>
        </p:spPr>
        <p:txBody>
          <a:bodyPr/>
          <a:lstStyle/>
          <a:p>
            <a:pPr algn="ctr"/>
            <a:r>
              <a:rPr lang="en-US" sz="8800" dirty="0" smtClean="0">
                <a:solidFill>
                  <a:schemeClr val="bg1"/>
                </a:solidFill>
              </a:rPr>
              <a:t>Serving</a:t>
            </a:r>
            <a:endParaRPr lang="en-US" sz="8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8487" y="6003985"/>
            <a:ext cx="8189288" cy="1078303"/>
          </a:xfrm>
        </p:spPr>
        <p:txBody>
          <a:bodyPr>
            <a:normAutofit/>
          </a:bodyPr>
          <a:lstStyle/>
          <a:p>
            <a:r>
              <a:rPr lang="en-US" dirty="0" smtClean="0"/>
              <a:t/>
            </a:r>
            <a:br>
              <a:rPr lang="en-US" dirty="0" smtClean="0"/>
            </a:br>
            <a:endParaRPr lang="en-US" dirty="0"/>
          </a:p>
        </p:txBody>
      </p:sp>
      <p:pic>
        <p:nvPicPr>
          <p:cNvPr id="11" name="Picture 10" descr="DANIELLE-GUENTHER-1-800x612.jpg"/>
          <p:cNvPicPr>
            <a:picLocks noChangeAspect="1"/>
          </p:cNvPicPr>
          <p:nvPr/>
        </p:nvPicPr>
        <p:blipFill>
          <a:blip r:embed="rId2"/>
          <a:stretch>
            <a:fillRect/>
          </a:stretch>
        </p:blipFill>
        <p:spPr>
          <a:xfrm>
            <a:off x="483079" y="300975"/>
            <a:ext cx="8212347" cy="6282446"/>
          </a:xfrm>
          <a:prstGeom prst="rect">
            <a:avLst/>
          </a:prstGeom>
        </p:spPr>
      </p:pic>
      <p:sp>
        <p:nvSpPr>
          <p:cNvPr id="13" name="Rectangle 12"/>
          <p:cNvSpPr/>
          <p:nvPr/>
        </p:nvSpPr>
        <p:spPr>
          <a:xfrm>
            <a:off x="483081" y="5400137"/>
            <a:ext cx="8220972" cy="125083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bg1"/>
                </a:solidFill>
              </a:rPr>
              <a:t>Serving?</a:t>
            </a:r>
            <a:endParaRPr lang="en-US" sz="80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397478"/>
            <a:ext cx="9144000" cy="5460521"/>
          </a:xfrm>
        </p:spPr>
        <p:txBody>
          <a:bodyPr/>
          <a:lstStyle/>
          <a:p>
            <a:pPr fontAlgn="t"/>
            <a:r>
              <a:rPr sz="3600" smtClean="0"/>
              <a:t>Serve, </a:t>
            </a:r>
            <a:r>
              <a:rPr sz="3600" i="1" smtClean="0"/>
              <a:t>verb</a:t>
            </a:r>
            <a:endParaRPr sz="3600" smtClean="0"/>
          </a:p>
          <a:p>
            <a:pPr marL="742950" indent="-742950">
              <a:buAutoNum type="arabicPeriod"/>
            </a:pPr>
            <a:r>
              <a:rPr sz="3600" smtClean="0"/>
              <a:t>perform duties or services for (another person or an organization).</a:t>
            </a:r>
          </a:p>
          <a:p>
            <a:pPr marL="742950" indent="-742950">
              <a:buAutoNum type="arabicPeriod"/>
            </a:pPr>
            <a:endParaRPr sz="3600" smtClean="0"/>
          </a:p>
          <a:p>
            <a:pPr marL="742950" indent="-742950">
              <a:buAutoNum type="arabicPeriod"/>
            </a:pPr>
            <a:endParaRPr sz="3200" smtClean="0"/>
          </a:p>
          <a:p>
            <a:pPr marL="742950" indent="-742950"/>
            <a:endParaRPr sz="3200" smtClean="0"/>
          </a:p>
          <a:p>
            <a:pPr marL="1885950" lvl="2" indent="-742950"/>
            <a:endParaRPr lang="en-US" sz="3200" dirty="0" smtClean="0">
              <a:solidFill>
                <a:schemeClr val="bg1"/>
              </a:solidFill>
            </a:endParaRPr>
          </a:p>
          <a:p>
            <a:pPr marL="1428750" lvl="1" indent="-742950"/>
            <a:endParaRPr lang="en-US" sz="3600" dirty="0" smtClean="0">
              <a:solidFill>
                <a:schemeClr val="bg1"/>
              </a:solidFill>
            </a:endParaRPr>
          </a:p>
          <a:p>
            <a:pPr marL="1428750" lvl="1" indent="-742950"/>
            <a:endParaRPr sz="3600" smtClean="0">
              <a:solidFill>
                <a:schemeClr val="bg1"/>
              </a:solidFill>
            </a:endParaRPr>
          </a:p>
        </p:txBody>
      </p:sp>
      <p:sp>
        <p:nvSpPr>
          <p:cNvPr id="5" name="Rectangle 4"/>
          <p:cNvSpPr/>
          <p:nvPr/>
        </p:nvSpPr>
        <p:spPr>
          <a:xfrm>
            <a:off x="1" y="0"/>
            <a:ext cx="9144000" cy="13198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Serving</a:t>
            </a:r>
            <a:endParaRPr lang="en-US" sz="8800" dirty="0"/>
          </a:p>
        </p:txBody>
      </p:sp>
      <p:sp>
        <p:nvSpPr>
          <p:cNvPr id="6" name="Rectangle 5"/>
          <p:cNvSpPr/>
          <p:nvPr/>
        </p:nvSpPr>
        <p:spPr>
          <a:xfrm>
            <a:off x="-1" y="3899140"/>
            <a:ext cx="6055743" cy="295885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742950">
              <a:buNone/>
            </a:pPr>
            <a:r>
              <a:rPr lang="en-US" sz="3600" dirty="0" smtClean="0">
                <a:solidFill>
                  <a:schemeClr val="bg1"/>
                </a:solidFill>
              </a:rPr>
              <a:t>Human Virtue</a:t>
            </a:r>
          </a:p>
          <a:p>
            <a:pPr lvl="2" indent="-742950"/>
            <a:r>
              <a:rPr lang="en-US" sz="3200" dirty="0" smtClean="0">
                <a:solidFill>
                  <a:schemeClr val="bg1"/>
                </a:solidFill>
              </a:rPr>
              <a:t>- Community Service</a:t>
            </a:r>
          </a:p>
          <a:p>
            <a:pPr lvl="2" indent="-742950"/>
            <a:r>
              <a:rPr lang="en-US" sz="3200" dirty="0" smtClean="0">
                <a:solidFill>
                  <a:schemeClr val="bg1"/>
                </a:solidFill>
              </a:rPr>
              <a:t>- “Better to give than receive”</a:t>
            </a:r>
          </a:p>
          <a:p>
            <a:pPr lvl="2" indent="-742950"/>
            <a:r>
              <a:rPr lang="en-US" sz="3200" dirty="0" smtClean="0">
                <a:solidFill>
                  <a:schemeClr val="bg1"/>
                </a:solidFill>
              </a:rPr>
              <a:t>- “Taking care of you makes me happy too!”</a:t>
            </a:r>
          </a:p>
        </p:txBody>
      </p:sp>
      <p:pic>
        <p:nvPicPr>
          <p:cNvPr id="7" name="Picture 6" descr="mp,550x550,gloss,ffffff,t.3 (2).jpg"/>
          <p:cNvPicPr>
            <a:picLocks noChangeAspect="1"/>
          </p:cNvPicPr>
          <p:nvPr/>
        </p:nvPicPr>
        <p:blipFill>
          <a:blip r:embed="rId2"/>
          <a:stretch>
            <a:fillRect/>
          </a:stretch>
        </p:blipFill>
        <p:spPr>
          <a:xfrm>
            <a:off x="6055743" y="3890851"/>
            <a:ext cx="3088257" cy="296714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371600"/>
            <a:ext cx="9144000" cy="5486400"/>
          </a:xfrm>
        </p:spPr>
        <p:txBody>
          <a:bodyPr/>
          <a:lstStyle/>
          <a:p>
            <a:pPr fontAlgn="t"/>
            <a:endParaRPr sz="3600" smtClean="0"/>
          </a:p>
          <a:p>
            <a:pPr fontAlgn="t"/>
            <a:endParaRPr sz="3600" smtClean="0"/>
          </a:p>
          <a:p>
            <a:pPr fontAlgn="t"/>
            <a:endParaRPr sz="3600" smtClean="0"/>
          </a:p>
          <a:p>
            <a:pPr fontAlgn="t"/>
            <a:endParaRPr sz="3600" smtClean="0"/>
          </a:p>
          <a:p>
            <a:pPr fontAlgn="t"/>
            <a:r>
              <a:rPr sz="3600" smtClean="0"/>
              <a:t>Serving God </a:t>
            </a:r>
          </a:p>
          <a:p>
            <a:pPr fontAlgn="t"/>
            <a:r>
              <a:rPr sz="3600" smtClean="0"/>
              <a:t>	-Forgiven</a:t>
            </a:r>
          </a:p>
          <a:p>
            <a:pPr fontAlgn="t"/>
            <a:r>
              <a:rPr sz="3600" smtClean="0"/>
              <a:t>	-Filled by his love</a:t>
            </a:r>
          </a:p>
          <a:p>
            <a:pPr fontAlgn="t"/>
            <a:r>
              <a:rPr sz="3600" smtClean="0"/>
              <a:t>	-Desire to give it away</a:t>
            </a:r>
          </a:p>
          <a:p>
            <a:pPr fontAlgn="t"/>
            <a:endParaRPr sz="3600" smtClean="0"/>
          </a:p>
          <a:p>
            <a:pPr fontAlgn="t"/>
            <a:endParaRPr sz="3600" smtClean="0"/>
          </a:p>
          <a:p>
            <a:pPr fontAlgn="t"/>
            <a:endParaRPr sz="3600" smtClean="0"/>
          </a:p>
          <a:p>
            <a:pPr fontAlgn="t"/>
            <a:endParaRPr sz="3600" smtClean="0"/>
          </a:p>
          <a:p>
            <a:pPr fontAlgn="t"/>
            <a:endParaRPr sz="3200" smtClean="0"/>
          </a:p>
          <a:p>
            <a:pPr marL="742950" indent="-742950"/>
            <a:endParaRPr sz="3200" smtClean="0"/>
          </a:p>
          <a:p>
            <a:pPr marL="1885950" lvl="2" indent="-742950"/>
            <a:endParaRPr lang="en-US" sz="3200" dirty="0" smtClean="0">
              <a:solidFill>
                <a:schemeClr val="bg1"/>
              </a:solidFill>
            </a:endParaRPr>
          </a:p>
          <a:p>
            <a:pPr marL="1428750" lvl="1" indent="-742950"/>
            <a:endParaRPr lang="en-US" sz="3600" dirty="0" smtClean="0">
              <a:solidFill>
                <a:schemeClr val="bg1"/>
              </a:solidFill>
            </a:endParaRPr>
          </a:p>
          <a:p>
            <a:pPr marL="1428750" lvl="1" indent="-742950"/>
            <a:endParaRPr sz="3600" smtClean="0">
              <a:solidFill>
                <a:schemeClr val="bg1"/>
              </a:solidFill>
            </a:endParaRPr>
          </a:p>
        </p:txBody>
      </p:sp>
      <p:sp>
        <p:nvSpPr>
          <p:cNvPr id="5" name="Rectangle 4"/>
          <p:cNvSpPr/>
          <p:nvPr/>
        </p:nvSpPr>
        <p:spPr>
          <a:xfrm>
            <a:off x="1" y="0"/>
            <a:ext cx="9144000" cy="13198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Serving</a:t>
            </a:r>
            <a:endParaRPr lang="en-US" sz="8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371600"/>
            <a:ext cx="9144000" cy="5486400"/>
          </a:xfrm>
        </p:spPr>
        <p:txBody>
          <a:bodyPr/>
          <a:lstStyle/>
          <a:p>
            <a:pPr fontAlgn="t"/>
            <a:endParaRPr sz="3600" smtClean="0"/>
          </a:p>
          <a:p>
            <a:pPr fontAlgn="t"/>
            <a:endParaRPr sz="3600" smtClean="0"/>
          </a:p>
          <a:p>
            <a:pPr fontAlgn="t"/>
            <a:endParaRPr sz="3600" smtClean="0"/>
          </a:p>
          <a:p>
            <a:pPr fontAlgn="t"/>
            <a:endParaRPr sz="3600" smtClean="0"/>
          </a:p>
          <a:p>
            <a:pPr fontAlgn="t"/>
            <a:r>
              <a:rPr sz="3600" smtClean="0"/>
              <a:t>Serving God </a:t>
            </a:r>
          </a:p>
          <a:p>
            <a:pPr fontAlgn="t"/>
            <a:r>
              <a:rPr sz="3600" smtClean="0"/>
              <a:t>	-Forgiven</a:t>
            </a:r>
          </a:p>
          <a:p>
            <a:pPr fontAlgn="t"/>
            <a:r>
              <a:rPr sz="3600" smtClean="0"/>
              <a:t>	-Filled by his love</a:t>
            </a:r>
          </a:p>
          <a:p>
            <a:pPr fontAlgn="t"/>
            <a:r>
              <a:rPr sz="3600" smtClean="0"/>
              <a:t>	-Desire to give it away</a:t>
            </a:r>
          </a:p>
          <a:p>
            <a:pPr fontAlgn="t"/>
            <a:r>
              <a:rPr sz="3600" smtClean="0"/>
              <a:t>Experience</a:t>
            </a:r>
          </a:p>
          <a:p>
            <a:pPr fontAlgn="t"/>
            <a:r>
              <a:rPr sz="3600" smtClean="0"/>
              <a:t>	-Stepping out to serve when you don't 	feel like it</a:t>
            </a:r>
          </a:p>
          <a:p>
            <a:pPr fontAlgn="t"/>
            <a:r>
              <a:rPr sz="3600" smtClean="0"/>
              <a:t>	-Feels good, fulfilling</a:t>
            </a:r>
          </a:p>
          <a:p>
            <a:pPr fontAlgn="t"/>
            <a:endParaRPr sz="3200" smtClean="0"/>
          </a:p>
          <a:p>
            <a:pPr marL="742950" indent="-742950"/>
            <a:endParaRPr sz="3200" smtClean="0"/>
          </a:p>
          <a:p>
            <a:pPr marL="1885950" lvl="2" indent="-742950"/>
            <a:endParaRPr lang="en-US" sz="3200" dirty="0" smtClean="0">
              <a:solidFill>
                <a:schemeClr val="bg1"/>
              </a:solidFill>
            </a:endParaRPr>
          </a:p>
          <a:p>
            <a:pPr marL="1428750" lvl="1" indent="-742950"/>
            <a:endParaRPr lang="en-US" sz="3600" dirty="0" smtClean="0">
              <a:solidFill>
                <a:schemeClr val="bg1"/>
              </a:solidFill>
            </a:endParaRPr>
          </a:p>
          <a:p>
            <a:pPr marL="1428750" lvl="1" indent="-742950"/>
            <a:endParaRPr sz="3600" smtClean="0">
              <a:solidFill>
                <a:schemeClr val="bg1"/>
              </a:solidFill>
            </a:endParaRPr>
          </a:p>
        </p:txBody>
      </p:sp>
      <p:sp>
        <p:nvSpPr>
          <p:cNvPr id="5" name="Rectangle 4"/>
          <p:cNvSpPr/>
          <p:nvPr/>
        </p:nvSpPr>
        <p:spPr>
          <a:xfrm>
            <a:off x="1" y="0"/>
            <a:ext cx="9144000" cy="13198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Serving</a:t>
            </a:r>
            <a:endParaRPr lang="en-US" sz="8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4090" y="345057"/>
            <a:ext cx="8428973" cy="6116128"/>
          </a:xfrm>
        </p:spPr>
        <p:txBody>
          <a:bodyPr/>
          <a:lstStyle/>
          <a:p>
            <a:r>
              <a:rPr sz="3600" smtClean="0"/>
              <a:t>Hairdresser story</a:t>
            </a:r>
            <a:r>
              <a:rPr lang="en-US" sz="3600" dirty="0" smtClean="0"/>
              <a:t>…</a:t>
            </a:r>
          </a:p>
          <a:p>
            <a:endParaRPr sz="3600" smtClean="0"/>
          </a:p>
          <a:p>
            <a:endParaRPr sz="3600" smtClean="0"/>
          </a:p>
          <a:p>
            <a:endParaRPr sz="3600" smtClean="0"/>
          </a:p>
          <a:p>
            <a:endParaRPr sz="3600" smtClean="0"/>
          </a:p>
          <a:p>
            <a:endParaRPr sz="3600" smtClean="0"/>
          </a:p>
          <a:p>
            <a:endParaRPr sz="3600" smtClean="0"/>
          </a:p>
          <a:p>
            <a:endParaRPr sz="3600" smtClean="0"/>
          </a:p>
          <a:p>
            <a:r>
              <a:rPr sz="3600" smtClean="0"/>
              <a:t> </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4090" y="345057"/>
            <a:ext cx="8428973" cy="6116128"/>
          </a:xfrm>
        </p:spPr>
        <p:txBody>
          <a:bodyPr/>
          <a:lstStyle/>
          <a:p>
            <a:r>
              <a:rPr sz="3600" smtClean="0"/>
              <a:t>Hairdresser story</a:t>
            </a:r>
            <a:r>
              <a:rPr lang="en-US" sz="3600" dirty="0" smtClean="0"/>
              <a:t>…</a:t>
            </a:r>
            <a:endParaRPr sz="3600" smtClean="0"/>
          </a:p>
          <a:p>
            <a:endParaRPr sz="3600" smtClean="0"/>
          </a:p>
          <a:p>
            <a:endParaRPr sz="3600" smtClean="0"/>
          </a:p>
          <a:p>
            <a:endParaRPr sz="3600" smtClean="0"/>
          </a:p>
          <a:p>
            <a:endParaRPr sz="3600" smtClean="0"/>
          </a:p>
          <a:p>
            <a:endParaRPr sz="3600" smtClean="0"/>
          </a:p>
          <a:p>
            <a:endParaRPr sz="3600" smtClean="0"/>
          </a:p>
          <a:p>
            <a:endParaRPr sz="3600" smtClean="0"/>
          </a:p>
          <a:p>
            <a:endParaRPr sz="3600" smtClean="0"/>
          </a:p>
        </p:txBody>
      </p:sp>
      <p:sp>
        <p:nvSpPr>
          <p:cNvPr id="3" name="Rectangle 2"/>
          <p:cNvSpPr/>
          <p:nvPr/>
        </p:nvSpPr>
        <p:spPr>
          <a:xfrm>
            <a:off x="1224951" y="1716656"/>
            <a:ext cx="7151298" cy="20875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 Not intuitive</a:t>
            </a:r>
          </a:p>
          <a:p>
            <a:pPr>
              <a:buFontTx/>
              <a:buChar char="-"/>
            </a:pPr>
            <a:r>
              <a:rPr lang="en-US" sz="3600" dirty="0" smtClean="0"/>
              <a:t> Not the path of least resistance</a:t>
            </a:r>
          </a:p>
          <a:p>
            <a:pPr>
              <a:buFontTx/>
              <a:buChar char="-"/>
            </a:pPr>
            <a:r>
              <a:rPr lang="en-US" sz="3600" dirty="0" smtClean="0"/>
              <a:t> A persuaded deliberate choice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4090" y="1121434"/>
            <a:ext cx="8428973" cy="5339750"/>
          </a:xfrm>
        </p:spPr>
        <p:txBody>
          <a:bodyPr/>
          <a:lstStyle/>
          <a:p>
            <a:r>
              <a:rPr sz="3600" b="1" baseline="30000" smtClean="0"/>
              <a:t>"</a:t>
            </a:r>
            <a:r>
              <a:rPr sz="3600" smtClean="0"/>
              <a:t>Dear friends, even though we are talking this way, we really don’t believe it applies to you. We are confident that you are meant for better things, things that come with salvation. </a:t>
            </a:r>
            <a:r>
              <a:rPr sz="3600" b="1" baseline="30000" smtClean="0"/>
              <a:t>10 </a:t>
            </a:r>
            <a:r>
              <a:rPr sz="3600" smtClean="0"/>
              <a:t>For God is not unjust. He will not forget how hard you have worked for him and how you have shown your love to him by caring for other believers, as you still do. </a:t>
            </a:r>
            <a:endParaRPr sz="3600"/>
          </a:p>
        </p:txBody>
      </p:sp>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Hebrews 6:9-12</a:t>
            </a:r>
            <a:endParaRPr lang="en-US" sz="4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4090" y="1121434"/>
            <a:ext cx="8428973" cy="5339750"/>
          </a:xfrm>
        </p:spPr>
        <p:txBody>
          <a:bodyPr/>
          <a:lstStyle/>
          <a:p>
            <a:r>
              <a:rPr sz="3600" b="1" baseline="30000" smtClean="0"/>
              <a:t>11 </a:t>
            </a:r>
            <a:r>
              <a:rPr sz="3600" u="sng" smtClean="0"/>
              <a:t>Our great desire is that you will keep on loving others as long as life lasts</a:t>
            </a:r>
            <a:r>
              <a:rPr sz="3600" smtClean="0"/>
              <a:t>, in order to make certain that what you hope for will come true. </a:t>
            </a:r>
            <a:r>
              <a:rPr sz="3600" b="1" baseline="30000" smtClean="0"/>
              <a:t>12 </a:t>
            </a:r>
            <a:r>
              <a:rPr sz="3600" smtClean="0"/>
              <a:t>Then you will not become spiritually dull and indifferent. Instead, you will follow the example of those who are going to inherit God’s promises because of their faith and endurance."</a:t>
            </a:r>
            <a:endParaRPr sz="3600"/>
          </a:p>
        </p:txBody>
      </p:sp>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Hebrews 6:9-12</a:t>
            </a:r>
            <a:endParaRPr lang="en-US" sz="4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4090" y="1121434"/>
            <a:ext cx="8428973" cy="5339750"/>
          </a:xfrm>
        </p:spPr>
        <p:txBody>
          <a:bodyPr/>
          <a:lstStyle/>
          <a:p>
            <a:r>
              <a:rPr sz="3600" smtClean="0"/>
              <a:t>This stage provides ample opp</a:t>
            </a:r>
            <a:r>
              <a:rPr lang="en-US" sz="3600" dirty="0" smtClean="0"/>
              <a:t>o</a:t>
            </a:r>
            <a:r>
              <a:rPr sz="3600" smtClean="0"/>
              <a:t>rtunity for difficut circumstances to be an excuse to love self more and others less</a:t>
            </a:r>
          </a:p>
          <a:p>
            <a:endParaRPr sz="3600" smtClean="0"/>
          </a:p>
          <a:p>
            <a:r>
              <a:rPr sz="3600" smtClean="0"/>
              <a:t>"My kid just</a:t>
            </a:r>
            <a:r>
              <a:rPr lang="en-US" sz="3600" dirty="0" smtClean="0"/>
              <a:t>…So I can’t…”</a:t>
            </a:r>
            <a:r>
              <a:rPr sz="3600" smtClean="0"/>
              <a:t> </a:t>
            </a:r>
            <a:r>
              <a:rPr sz="3600" baseline="30000" smtClean="0"/>
              <a:t> </a:t>
            </a:r>
            <a:endParaRPr sz="3600"/>
          </a:p>
        </p:txBody>
      </p:sp>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Challenging!</a:t>
            </a:r>
            <a:endParaRPr lang="en-US" sz="4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4090" y="1121434"/>
            <a:ext cx="8428973" cy="5339750"/>
          </a:xfrm>
        </p:spPr>
        <p:txBody>
          <a:bodyPr/>
          <a:lstStyle/>
          <a:p>
            <a:r>
              <a:rPr sz="3600" smtClean="0"/>
              <a:t>This stage provides ample opp</a:t>
            </a:r>
            <a:r>
              <a:rPr lang="en-US" sz="3600" dirty="0" smtClean="0"/>
              <a:t>o</a:t>
            </a:r>
            <a:r>
              <a:rPr sz="3600" smtClean="0"/>
              <a:t>rtunity for difficut circumstances to be an excuse to love self more and others less</a:t>
            </a:r>
          </a:p>
          <a:p>
            <a:endParaRPr sz="3600" smtClean="0"/>
          </a:p>
          <a:p>
            <a:r>
              <a:rPr sz="3600" smtClean="0"/>
              <a:t>"My kid just</a:t>
            </a:r>
            <a:r>
              <a:rPr lang="en-US" sz="3600" dirty="0" smtClean="0"/>
              <a:t>…So I can’t…”</a:t>
            </a:r>
            <a:r>
              <a:rPr sz="3600" smtClean="0"/>
              <a:t> </a:t>
            </a:r>
            <a:r>
              <a:rPr sz="3600" baseline="30000" smtClean="0"/>
              <a:t> </a:t>
            </a:r>
            <a:endParaRPr sz="3600"/>
          </a:p>
        </p:txBody>
      </p:sp>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Challenging!</a:t>
            </a:r>
            <a:endParaRPr lang="en-US" sz="4800" dirty="0"/>
          </a:p>
        </p:txBody>
      </p:sp>
      <p:sp>
        <p:nvSpPr>
          <p:cNvPr id="4" name="Rectangle 3"/>
          <p:cNvSpPr/>
          <p:nvPr/>
        </p:nvSpPr>
        <p:spPr>
          <a:xfrm>
            <a:off x="3717985" y="4373592"/>
            <a:ext cx="4753155" cy="1500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Qualify!</a:t>
            </a:r>
            <a:endParaRPr lang="en-US" sz="8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1 (3).jpeg"/>
          <p:cNvPicPr>
            <a:picLocks noChangeAspect="1"/>
          </p:cNvPicPr>
          <p:nvPr/>
        </p:nvPicPr>
        <p:blipFill>
          <a:blip r:embed="rId2"/>
          <a:stretch>
            <a:fillRect/>
          </a:stretch>
        </p:blipFill>
        <p:spPr>
          <a:xfrm>
            <a:off x="1138687" y="136977"/>
            <a:ext cx="7056407" cy="647464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4090" y="1121434"/>
            <a:ext cx="8428973" cy="5339750"/>
          </a:xfrm>
        </p:spPr>
        <p:txBody>
          <a:bodyPr/>
          <a:lstStyle/>
          <a:p>
            <a:r>
              <a:rPr sz="3600" smtClean="0"/>
              <a:t>It's the inner thought life</a:t>
            </a:r>
            <a:r>
              <a:rPr lang="en-US" sz="3600" dirty="0" smtClean="0"/>
              <a:t>…</a:t>
            </a:r>
          </a:p>
          <a:p>
            <a:pPr>
              <a:buFontTx/>
              <a:buChar char="-"/>
            </a:pPr>
            <a:r>
              <a:rPr sz="3600" smtClean="0"/>
              <a:t>"I just can't"</a:t>
            </a:r>
          </a:p>
          <a:p>
            <a:pPr>
              <a:buFontTx/>
              <a:buChar char="-"/>
            </a:pPr>
            <a:r>
              <a:rPr sz="3600" smtClean="0"/>
              <a:t>"I just don't want to"</a:t>
            </a:r>
          </a:p>
          <a:p>
            <a:pPr>
              <a:buFontTx/>
              <a:buChar char="-"/>
            </a:pPr>
            <a:r>
              <a:rPr sz="3600" smtClean="0"/>
              <a:t>"Nothing in me can give out right now, I'm so ___________. ( tired, over it, uncomfortable)</a:t>
            </a:r>
          </a:p>
          <a:p>
            <a:pPr>
              <a:buFontTx/>
              <a:buChar char="-"/>
            </a:pPr>
            <a:endParaRPr sz="3600" smtClean="0"/>
          </a:p>
          <a:p>
            <a:pPr>
              <a:buFontTx/>
              <a:buChar char="-"/>
            </a:pPr>
            <a:endParaRPr sz="3600" smtClean="0"/>
          </a:p>
        </p:txBody>
      </p:sp>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Challenging!</a:t>
            </a:r>
            <a:endParaRPr lang="en-US" sz="4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4090" y="1121434"/>
            <a:ext cx="8428973" cy="5339750"/>
          </a:xfrm>
        </p:spPr>
        <p:txBody>
          <a:bodyPr/>
          <a:lstStyle/>
          <a:p>
            <a:r>
              <a:rPr sz="3600" smtClean="0"/>
              <a:t>Natural for all of us!  </a:t>
            </a:r>
          </a:p>
          <a:p>
            <a:r>
              <a:rPr sz="3600" smtClean="0"/>
              <a:t>	</a:t>
            </a:r>
          </a:p>
          <a:p>
            <a:endParaRPr sz="3600" smtClean="0"/>
          </a:p>
          <a:p>
            <a:endParaRPr sz="3600" smtClean="0"/>
          </a:p>
          <a:p>
            <a:endParaRPr sz="3600" smtClean="0"/>
          </a:p>
          <a:p>
            <a:endParaRPr sz="3600" smtClean="0"/>
          </a:p>
          <a:p>
            <a:endParaRPr sz="3600" smtClean="0"/>
          </a:p>
          <a:p>
            <a:pPr>
              <a:buFontTx/>
              <a:buChar char="-"/>
            </a:pPr>
            <a:endParaRPr sz="3600" smtClean="0"/>
          </a:p>
        </p:txBody>
      </p:sp>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least resistance</a:t>
            </a:r>
            <a:endParaRPr lang="en-US" sz="4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4090" y="1121434"/>
            <a:ext cx="8428973" cy="5339750"/>
          </a:xfrm>
        </p:spPr>
        <p:txBody>
          <a:bodyPr/>
          <a:lstStyle/>
          <a:p>
            <a:r>
              <a:rPr sz="3600" smtClean="0"/>
              <a:t>Natural for all of us!  </a:t>
            </a:r>
          </a:p>
          <a:p>
            <a:endParaRPr sz="3600" smtClean="0"/>
          </a:p>
          <a:p>
            <a:endParaRPr sz="3600" smtClean="0"/>
          </a:p>
          <a:p>
            <a:endParaRPr sz="3600" smtClean="0"/>
          </a:p>
          <a:p>
            <a:endParaRPr sz="3600" smtClean="0"/>
          </a:p>
          <a:p>
            <a:endParaRPr sz="3600" smtClean="0"/>
          </a:p>
          <a:p>
            <a:endParaRPr sz="3600" smtClean="0"/>
          </a:p>
          <a:p>
            <a:pPr>
              <a:buFontTx/>
              <a:buChar char="-"/>
            </a:pPr>
            <a:endParaRPr sz="3600" smtClean="0"/>
          </a:p>
        </p:txBody>
      </p:sp>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least resistance</a:t>
            </a:r>
            <a:endParaRPr lang="en-US" sz="4800" dirty="0"/>
          </a:p>
        </p:txBody>
      </p:sp>
      <p:graphicFrame>
        <p:nvGraphicFramePr>
          <p:cNvPr id="4" name="Table 3"/>
          <p:cNvGraphicFramePr>
            <a:graphicFrameLocks noGrp="1"/>
          </p:cNvGraphicFramePr>
          <p:nvPr/>
        </p:nvGraphicFramePr>
        <p:xfrm>
          <a:off x="810883" y="2233760"/>
          <a:ext cx="7447471" cy="3697447"/>
        </p:xfrm>
        <a:graphic>
          <a:graphicData uri="http://schemas.openxmlformats.org/drawingml/2006/table">
            <a:tbl>
              <a:tblPr firstRow="1" bandRow="1">
                <a:tableStyleId>{93296810-A885-4BE3-A3E7-6D5BEEA58F35}</a:tableStyleId>
              </a:tblPr>
              <a:tblGrid>
                <a:gridCol w="7447471"/>
              </a:tblGrid>
              <a:tr h="7250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t>My Experience</a:t>
                      </a:r>
                      <a:endParaRPr lang="en-US" sz="3600" dirty="0"/>
                    </a:p>
                  </a:txBody>
                  <a:tcPr>
                    <a:solidFill>
                      <a:schemeClr val="tx2"/>
                    </a:solidFill>
                  </a:tcPr>
                </a:tc>
              </a:tr>
              <a:tr h="2972348">
                <a:tc>
                  <a:txBody>
                    <a:bodyPr/>
                    <a:lstStyle/>
                    <a:p>
                      <a:r>
                        <a:rPr lang="en-US" sz="3600" dirty="0" smtClean="0">
                          <a:solidFill>
                            <a:schemeClr val="bg1"/>
                          </a:solidFill>
                        </a:rPr>
                        <a:t>- Expert comfort seeker</a:t>
                      </a:r>
                    </a:p>
                    <a:p>
                      <a:pPr>
                        <a:buFontTx/>
                        <a:buChar char="-"/>
                      </a:pPr>
                      <a:r>
                        <a:rPr lang="en-US" sz="3600" dirty="0" smtClean="0">
                          <a:solidFill>
                            <a:schemeClr val="bg1"/>
                          </a:solidFill>
                        </a:rPr>
                        <a:t> Concerned watching others struggle through parenthood</a:t>
                      </a:r>
                    </a:p>
                    <a:p>
                      <a:pPr>
                        <a:buFontTx/>
                        <a:buChar char="-"/>
                      </a:pPr>
                      <a:r>
                        <a:rPr lang="en-US" sz="3600" dirty="0" smtClean="0">
                          <a:solidFill>
                            <a:schemeClr val="bg1"/>
                          </a:solidFill>
                        </a:rPr>
                        <a:t> Worried about myself and tendencies</a:t>
                      </a:r>
                    </a:p>
                    <a:p>
                      <a:endParaRPr lang="en-US" sz="3600" dirty="0">
                        <a:solidFill>
                          <a:schemeClr val="bg1"/>
                        </a:solidFill>
                      </a:endParaRPr>
                    </a:p>
                  </a:txBody>
                  <a:tcPr>
                    <a:solidFill>
                      <a:schemeClr val="tx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2716" y="1181819"/>
            <a:ext cx="8428973" cy="5339751"/>
          </a:xfrm>
        </p:spPr>
        <p:txBody>
          <a:bodyPr/>
          <a:lstStyle/>
          <a:p>
            <a:r>
              <a:rPr sz="3600" smtClean="0"/>
              <a:t>	- </a:t>
            </a:r>
          </a:p>
          <a:p>
            <a:endParaRPr sz="3600" smtClean="0"/>
          </a:p>
          <a:p>
            <a:pPr>
              <a:buFontTx/>
              <a:buChar char="-"/>
            </a:pPr>
            <a:endParaRPr sz="3600" smtClean="0"/>
          </a:p>
          <a:p>
            <a:pPr>
              <a:buFontTx/>
              <a:buChar char="-"/>
            </a:pPr>
            <a:endParaRPr sz="3600" smtClean="0"/>
          </a:p>
          <a:p>
            <a:pPr>
              <a:buFontTx/>
              <a:buChar char="-"/>
            </a:pPr>
            <a:endParaRPr sz="3600" smtClean="0"/>
          </a:p>
          <a:p>
            <a:pPr>
              <a:buFontTx/>
              <a:buChar char="-"/>
            </a:pPr>
            <a:r>
              <a:rPr sz="3600" smtClean="0"/>
              <a:t> Leads away from God </a:t>
            </a:r>
          </a:p>
          <a:p>
            <a:pPr>
              <a:buFontTx/>
              <a:buChar char="-"/>
            </a:pPr>
            <a:r>
              <a:rPr sz="3600" smtClean="0"/>
              <a:t> Leads away from fulfillment</a:t>
            </a:r>
          </a:p>
          <a:p>
            <a:r>
              <a:rPr sz="3600" smtClean="0"/>
              <a:t>- Leads away from our life turning out 		the way we want it too</a:t>
            </a:r>
          </a:p>
        </p:txBody>
      </p:sp>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least resistance</a:t>
            </a:r>
            <a:endParaRPr lang="en-US" sz="4800" dirty="0"/>
          </a:p>
        </p:txBody>
      </p:sp>
      <p:sp>
        <p:nvSpPr>
          <p:cNvPr id="4" name="Rectangle 3"/>
          <p:cNvSpPr/>
          <p:nvPr/>
        </p:nvSpPr>
        <p:spPr>
          <a:xfrm>
            <a:off x="457199" y="1388852"/>
            <a:ext cx="8074325" cy="281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“…keep on loving others as long as life lasts…</a:t>
            </a:r>
            <a:r>
              <a:rPr lang="en-US" sz="3600" b="1" baseline="30000" dirty="0" smtClean="0"/>
              <a:t> </a:t>
            </a:r>
            <a:r>
              <a:rPr lang="en-US" sz="3600" dirty="0" smtClean="0"/>
              <a:t>Then you will not become spiritually dull and indifferent”</a:t>
            </a:r>
          </a:p>
          <a:p>
            <a:pPr algn="r"/>
            <a:r>
              <a:rPr lang="en-US" sz="3600" dirty="0" smtClean="0"/>
              <a:t>Hebrews 6:11-12</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2716" y="1181819"/>
            <a:ext cx="8428973" cy="5339751"/>
          </a:xfrm>
        </p:spPr>
        <p:txBody>
          <a:bodyPr/>
          <a:lstStyle/>
          <a:p>
            <a:r>
              <a:rPr sz="3600" smtClean="0"/>
              <a:t>	- </a:t>
            </a:r>
          </a:p>
          <a:p>
            <a:endParaRPr sz="3600" smtClean="0"/>
          </a:p>
          <a:p>
            <a:pPr>
              <a:buFontTx/>
              <a:buChar char="-"/>
            </a:pPr>
            <a:endParaRPr sz="3600" smtClean="0"/>
          </a:p>
          <a:p>
            <a:pPr>
              <a:buFontTx/>
              <a:buChar char="-"/>
            </a:pPr>
            <a:endParaRPr sz="3600" smtClean="0"/>
          </a:p>
          <a:p>
            <a:pPr>
              <a:buFontTx/>
              <a:buChar char="-"/>
            </a:pPr>
            <a:endParaRPr sz="3600" smtClean="0"/>
          </a:p>
          <a:p>
            <a:pPr>
              <a:buFontTx/>
              <a:buChar char="-"/>
            </a:pPr>
            <a:r>
              <a:rPr sz="3600" smtClean="0"/>
              <a:t> Leads away from God </a:t>
            </a:r>
          </a:p>
          <a:p>
            <a:pPr>
              <a:buFontTx/>
              <a:buChar char="-"/>
            </a:pPr>
            <a:r>
              <a:rPr sz="3600" smtClean="0"/>
              <a:t> Leads away from fullfillment</a:t>
            </a:r>
          </a:p>
          <a:p>
            <a:r>
              <a:rPr sz="3600" smtClean="0"/>
              <a:t>- Leads away from our life turning out 		the way we want it too</a:t>
            </a:r>
          </a:p>
        </p:txBody>
      </p:sp>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least resistance</a:t>
            </a:r>
            <a:endParaRPr lang="en-US" sz="4800" dirty="0"/>
          </a:p>
        </p:txBody>
      </p:sp>
      <p:sp>
        <p:nvSpPr>
          <p:cNvPr id="4" name="Rectangle 3"/>
          <p:cNvSpPr/>
          <p:nvPr/>
        </p:nvSpPr>
        <p:spPr>
          <a:xfrm>
            <a:off x="457199" y="1388852"/>
            <a:ext cx="8074325" cy="281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“…keep on loving others as long as life lasts…</a:t>
            </a:r>
            <a:r>
              <a:rPr lang="en-US" sz="3600" b="1" baseline="30000" dirty="0" smtClean="0"/>
              <a:t> </a:t>
            </a:r>
            <a:r>
              <a:rPr lang="en-US" sz="3600" dirty="0" smtClean="0"/>
              <a:t>Then you will not become spiritually dull and indifferent”</a:t>
            </a:r>
          </a:p>
          <a:p>
            <a:pPr algn="r"/>
            <a:r>
              <a:rPr lang="en-US" sz="3600" dirty="0" smtClean="0"/>
              <a:t>Hebrews 6:11-12</a:t>
            </a:r>
            <a:endParaRPr lang="en-US" sz="3600" dirty="0"/>
          </a:p>
        </p:txBody>
      </p:sp>
      <p:sp>
        <p:nvSpPr>
          <p:cNvPr id="6" name="Rectangle 5"/>
          <p:cNvSpPr/>
          <p:nvPr/>
        </p:nvSpPr>
        <p:spPr>
          <a:xfrm>
            <a:off x="1621766" y="1483743"/>
            <a:ext cx="5710687" cy="451161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The difficulties of this stage are not intended to take us away from God – but closer to him!</a:t>
            </a:r>
            <a:endParaRPr lang="en-US" sz="5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4090" y="1121434"/>
            <a:ext cx="8428973" cy="5339750"/>
          </a:xfrm>
        </p:spPr>
        <p:txBody>
          <a:bodyPr/>
          <a:lstStyle/>
          <a:p>
            <a:r>
              <a:rPr sz="3600" smtClean="0"/>
              <a:t>Service is culturally acceptable but so is the opposite!</a:t>
            </a:r>
          </a:p>
          <a:p>
            <a:endParaRPr sz="3600" smtClean="0"/>
          </a:p>
          <a:p>
            <a:r>
              <a:rPr sz="3600" smtClean="0"/>
              <a:t>Self Love - The belief that I have the ability to fill myself up and by acting on it, I will provide what is lacking</a:t>
            </a:r>
          </a:p>
        </p:txBody>
      </p:sp>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least resistance</a:t>
            </a:r>
            <a:endParaRPr lang="en-US" sz="4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37761" y="1147312"/>
            <a:ext cx="3966210" cy="5313871"/>
          </a:xfrm>
        </p:spPr>
        <p:txBody>
          <a:bodyPr/>
          <a:lstStyle/>
          <a:p>
            <a:r>
              <a:rPr sz="3600" smtClean="0"/>
              <a:t># Selflove</a:t>
            </a:r>
          </a:p>
          <a:p>
            <a:endParaRPr sz="3600" smtClean="0"/>
          </a:p>
        </p:txBody>
      </p:sp>
      <p:sp>
        <p:nvSpPr>
          <p:cNvPr id="3" name="Rectangle 2"/>
          <p:cNvSpPr/>
          <p:nvPr/>
        </p:nvSpPr>
        <p:spPr>
          <a:xfrm>
            <a:off x="1" y="181155"/>
            <a:ext cx="9144000"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least resistance</a:t>
            </a:r>
            <a:endParaRPr lang="en-US" sz="4800" dirty="0"/>
          </a:p>
        </p:txBody>
      </p:sp>
      <p:pic>
        <p:nvPicPr>
          <p:cNvPr id="4" name="Picture 3" descr="IMG_4738.jpg"/>
          <p:cNvPicPr>
            <a:picLocks noChangeAspect="1"/>
          </p:cNvPicPr>
          <p:nvPr/>
        </p:nvPicPr>
        <p:blipFill>
          <a:blip r:embed="rId2"/>
          <a:stretch>
            <a:fillRect/>
          </a:stretch>
        </p:blipFill>
        <p:spPr>
          <a:xfrm>
            <a:off x="8274" y="1091601"/>
            <a:ext cx="4836520" cy="537821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54747" y="1147312"/>
            <a:ext cx="4382220" cy="5313871"/>
          </a:xfrm>
        </p:spPr>
        <p:txBody>
          <a:bodyPr/>
          <a:lstStyle/>
          <a:p>
            <a:r>
              <a:rPr sz="3600" smtClean="0"/>
              <a:t>  #selfcare</a:t>
            </a:r>
          </a:p>
        </p:txBody>
      </p:sp>
      <p:sp>
        <p:nvSpPr>
          <p:cNvPr id="3" name="Rectangle 2"/>
          <p:cNvSpPr/>
          <p:nvPr/>
        </p:nvSpPr>
        <p:spPr>
          <a:xfrm>
            <a:off x="1" y="181155"/>
            <a:ext cx="9144000"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least resistance</a:t>
            </a:r>
            <a:endParaRPr lang="en-US" sz="4800" dirty="0"/>
          </a:p>
        </p:txBody>
      </p:sp>
      <p:pic>
        <p:nvPicPr>
          <p:cNvPr id="4" name="Picture 3" descr="IMG_4738.jpg"/>
          <p:cNvPicPr>
            <a:picLocks noChangeAspect="1"/>
          </p:cNvPicPr>
          <p:nvPr/>
        </p:nvPicPr>
        <p:blipFill>
          <a:blip r:embed="rId2"/>
          <a:stretch>
            <a:fillRect/>
          </a:stretch>
        </p:blipFill>
        <p:spPr>
          <a:xfrm>
            <a:off x="280971" y="1091601"/>
            <a:ext cx="4291125" cy="537821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0248" y="1147312"/>
            <a:ext cx="3053751" cy="5313871"/>
          </a:xfrm>
        </p:spPr>
        <p:txBody>
          <a:bodyPr/>
          <a:lstStyle/>
          <a:p>
            <a:r>
              <a:rPr sz="3600" smtClean="0"/>
              <a:t>The “things” in and of themselves are not necessarily bad. </a:t>
            </a:r>
          </a:p>
          <a:p>
            <a:r>
              <a:rPr sz="3600" smtClean="0"/>
              <a:t>-Lame</a:t>
            </a:r>
          </a:p>
          <a:p>
            <a:r>
              <a:rPr sz="3600" smtClean="0"/>
              <a:t>-Ineffective</a:t>
            </a:r>
          </a:p>
        </p:txBody>
      </p:sp>
      <p:sp>
        <p:nvSpPr>
          <p:cNvPr id="3" name="Rectangle 2"/>
          <p:cNvSpPr/>
          <p:nvPr/>
        </p:nvSpPr>
        <p:spPr>
          <a:xfrm>
            <a:off x="1" y="181155"/>
            <a:ext cx="9144000"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least resistance</a:t>
            </a:r>
            <a:endParaRPr lang="en-US" sz="4800" dirty="0"/>
          </a:p>
        </p:txBody>
      </p:sp>
      <p:pic>
        <p:nvPicPr>
          <p:cNvPr id="5" name="Picture 4" descr="0612_netflix-1000x667 (2).jpg"/>
          <p:cNvPicPr>
            <a:picLocks noChangeAspect="1"/>
          </p:cNvPicPr>
          <p:nvPr/>
        </p:nvPicPr>
        <p:blipFill>
          <a:blip r:embed="rId2"/>
          <a:stretch>
            <a:fillRect/>
          </a:stretch>
        </p:blipFill>
        <p:spPr>
          <a:xfrm>
            <a:off x="-301925" y="1150392"/>
            <a:ext cx="6399165" cy="530216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0"/>
            <a:ext cx="9144000" cy="862641"/>
          </a:xfrm>
          <a:solidFill>
            <a:schemeClr val="tx2"/>
          </a:solidFill>
        </p:spPr>
        <p:txBody>
          <a:bodyPr>
            <a:normAutofit/>
          </a:bodyPr>
          <a:lstStyle/>
          <a:p>
            <a:pPr algn="ctr"/>
            <a:r>
              <a:rPr lang="en-US" sz="4800" dirty="0" smtClean="0">
                <a:solidFill>
                  <a:schemeClr val="bg1"/>
                </a:solidFill>
              </a:rPr>
              <a:t>Mortifying the Flesh with Fullness</a:t>
            </a:r>
            <a:endParaRPr lang="en-US" sz="4800" b="0" dirty="0">
              <a:solidFill>
                <a:schemeClr val="bg1"/>
              </a:solidFill>
            </a:endParaRPr>
          </a:p>
        </p:txBody>
      </p:sp>
      <p:sp>
        <p:nvSpPr>
          <p:cNvPr id="10" name="Text Placeholder 9"/>
          <p:cNvSpPr>
            <a:spLocks noGrp="1"/>
          </p:cNvSpPr>
          <p:nvPr>
            <p:ph type="body" idx="1"/>
          </p:nvPr>
        </p:nvSpPr>
        <p:spPr>
          <a:xfrm>
            <a:off x="345058" y="1362974"/>
            <a:ext cx="4891176" cy="5098211"/>
          </a:xfrm>
          <a:solidFill>
            <a:schemeClr val="tx2">
              <a:lumMod val="60000"/>
              <a:lumOff val="40000"/>
            </a:schemeClr>
          </a:solidFill>
        </p:spPr>
        <p:txBody>
          <a:bodyPr>
            <a:normAutofit lnSpcReduction="10000"/>
          </a:bodyPr>
          <a:lstStyle/>
          <a:p>
            <a:r>
              <a:rPr lang="en-US" sz="3200" dirty="0" smtClean="0">
                <a:solidFill>
                  <a:schemeClr val="bg1"/>
                </a:solidFill>
              </a:rPr>
              <a:t>“On the most basic of levels, I desire fullness, and fleshly lusts seduce me by attaching themselves to this basic desire. They exploit the empty spaces in me, and they promise that fullness will be mine if I give into their demands. When my soul sits empty and is aching for something to fill it, such deceptive promises are extremely difficult to resist.”</a:t>
            </a:r>
          </a:p>
          <a:p>
            <a:endParaRPr lang="en-US" sz="2800" dirty="0" smtClean="0">
              <a:solidFill>
                <a:schemeClr val="bg1"/>
              </a:solidFill>
            </a:endParaRPr>
          </a:p>
        </p:txBody>
      </p:sp>
      <p:pic>
        <p:nvPicPr>
          <p:cNvPr id="17" name="Picture 16" descr="5113IyNqWIL._SX326_BO1,204,203,200_.jpg"/>
          <p:cNvPicPr>
            <a:picLocks noChangeAspect="1"/>
          </p:cNvPicPr>
          <p:nvPr/>
        </p:nvPicPr>
        <p:blipFill>
          <a:blip r:embed="rId2"/>
          <a:stretch>
            <a:fillRect/>
          </a:stretch>
        </p:blipFill>
        <p:spPr>
          <a:xfrm>
            <a:off x="5329706" y="1337980"/>
            <a:ext cx="3373196" cy="513178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36432" y="379564"/>
            <a:ext cx="8432321" cy="6107503"/>
          </a:xfrm>
        </p:spPr>
        <p:txBody>
          <a:bodyPr/>
          <a:lstStyle/>
          <a:p>
            <a:pPr>
              <a:buFont typeface="Arial" pitchFamily="34" charset="0"/>
              <a:buChar char="•"/>
            </a:pPr>
            <a:endParaRPr sz="4000" smtClean="0"/>
          </a:p>
          <a:p>
            <a:pPr>
              <a:buFont typeface="Arial" pitchFamily="34" charset="0"/>
              <a:buChar char="•"/>
            </a:pPr>
            <a:endParaRPr sz="4000" smtClean="0"/>
          </a:p>
          <a:p>
            <a:pPr>
              <a:buFont typeface="Arial" pitchFamily="34" charset="0"/>
              <a:buChar char="•"/>
            </a:pPr>
            <a:endParaRPr sz="4000" smtClean="0"/>
          </a:p>
          <a:p>
            <a:pPr>
              <a:buFont typeface="Arial" pitchFamily="34" charset="0"/>
              <a:buChar char="•"/>
            </a:pPr>
            <a:endParaRPr sz="4000" smtClean="0"/>
          </a:p>
          <a:p>
            <a:r>
              <a:rPr sz="4000" smtClean="0"/>
              <a:t>How do I define challenging years?</a:t>
            </a:r>
          </a:p>
          <a:p>
            <a:pPr lvl="1"/>
            <a:r>
              <a:rPr sz="3600" smtClean="0">
                <a:solidFill>
                  <a:schemeClr val="bg1"/>
                </a:solidFill>
              </a:rPr>
              <a:t>Parenting young children</a:t>
            </a:r>
          </a:p>
          <a:p>
            <a:pPr lvl="1"/>
            <a:r>
              <a:rPr sz="3600" smtClean="0">
                <a:solidFill>
                  <a:schemeClr val="bg1"/>
                </a:solidFill>
              </a:rPr>
              <a:t>Life transitions/adding children/change in circumstances</a:t>
            </a:r>
          </a:p>
          <a:p>
            <a:pPr lvl="1"/>
            <a:r>
              <a:rPr sz="3600" smtClean="0">
                <a:solidFill>
                  <a:schemeClr val="bg1"/>
                </a:solidFill>
              </a:rPr>
              <a:t>Qualification – Maybe you have older children?</a:t>
            </a:r>
          </a:p>
          <a:p>
            <a:pPr>
              <a:buFont typeface="Arial" pitchFamily="34" charset="0"/>
              <a:buChar char="•"/>
            </a:pPr>
            <a:endParaRPr sz="4000" smtClean="0"/>
          </a:p>
          <a:p>
            <a:pPr>
              <a:buFont typeface="Arial" pitchFamily="34" charset="0"/>
              <a:buChar char="•"/>
            </a:pPr>
            <a:endParaRPr sz="4000"/>
          </a:p>
        </p:txBody>
      </p:sp>
      <p:sp>
        <p:nvSpPr>
          <p:cNvPr id="3" name="Title 2"/>
          <p:cNvSpPr>
            <a:spLocks noGrp="1"/>
          </p:cNvSpPr>
          <p:nvPr>
            <p:ph type="title"/>
          </p:nvPr>
        </p:nvSpPr>
        <p:spPr>
          <a:xfrm>
            <a:off x="297613" y="733247"/>
            <a:ext cx="8501332" cy="1276708"/>
          </a:xfrm>
          <a:solidFill>
            <a:schemeClr val="accent2">
              <a:alpha val="50000"/>
            </a:schemeClr>
          </a:solidFill>
          <a:ln>
            <a:solidFill>
              <a:schemeClr val="bg1"/>
            </a:solidFill>
          </a:ln>
        </p:spPr>
        <p:txBody>
          <a:bodyPr/>
          <a:lstStyle/>
          <a:p>
            <a:pPr algn="ctr"/>
            <a:r>
              <a:rPr lang="en-US" sz="7200" dirty="0" smtClean="0">
                <a:solidFill>
                  <a:schemeClr val="bg1"/>
                </a:solidFill>
              </a:rPr>
              <a:t>Challenging Years?</a:t>
            </a:r>
            <a:endParaRPr lang="ru-RU" sz="72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0"/>
            <a:ext cx="9144000" cy="862641"/>
          </a:xfrm>
          <a:solidFill>
            <a:schemeClr val="tx2"/>
          </a:solidFill>
        </p:spPr>
        <p:txBody>
          <a:bodyPr>
            <a:normAutofit/>
          </a:bodyPr>
          <a:lstStyle/>
          <a:p>
            <a:pPr algn="ctr"/>
            <a:r>
              <a:rPr lang="en-US" sz="4800" b="0" dirty="0" smtClean="0">
                <a:solidFill>
                  <a:schemeClr val="bg1"/>
                </a:solidFill>
              </a:rPr>
              <a:t>Liberation from Self Love</a:t>
            </a:r>
            <a:endParaRPr lang="en-US" sz="4800" b="0" dirty="0">
              <a:solidFill>
                <a:schemeClr val="bg1"/>
              </a:solidFill>
            </a:endParaRPr>
          </a:p>
        </p:txBody>
      </p:sp>
      <p:sp>
        <p:nvSpPr>
          <p:cNvPr id="10" name="Text Placeholder 9"/>
          <p:cNvSpPr>
            <a:spLocks noGrp="1"/>
          </p:cNvSpPr>
          <p:nvPr>
            <p:ph type="body" idx="1"/>
          </p:nvPr>
        </p:nvSpPr>
        <p:spPr>
          <a:xfrm>
            <a:off x="345057" y="1362974"/>
            <a:ext cx="4960187" cy="5098211"/>
          </a:xfrm>
          <a:solidFill>
            <a:schemeClr val="tx2">
              <a:lumMod val="60000"/>
              <a:lumOff val="40000"/>
            </a:schemeClr>
          </a:solidFill>
        </p:spPr>
        <p:txBody>
          <a:bodyPr>
            <a:normAutofit lnSpcReduction="10000"/>
          </a:bodyPr>
          <a:lstStyle/>
          <a:p>
            <a:r>
              <a:rPr lang="en-US" sz="3600" b="1" dirty="0" smtClean="0">
                <a:solidFill>
                  <a:schemeClr val="bg1"/>
                </a:solidFill>
              </a:rPr>
              <a:t>“Compared to greater endeavors, self-love is mundane and tiresome.</a:t>
            </a:r>
            <a:r>
              <a:rPr lang="en-US" sz="3600" dirty="0" smtClean="0">
                <a:solidFill>
                  <a:schemeClr val="bg1"/>
                </a:solidFill>
              </a:rPr>
              <a:t>  Consequently, the more thoroughly I can be done with such tedium, the freer my soul will be to soar at its God-intended heights. </a:t>
            </a:r>
            <a:endParaRPr lang="en-US" sz="2800" dirty="0" smtClean="0">
              <a:solidFill>
                <a:schemeClr val="bg1"/>
              </a:solidFill>
            </a:endParaRPr>
          </a:p>
          <a:p>
            <a:pPr algn="r"/>
            <a:r>
              <a:rPr lang="en-US" sz="2800" dirty="0" smtClean="0">
                <a:solidFill>
                  <a:schemeClr val="bg1"/>
                </a:solidFill>
              </a:rPr>
              <a:t> – Milton Vincent, </a:t>
            </a:r>
            <a:r>
              <a:rPr lang="en-US" sz="2800" i="1" dirty="0" smtClean="0">
                <a:solidFill>
                  <a:schemeClr val="bg1"/>
                </a:solidFill>
              </a:rPr>
              <a:t>A Gospel Primer for Christians</a:t>
            </a:r>
            <a:endParaRPr lang="en-US" sz="2800" dirty="0" smtClean="0">
              <a:solidFill>
                <a:schemeClr val="bg1"/>
              </a:solidFill>
            </a:endParaRPr>
          </a:p>
          <a:p>
            <a:endParaRPr lang="en-US" sz="2800" dirty="0" smtClean="0">
              <a:solidFill>
                <a:schemeClr val="bg1"/>
              </a:solidFill>
            </a:endParaRPr>
          </a:p>
        </p:txBody>
      </p:sp>
      <p:pic>
        <p:nvPicPr>
          <p:cNvPr id="17" name="Picture 16" descr="5113IyNqWIL._SX326_BO1,204,203,200_.jpg"/>
          <p:cNvPicPr>
            <a:picLocks noChangeAspect="1"/>
          </p:cNvPicPr>
          <p:nvPr/>
        </p:nvPicPr>
        <p:blipFill>
          <a:blip r:embed="rId2"/>
          <a:stretch>
            <a:fillRect/>
          </a:stretch>
        </p:blipFill>
        <p:spPr>
          <a:xfrm>
            <a:off x="5329706" y="1337980"/>
            <a:ext cx="3373196" cy="513178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630392"/>
            <a:ext cx="9143999" cy="5227608"/>
          </a:xfrm>
        </p:spPr>
        <p:txBody>
          <a:bodyPr/>
          <a:lstStyle/>
          <a:p>
            <a:r>
              <a:rPr sz="3600" smtClean="0"/>
              <a:t>“Many of the people I admire lead lives that have a two-mountain shape. They got out of school, began their career, started a family and identified the mountain they thought they were meant to climb — I’m going to be an entrepreneur, a doctor, a cop. They did the things society encourages us to do, like make a mark, become successful, buy a home, raise a family, pursue happiness.</a:t>
            </a:r>
          </a:p>
        </p:txBody>
      </p:sp>
      <p:sp>
        <p:nvSpPr>
          <p:cNvPr id="3" name="Rectangle 2"/>
          <p:cNvSpPr/>
          <p:nvPr/>
        </p:nvSpPr>
        <p:spPr>
          <a:xfrm>
            <a:off x="1" y="181155"/>
            <a:ext cx="9144000" cy="130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600" b="1" dirty="0" smtClean="0"/>
              <a:t>The Moral Peril of Meritocracy </a:t>
            </a:r>
            <a:r>
              <a:rPr lang="en-US" sz="2400" b="1" dirty="0" smtClean="0"/>
              <a:t>- By David Brooks, NYT, April 7, 2019</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630392"/>
            <a:ext cx="9143999" cy="5227608"/>
          </a:xfrm>
        </p:spPr>
        <p:txBody>
          <a:bodyPr/>
          <a:lstStyle/>
          <a:p>
            <a:r>
              <a:rPr sz="3600" smtClean="0"/>
              <a:t>These hustling years are also powerfully shaped by our individualistic and meritocratic culture. </a:t>
            </a:r>
            <a:r>
              <a:rPr sz="3600" b="1" smtClean="0"/>
              <a:t>People operate under this assumption: I can make myself happy. </a:t>
            </a:r>
            <a:r>
              <a:rPr sz="3600" smtClean="0"/>
              <a:t>If I achieve excellence, lose more weight, follow this self-improvement technique, fulfillment will follow.</a:t>
            </a:r>
          </a:p>
          <a:p>
            <a:endParaRPr sz="3600" smtClean="0"/>
          </a:p>
          <a:p>
            <a:endParaRPr sz="3600" smtClean="0"/>
          </a:p>
        </p:txBody>
      </p:sp>
      <p:sp>
        <p:nvSpPr>
          <p:cNvPr id="3" name="Rectangle 2"/>
          <p:cNvSpPr/>
          <p:nvPr/>
        </p:nvSpPr>
        <p:spPr>
          <a:xfrm>
            <a:off x="1" y="181155"/>
            <a:ext cx="9144000" cy="130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600" b="1" dirty="0" smtClean="0"/>
              <a:t>The Moral Peril of Meritocracy </a:t>
            </a:r>
            <a:r>
              <a:rPr lang="en-US" sz="2400" b="1" dirty="0" smtClean="0"/>
              <a:t>- By David Brooks, NYT, April 7, 2019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630392"/>
            <a:ext cx="9143999" cy="5227608"/>
          </a:xfrm>
        </p:spPr>
        <p:txBody>
          <a:bodyPr/>
          <a:lstStyle/>
          <a:p>
            <a:r>
              <a:rPr sz="3600" smtClean="0"/>
              <a:t>But in the lives of the people I’m talking about — the ones I really admire — something happened that interrupted the linear existence they had imagined for themselves. </a:t>
            </a:r>
            <a:r>
              <a:rPr sz="3600" b="1" smtClean="0"/>
              <a:t>Something happened that exposed the problem with living according to individualistic, meritocratic values.</a:t>
            </a:r>
          </a:p>
          <a:p>
            <a:endParaRPr sz="3600" smtClean="0"/>
          </a:p>
        </p:txBody>
      </p:sp>
      <p:sp>
        <p:nvSpPr>
          <p:cNvPr id="3" name="Rectangle 2"/>
          <p:cNvSpPr/>
          <p:nvPr/>
        </p:nvSpPr>
        <p:spPr>
          <a:xfrm>
            <a:off x="1" y="181155"/>
            <a:ext cx="9144000" cy="130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600" b="1" dirty="0" smtClean="0"/>
              <a:t>The Moral Peril of Meritocracy </a:t>
            </a:r>
            <a:r>
              <a:rPr lang="en-US" sz="2400" b="1" dirty="0" smtClean="0"/>
              <a:t>- By David Brooks, NYT, April 7, 2019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466491"/>
            <a:ext cx="9143999" cy="5391509"/>
          </a:xfrm>
        </p:spPr>
        <p:txBody>
          <a:bodyPr/>
          <a:lstStyle/>
          <a:p>
            <a:r>
              <a:rPr sz="3600" smtClean="0"/>
              <a:t>Some of them achieved success and found it unsatisfying. They figured there must be more to life, some higher purpose. Others failed. They lost their job or endured some scandal. Suddenly they were falling, not climbing, and their whole identity was in peril. Yet another group of people got hit sideways by something that wasn’t part of the original plan. </a:t>
            </a:r>
          </a:p>
        </p:txBody>
      </p:sp>
      <p:sp>
        <p:nvSpPr>
          <p:cNvPr id="3" name="Rectangle 2"/>
          <p:cNvSpPr/>
          <p:nvPr/>
        </p:nvSpPr>
        <p:spPr>
          <a:xfrm>
            <a:off x="1" y="181155"/>
            <a:ext cx="9144000" cy="130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600" b="1" dirty="0" smtClean="0"/>
              <a:t>The Moral Peril of Meritocracy </a:t>
            </a:r>
            <a:r>
              <a:rPr lang="en-US" sz="2400" b="1" dirty="0" smtClean="0"/>
              <a:t>- By David Brooks, NYT, April 7, 2019</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466491"/>
            <a:ext cx="9143999" cy="5391509"/>
          </a:xfrm>
        </p:spPr>
        <p:txBody>
          <a:bodyPr/>
          <a:lstStyle/>
          <a:p>
            <a:r>
              <a:rPr sz="3600" smtClean="0"/>
              <a:t>They had a cancer scare or suffered the loss of a child. These tragedies made the first-mountain victories seem, well, not so important. Life had thrown them into the valley, as it throws most of us into the valley at one point or another. They were suffering and adrift.  Some people are broken by this kind of pain and grief. They seem to get smaller and more afraid, and never recover. They get angry, resentful and tribal. </a:t>
            </a:r>
          </a:p>
        </p:txBody>
      </p:sp>
      <p:sp>
        <p:nvSpPr>
          <p:cNvPr id="3" name="Rectangle 2"/>
          <p:cNvSpPr/>
          <p:nvPr/>
        </p:nvSpPr>
        <p:spPr>
          <a:xfrm>
            <a:off x="1" y="181155"/>
            <a:ext cx="9144000" cy="130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600" b="1" dirty="0" smtClean="0"/>
              <a:t>The Moral Peril of Meritocracy </a:t>
            </a:r>
            <a:r>
              <a:rPr lang="en-US" sz="2400" b="1" dirty="0" smtClean="0"/>
              <a:t>- By David Brooks, NYT, April 7, 2019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466491"/>
            <a:ext cx="9143999" cy="5391509"/>
          </a:xfrm>
        </p:spPr>
        <p:txBody>
          <a:bodyPr/>
          <a:lstStyle/>
          <a:p>
            <a:r>
              <a:rPr sz="3600" smtClean="0"/>
              <a:t>They had a cancer scare or suffered the loss of a child. These tragedies made the first-mountain victories seem, well, not so important. Life had thrown them into the valley, as it throws most of us into the valley at one point or another. They were suffering and adrift.  Some people are broken by this kind of pain and grief. They seem to get smaller and more afraid, and never recover. They get angry, resentful and tribal. </a:t>
            </a:r>
          </a:p>
        </p:txBody>
      </p:sp>
      <p:sp>
        <p:nvSpPr>
          <p:cNvPr id="3" name="Rectangle 2"/>
          <p:cNvSpPr/>
          <p:nvPr/>
        </p:nvSpPr>
        <p:spPr>
          <a:xfrm>
            <a:off x="1" y="181155"/>
            <a:ext cx="9144000" cy="130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600" b="1" dirty="0" smtClean="0"/>
              <a:t>The Moral Peril of Meritocracy </a:t>
            </a:r>
            <a:r>
              <a:rPr lang="en-US" sz="2400" b="1" dirty="0" smtClean="0"/>
              <a:t>- By David Brooks, NYT, April 7, 2019</a:t>
            </a:r>
          </a:p>
        </p:txBody>
      </p:sp>
      <p:sp>
        <p:nvSpPr>
          <p:cNvPr id="4" name="Rectangle 3"/>
          <p:cNvSpPr/>
          <p:nvPr/>
        </p:nvSpPr>
        <p:spPr>
          <a:xfrm>
            <a:off x="1026543" y="2812211"/>
            <a:ext cx="6512944" cy="19840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t>Challenging circumstances change us!  </a:t>
            </a:r>
            <a:endParaRPr lang="en-US" sz="4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466491"/>
            <a:ext cx="9143999" cy="5391509"/>
          </a:xfrm>
        </p:spPr>
        <p:txBody>
          <a:bodyPr/>
          <a:lstStyle/>
          <a:p>
            <a:r>
              <a:rPr sz="3600" smtClean="0"/>
              <a:t>“But other people are broken open. The theologian Paul Tillich wrote that suffering upends the normal patterns of life and reminds you that you are not who you thought you were. The basement of your soul is much deeper than you knew. Some people look into the hidden depths of themselves and they realize that success won’t fill those spaces. Only a spiritual life and unconditional love from family and friends will do. </a:t>
            </a:r>
          </a:p>
        </p:txBody>
      </p:sp>
      <p:sp>
        <p:nvSpPr>
          <p:cNvPr id="3" name="Rectangle 2"/>
          <p:cNvSpPr/>
          <p:nvPr/>
        </p:nvSpPr>
        <p:spPr>
          <a:xfrm>
            <a:off x="1" y="181155"/>
            <a:ext cx="9144000" cy="130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600" b="1" dirty="0" smtClean="0"/>
              <a:t>The Moral Peril of Meritocracy </a:t>
            </a:r>
            <a:r>
              <a:rPr lang="en-US" sz="2400" b="1" dirty="0" smtClean="0"/>
              <a:t>- By David Brooks, NYT, April 7, 2019</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4090" y="1121434"/>
            <a:ext cx="8428973" cy="5339750"/>
          </a:xfrm>
        </p:spPr>
        <p:txBody>
          <a:bodyPr/>
          <a:lstStyle/>
          <a:p>
            <a:pPr>
              <a:buFontTx/>
              <a:buChar char="-"/>
            </a:pPr>
            <a:r>
              <a:rPr sz="3600" smtClean="0"/>
              <a:t>What is the path of great resistance?</a:t>
            </a:r>
          </a:p>
          <a:p>
            <a:pPr>
              <a:buFontTx/>
              <a:buChar char="-"/>
            </a:pPr>
            <a:r>
              <a:rPr sz="3600" smtClean="0"/>
              <a:t>What are the "greater endeavors?" </a:t>
            </a:r>
          </a:p>
          <a:p>
            <a:pPr>
              <a:buFontTx/>
              <a:buChar char="-"/>
            </a:pPr>
            <a:r>
              <a:rPr sz="3600" smtClean="0"/>
              <a:t>How can we allow this path through the valley change us?</a:t>
            </a:r>
          </a:p>
          <a:p>
            <a:pPr>
              <a:buFontTx/>
              <a:buChar char="-"/>
            </a:pPr>
            <a:endParaRPr sz="3600" smtClean="0"/>
          </a:p>
          <a:p>
            <a:pPr>
              <a:buFontTx/>
              <a:buChar char="-"/>
            </a:pPr>
            <a:endParaRPr sz="3600" smtClean="0"/>
          </a:p>
          <a:p>
            <a:pPr>
              <a:buFontTx/>
              <a:buChar char="-"/>
            </a:pPr>
            <a:endParaRPr sz="3600" smtClean="0"/>
          </a:p>
          <a:p>
            <a:pPr>
              <a:buFontTx/>
              <a:buChar char="-"/>
            </a:pPr>
            <a:endParaRPr sz="3600" smtClean="0"/>
          </a:p>
        </p:txBody>
      </p:sp>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5"/>
            <a:ext cx="8393502" cy="399403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“Come to me, all you who are weary and burdened, and I will give you rest. </a:t>
            </a:r>
            <a:r>
              <a:rPr lang="en-US" sz="3200" b="1" baseline="30000" dirty="0" smtClean="0">
                <a:solidFill>
                  <a:schemeClr val="bg1"/>
                </a:solidFill>
              </a:rPr>
              <a:t>29 </a:t>
            </a:r>
            <a:r>
              <a:rPr lang="en-US" sz="3200" dirty="0" smtClean="0">
                <a:solidFill>
                  <a:schemeClr val="bg1"/>
                </a:solidFill>
              </a:rPr>
              <a:t>Take my yoke upon you and learn from me, for I am gentle and humble in heart, and you will find rest for your souls. </a:t>
            </a:r>
            <a:r>
              <a:rPr lang="en-US" sz="3200" b="1" baseline="30000" dirty="0" smtClean="0">
                <a:solidFill>
                  <a:schemeClr val="bg1"/>
                </a:solidFill>
              </a:rPr>
              <a:t>30 </a:t>
            </a:r>
            <a:r>
              <a:rPr lang="en-US" sz="3200" dirty="0" smtClean="0">
                <a:solidFill>
                  <a:schemeClr val="bg1"/>
                </a:solidFill>
              </a:rPr>
              <a:t>For my yoke is easy and my burden is light.”</a:t>
            </a:r>
          </a:p>
          <a:p>
            <a:pPr algn="r"/>
            <a:r>
              <a:rPr lang="en-US" sz="3200" dirty="0" smtClean="0">
                <a:solidFill>
                  <a:schemeClr val="bg1"/>
                </a:solidFill>
              </a:rPr>
              <a:t>Matthew 11:28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lifebuzz-d1f5ff6d72b2c537746cdcec9ef8e491-limit_2000.jpg"/>
          <p:cNvPicPr>
            <a:picLocks noGrp="1" noChangeAspect="1"/>
          </p:cNvPicPr>
          <p:nvPr>
            <p:ph type="pic" sz="quarter" idx="13"/>
          </p:nvPr>
        </p:nvPicPr>
        <p:blipFill>
          <a:blip r:embed="rId3"/>
          <a:stretch>
            <a:fillRect/>
          </a:stretch>
        </p:blipFill>
        <p:spPr>
          <a:xfrm>
            <a:off x="1602509" y="353469"/>
            <a:ext cx="5954231" cy="6241952"/>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5"/>
            <a:ext cx="8393502" cy="399403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u="sng" dirty="0" smtClean="0">
                <a:solidFill>
                  <a:schemeClr val="bg1"/>
                </a:solidFill>
              </a:rPr>
              <a:t>“Come to me, all you who are weary and burdened, and I will give you rest.</a:t>
            </a:r>
            <a:r>
              <a:rPr lang="en-US" sz="3200" dirty="0" smtClean="0">
                <a:solidFill>
                  <a:schemeClr val="bg1"/>
                </a:solidFill>
              </a:rPr>
              <a:t> </a:t>
            </a:r>
            <a:r>
              <a:rPr lang="en-US" sz="3200" b="1" baseline="30000" dirty="0" smtClean="0">
                <a:solidFill>
                  <a:schemeClr val="bg1"/>
                </a:solidFill>
              </a:rPr>
              <a:t>29 </a:t>
            </a:r>
            <a:r>
              <a:rPr lang="en-US" sz="3200" dirty="0" smtClean="0">
                <a:solidFill>
                  <a:schemeClr val="bg1"/>
                </a:solidFill>
              </a:rPr>
              <a:t>Take my yoke upon you and learn from me, for I am gentle and humble in heart, and you will find rest for your souls. </a:t>
            </a:r>
            <a:r>
              <a:rPr lang="en-US" sz="3200" b="1" baseline="30000" dirty="0" smtClean="0">
                <a:solidFill>
                  <a:schemeClr val="bg1"/>
                </a:solidFill>
              </a:rPr>
              <a:t>30 </a:t>
            </a:r>
            <a:r>
              <a:rPr lang="en-US" sz="3200" dirty="0" smtClean="0">
                <a:solidFill>
                  <a:schemeClr val="bg1"/>
                </a:solidFill>
              </a:rPr>
              <a:t>For my yoke is easy and my burden is light.”</a:t>
            </a:r>
          </a:p>
          <a:p>
            <a:pPr algn="r"/>
            <a:r>
              <a:rPr lang="en-US" sz="3200" dirty="0" smtClean="0">
                <a:solidFill>
                  <a:schemeClr val="bg1"/>
                </a:solidFill>
              </a:rPr>
              <a:t>Matthew 11:28</a:t>
            </a:r>
          </a:p>
        </p:txBody>
      </p:sp>
      <p:sp>
        <p:nvSpPr>
          <p:cNvPr id="5" name="Rectangle 4"/>
          <p:cNvSpPr/>
          <p:nvPr/>
        </p:nvSpPr>
        <p:spPr>
          <a:xfrm>
            <a:off x="1228833" y="2513737"/>
            <a:ext cx="5676181" cy="38042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The challenges either:</a:t>
            </a:r>
          </a:p>
          <a:p>
            <a:r>
              <a:rPr lang="en-US" sz="3600" dirty="0" smtClean="0"/>
              <a:t>-Point to our need for soul rest</a:t>
            </a:r>
          </a:p>
          <a:p>
            <a:r>
              <a:rPr lang="en-US" sz="3600" dirty="0" smtClean="0"/>
              <a:t>-Remind us of our need to connect with the God who gave us soul rest</a:t>
            </a:r>
          </a:p>
          <a:p>
            <a:endParaRPr lang="en-US"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5"/>
            <a:ext cx="8393502" cy="399403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“Come to me, all you who are weary and burdened, and I will give you rest. </a:t>
            </a:r>
            <a:r>
              <a:rPr lang="en-US" sz="3200" b="1" baseline="30000" dirty="0" smtClean="0">
                <a:solidFill>
                  <a:schemeClr val="bg1"/>
                </a:solidFill>
              </a:rPr>
              <a:t>29 </a:t>
            </a:r>
            <a:r>
              <a:rPr lang="en-US" sz="3200" b="1" u="sng" dirty="0" smtClean="0">
                <a:solidFill>
                  <a:schemeClr val="bg1"/>
                </a:solidFill>
              </a:rPr>
              <a:t>Take my yoke upon you and learn from me</a:t>
            </a:r>
            <a:r>
              <a:rPr lang="en-US" sz="3200" u="sng" dirty="0" smtClean="0">
                <a:solidFill>
                  <a:schemeClr val="bg1"/>
                </a:solidFill>
              </a:rPr>
              <a:t>,</a:t>
            </a:r>
            <a:r>
              <a:rPr lang="en-US" sz="3200" dirty="0" smtClean="0">
                <a:solidFill>
                  <a:schemeClr val="bg1"/>
                </a:solidFill>
              </a:rPr>
              <a:t> for I am gentle and humble in heart, and you will find rest for your souls. </a:t>
            </a:r>
            <a:r>
              <a:rPr lang="en-US" sz="3200" b="1" baseline="30000" dirty="0" smtClean="0">
                <a:solidFill>
                  <a:schemeClr val="bg1"/>
                </a:solidFill>
              </a:rPr>
              <a:t>30 </a:t>
            </a:r>
            <a:r>
              <a:rPr lang="en-US" sz="3200" dirty="0" smtClean="0">
                <a:solidFill>
                  <a:schemeClr val="bg1"/>
                </a:solidFill>
              </a:rPr>
              <a:t>For my yoke is easy and my burden is light.”</a:t>
            </a:r>
          </a:p>
          <a:p>
            <a:pPr algn="r"/>
            <a:r>
              <a:rPr lang="en-US" sz="3200" dirty="0" smtClean="0">
                <a:solidFill>
                  <a:schemeClr val="bg1"/>
                </a:solidFill>
              </a:rPr>
              <a:t>Matthew 11:28</a:t>
            </a:r>
          </a:p>
        </p:txBody>
      </p:sp>
      <p:pic>
        <p:nvPicPr>
          <p:cNvPr id="5" name="Picture 4" descr="SART-2011-07-03.jpg"/>
          <p:cNvPicPr>
            <a:picLocks noChangeAspect="1"/>
          </p:cNvPicPr>
          <p:nvPr/>
        </p:nvPicPr>
        <p:blipFill>
          <a:blip r:embed="rId2"/>
          <a:stretch>
            <a:fillRect/>
          </a:stretch>
        </p:blipFill>
        <p:spPr>
          <a:xfrm>
            <a:off x="4848585" y="3837387"/>
            <a:ext cx="3924480" cy="314830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5"/>
            <a:ext cx="8393502" cy="399403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“Come to me, all you who are weary and burdened, and I will give you rest. </a:t>
            </a:r>
            <a:r>
              <a:rPr lang="en-US" sz="3200" b="1" baseline="30000" dirty="0" smtClean="0">
                <a:solidFill>
                  <a:schemeClr val="bg1"/>
                </a:solidFill>
              </a:rPr>
              <a:t>29 </a:t>
            </a:r>
            <a:r>
              <a:rPr lang="en-US" sz="3200" b="1" u="sng" dirty="0" smtClean="0">
                <a:solidFill>
                  <a:schemeClr val="bg1"/>
                </a:solidFill>
              </a:rPr>
              <a:t>Take my yoke upon you and learn from me</a:t>
            </a:r>
            <a:r>
              <a:rPr lang="en-US" sz="3200" u="sng" dirty="0" smtClean="0">
                <a:solidFill>
                  <a:schemeClr val="bg1"/>
                </a:solidFill>
              </a:rPr>
              <a:t>,</a:t>
            </a:r>
            <a:r>
              <a:rPr lang="en-US" sz="3200" dirty="0" smtClean="0">
                <a:solidFill>
                  <a:schemeClr val="bg1"/>
                </a:solidFill>
              </a:rPr>
              <a:t> for I am gentle and humble in heart, and you will find rest for your souls. </a:t>
            </a:r>
            <a:r>
              <a:rPr lang="en-US" sz="3200" b="1" baseline="30000" dirty="0" smtClean="0">
                <a:solidFill>
                  <a:schemeClr val="bg1"/>
                </a:solidFill>
              </a:rPr>
              <a:t>30 </a:t>
            </a:r>
            <a:r>
              <a:rPr lang="en-US" sz="3200" dirty="0" smtClean="0">
                <a:solidFill>
                  <a:schemeClr val="bg1"/>
                </a:solidFill>
              </a:rPr>
              <a:t>For my yoke is easy and my burden is light.”</a:t>
            </a:r>
          </a:p>
          <a:p>
            <a:pPr algn="r"/>
            <a:r>
              <a:rPr lang="en-US" sz="3200" dirty="0" smtClean="0">
                <a:solidFill>
                  <a:schemeClr val="bg1"/>
                </a:solidFill>
              </a:rPr>
              <a:t>Matthew 11:28</a:t>
            </a:r>
          </a:p>
        </p:txBody>
      </p:sp>
      <p:pic>
        <p:nvPicPr>
          <p:cNvPr id="5" name="Picture 4" descr="SART-2011-07-03.jpg"/>
          <p:cNvPicPr>
            <a:picLocks noChangeAspect="1"/>
          </p:cNvPicPr>
          <p:nvPr/>
        </p:nvPicPr>
        <p:blipFill>
          <a:blip r:embed="rId2"/>
          <a:stretch>
            <a:fillRect/>
          </a:stretch>
        </p:blipFill>
        <p:spPr>
          <a:xfrm>
            <a:off x="4848585" y="3837387"/>
            <a:ext cx="3924480" cy="3148306"/>
          </a:xfrm>
          <a:prstGeom prst="rect">
            <a:avLst/>
          </a:prstGeom>
        </p:spPr>
      </p:pic>
      <p:sp>
        <p:nvSpPr>
          <p:cNvPr id="6" name="Rectangle 5"/>
          <p:cNvSpPr/>
          <p:nvPr/>
        </p:nvSpPr>
        <p:spPr>
          <a:xfrm>
            <a:off x="232915" y="4597881"/>
            <a:ext cx="4528868" cy="187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smtClean="0"/>
              <a:t>Partner in this!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5"/>
            <a:ext cx="8393502" cy="399403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“Come to me, all you who are weary and burdened, and I will give you rest. </a:t>
            </a:r>
            <a:r>
              <a:rPr lang="en-US" sz="3200" baseline="30000" dirty="0" smtClean="0">
                <a:solidFill>
                  <a:schemeClr val="bg1"/>
                </a:solidFill>
              </a:rPr>
              <a:t>29 </a:t>
            </a:r>
            <a:r>
              <a:rPr lang="en-US" sz="3200" dirty="0" smtClean="0">
                <a:solidFill>
                  <a:schemeClr val="bg1"/>
                </a:solidFill>
              </a:rPr>
              <a:t>Take my yoke upon you and learn from me, for I am gentle and humble in heart, and you will find rest for your souls. </a:t>
            </a:r>
            <a:r>
              <a:rPr lang="en-US" sz="3200" b="1" baseline="30000" dirty="0" smtClean="0">
                <a:solidFill>
                  <a:schemeClr val="bg1"/>
                </a:solidFill>
              </a:rPr>
              <a:t>30</a:t>
            </a:r>
            <a:r>
              <a:rPr lang="en-US" sz="3200" b="1" u="sng" baseline="30000" dirty="0" smtClean="0">
                <a:solidFill>
                  <a:schemeClr val="bg1"/>
                </a:solidFill>
              </a:rPr>
              <a:t> </a:t>
            </a:r>
            <a:r>
              <a:rPr lang="en-US" sz="3200" b="1" u="sng" dirty="0" smtClean="0">
                <a:solidFill>
                  <a:schemeClr val="bg1"/>
                </a:solidFill>
              </a:rPr>
              <a:t>For my yoke is easy and my burden is light.”</a:t>
            </a:r>
          </a:p>
          <a:p>
            <a:pPr algn="r"/>
            <a:r>
              <a:rPr lang="en-US" sz="3200" dirty="0" smtClean="0">
                <a:solidFill>
                  <a:schemeClr val="bg1"/>
                </a:solidFill>
              </a:rPr>
              <a:t>Matthew 11:28</a:t>
            </a:r>
          </a:p>
        </p:txBody>
      </p:sp>
      <p:sp>
        <p:nvSpPr>
          <p:cNvPr id="5" name="Rectangle 4"/>
          <p:cNvSpPr/>
          <p:nvPr/>
        </p:nvSpPr>
        <p:spPr>
          <a:xfrm>
            <a:off x="1759789" y="4192438"/>
            <a:ext cx="7203056" cy="19111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Yoke = Connect with God</a:t>
            </a:r>
          </a:p>
          <a:p>
            <a:r>
              <a:rPr lang="en-US" sz="3600" dirty="0" smtClean="0"/>
              <a:t>Burden = Love others through you!</a:t>
            </a:r>
            <a:endParaRPr lang="en-US" sz="3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6"/>
            <a:ext cx="8393502" cy="288984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smtClean="0"/>
              <a:t>11 </a:t>
            </a:r>
            <a:r>
              <a:rPr lang="en-US" sz="3600" dirty="0" smtClean="0"/>
              <a:t>No discipline is enjoyable while it is happening—it’s painful! But afterward there will be a peaceful harvest of right living for those who are trained in this way.</a:t>
            </a:r>
          </a:p>
          <a:p>
            <a:pPr algn="r"/>
            <a:r>
              <a:rPr lang="en-US" sz="3600" dirty="0" smtClean="0"/>
              <a:t>Hebrews 12:11</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6"/>
            <a:ext cx="8393502" cy="288984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smtClean="0"/>
              <a:t>11 </a:t>
            </a:r>
            <a:r>
              <a:rPr lang="en-US" sz="3600" dirty="0" smtClean="0"/>
              <a:t>No discipline is enjoyable while it is happening—it’s painful! But afterward there will be a peaceful harvest of right living for those who are </a:t>
            </a:r>
            <a:r>
              <a:rPr lang="en-US" sz="3600" b="1" u="sng" dirty="0" smtClean="0"/>
              <a:t>trained</a:t>
            </a:r>
            <a:r>
              <a:rPr lang="en-US" sz="3600" b="1" dirty="0" smtClean="0"/>
              <a:t> </a:t>
            </a:r>
            <a:r>
              <a:rPr lang="en-US" sz="3600" dirty="0" smtClean="0"/>
              <a:t>in this way.</a:t>
            </a:r>
          </a:p>
          <a:p>
            <a:pPr algn="r"/>
            <a:r>
              <a:rPr lang="en-US" sz="3600" dirty="0" smtClean="0"/>
              <a:t>Hebrews 12:11</a:t>
            </a:r>
            <a:endParaRPr lang="en-US" sz="3600" dirty="0" smtClean="0">
              <a:solidFill>
                <a:schemeClr val="bg1"/>
              </a:solidFill>
            </a:endParaRPr>
          </a:p>
        </p:txBody>
      </p:sp>
      <p:sp>
        <p:nvSpPr>
          <p:cNvPr id="5" name="Rectangle 4"/>
          <p:cNvSpPr/>
          <p:nvPr/>
        </p:nvSpPr>
        <p:spPr>
          <a:xfrm>
            <a:off x="405442" y="4218317"/>
            <a:ext cx="8393501" cy="16217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Trained: </a:t>
            </a:r>
            <a:r>
              <a:rPr lang="en-US" sz="3600" i="1" dirty="0" err="1" smtClean="0"/>
              <a:t>gegymnasmenois</a:t>
            </a:r>
            <a:r>
              <a:rPr lang="en-US" sz="3600" dirty="0" smtClean="0"/>
              <a:t>, to exercise vigorously, in any way, either the body or the mind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6"/>
            <a:ext cx="8393502" cy="288984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smtClean="0"/>
              <a:t>11 </a:t>
            </a:r>
            <a:r>
              <a:rPr lang="en-US" sz="3600" dirty="0" smtClean="0"/>
              <a:t>No discipline is enjoyable while it is happening—it’s painful! But afterward there will be a peaceful harvest of right living for those who are </a:t>
            </a:r>
            <a:r>
              <a:rPr lang="en-US" sz="3600" b="1" u="sng" dirty="0" smtClean="0"/>
              <a:t>trained</a:t>
            </a:r>
            <a:r>
              <a:rPr lang="en-US" sz="3600" b="1" dirty="0" smtClean="0"/>
              <a:t> </a:t>
            </a:r>
            <a:r>
              <a:rPr lang="en-US" sz="3600" dirty="0" smtClean="0"/>
              <a:t>in this way.</a:t>
            </a:r>
          </a:p>
          <a:p>
            <a:pPr algn="r"/>
            <a:r>
              <a:rPr lang="en-US" sz="3600" dirty="0" smtClean="0"/>
              <a:t>Hebrews 12:11</a:t>
            </a:r>
            <a:endParaRPr lang="en-US" sz="3600" dirty="0" smtClean="0">
              <a:solidFill>
                <a:schemeClr val="bg1"/>
              </a:solidFill>
            </a:endParaRPr>
          </a:p>
        </p:txBody>
      </p:sp>
      <p:sp>
        <p:nvSpPr>
          <p:cNvPr id="5" name="Rectangle 4"/>
          <p:cNvSpPr/>
          <p:nvPr/>
        </p:nvSpPr>
        <p:spPr>
          <a:xfrm>
            <a:off x="405442" y="4218317"/>
            <a:ext cx="8393501" cy="16217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Trained: </a:t>
            </a:r>
            <a:r>
              <a:rPr lang="en-US" sz="3600" i="1" dirty="0" err="1" smtClean="0"/>
              <a:t>gegymnasmenois</a:t>
            </a:r>
            <a:r>
              <a:rPr lang="en-US" sz="3600" dirty="0" smtClean="0"/>
              <a:t>, to exercise vigorously, in any way, either the body or the mind</a:t>
            </a:r>
          </a:p>
        </p:txBody>
      </p:sp>
      <p:sp>
        <p:nvSpPr>
          <p:cNvPr id="6" name="Rectangle 5"/>
          <p:cNvSpPr/>
          <p:nvPr/>
        </p:nvSpPr>
        <p:spPr>
          <a:xfrm>
            <a:off x="552091" y="1759790"/>
            <a:ext cx="4028535" cy="2159067"/>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u="sng" dirty="0" smtClean="0"/>
              <a:t>Exercise the mind</a:t>
            </a:r>
          </a:p>
          <a:p>
            <a:pPr>
              <a:buFontTx/>
              <a:buChar char="-"/>
            </a:pPr>
            <a:r>
              <a:rPr lang="en-US" sz="4000" dirty="0" smtClean="0"/>
              <a:t>Trust in God</a:t>
            </a:r>
          </a:p>
          <a:p>
            <a:pPr>
              <a:buFontTx/>
              <a:buChar char="-"/>
            </a:pPr>
            <a:r>
              <a:rPr lang="en-US" sz="4000" dirty="0" smtClean="0"/>
              <a:t>Trust in myself</a:t>
            </a:r>
            <a:endParaRPr lang="en-US" sz="4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6"/>
            <a:ext cx="8393502" cy="539150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While Jesus was in the Temple, he watched the rich people dropping their gifts in the collection box. </a:t>
            </a:r>
            <a:r>
              <a:rPr lang="en-US" sz="3600" b="1" baseline="30000" dirty="0" smtClean="0"/>
              <a:t>2 </a:t>
            </a:r>
            <a:r>
              <a:rPr lang="en-US" sz="3600" dirty="0" smtClean="0"/>
              <a:t>Then a poor widow came by and dropped in two small coins.</a:t>
            </a:r>
            <a:r>
              <a:rPr lang="en-US" sz="3600" b="1" baseline="30000" dirty="0" smtClean="0"/>
              <a:t>3 </a:t>
            </a:r>
            <a:r>
              <a:rPr lang="en-US" sz="3600" dirty="0" smtClean="0"/>
              <a:t>“I tell you the truth,” Jesus said, “this poor widow has given more than all the rest of them. </a:t>
            </a:r>
            <a:r>
              <a:rPr lang="en-US" sz="3600" b="1" baseline="30000" dirty="0" smtClean="0"/>
              <a:t>4 </a:t>
            </a:r>
            <a:r>
              <a:rPr lang="en-US" sz="3600" dirty="0" smtClean="0"/>
              <a:t>For they have given a tiny part of their surplus, but she, poor as she is, has given everything she has.”           Luke 21:1-4</a:t>
            </a:r>
          </a:p>
        </p:txBody>
      </p:sp>
      <p:sp>
        <p:nvSpPr>
          <p:cNvPr id="6" name="Rectangle 5"/>
          <p:cNvSpPr/>
          <p:nvPr/>
        </p:nvSpPr>
        <p:spPr>
          <a:xfrm>
            <a:off x="411481" y="1138687"/>
            <a:ext cx="45719" cy="51758"/>
          </a:xfrm>
          <a:prstGeom prst="rect">
            <a:avLst/>
          </a:prstGeom>
          <a:gradFill>
            <a:gsLst>
              <a:gs pos="0">
                <a:srgbClr val="6D3B4F">
                  <a:alpha val="20000"/>
                </a:srgb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6"/>
            <a:ext cx="8393502" cy="539150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While Jesus was in the Temple, he watched the rich people dropping their gifts in the collection box. </a:t>
            </a:r>
            <a:r>
              <a:rPr lang="en-US" sz="3600" b="1" baseline="30000" dirty="0" smtClean="0"/>
              <a:t>2 </a:t>
            </a:r>
            <a:r>
              <a:rPr lang="en-US" sz="3600" dirty="0" smtClean="0"/>
              <a:t>Then a poor widow came by and dropped in two small coins.</a:t>
            </a:r>
            <a:r>
              <a:rPr lang="en-US" sz="3600" b="1" baseline="30000" dirty="0" smtClean="0"/>
              <a:t>3 </a:t>
            </a:r>
            <a:r>
              <a:rPr lang="en-US" sz="3600" dirty="0" smtClean="0"/>
              <a:t>“I tell you the truth,” Jesus said, “this poor widow has given more than all the rest of them. </a:t>
            </a:r>
            <a:r>
              <a:rPr lang="en-US" sz="3600" b="1" baseline="30000" dirty="0" smtClean="0"/>
              <a:t>4 </a:t>
            </a:r>
            <a:r>
              <a:rPr lang="en-US" sz="3600" dirty="0" smtClean="0"/>
              <a:t>For they have given a tiny part of their surplus, but she, poor as she is, has given everything she has.”           Luke 21:1-4</a:t>
            </a:r>
          </a:p>
        </p:txBody>
      </p:sp>
      <p:sp>
        <p:nvSpPr>
          <p:cNvPr id="6" name="Rectangle 5"/>
          <p:cNvSpPr/>
          <p:nvPr/>
        </p:nvSpPr>
        <p:spPr>
          <a:xfrm>
            <a:off x="411481" y="1138687"/>
            <a:ext cx="45719" cy="51758"/>
          </a:xfrm>
          <a:prstGeom prst="rect">
            <a:avLst/>
          </a:prstGeom>
          <a:gradFill>
            <a:gsLst>
              <a:gs pos="0">
                <a:srgbClr val="6D3B4F">
                  <a:alpha val="20000"/>
                </a:srgb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nvGraphicFramePr>
        <p:xfrm>
          <a:off x="1342846" y="1940464"/>
          <a:ext cx="6096000" cy="3606992"/>
        </p:xfrm>
        <a:graphic>
          <a:graphicData uri="http://schemas.openxmlformats.org/drawingml/2006/table">
            <a:tbl>
              <a:tblPr firstRow="1" bandRow="1">
                <a:tableStyleId>{93296810-A885-4BE3-A3E7-6D5BEEA58F35}</a:tableStyleId>
              </a:tblPr>
              <a:tblGrid>
                <a:gridCol w="3048000"/>
                <a:gridCol w="3048000"/>
              </a:tblGrid>
              <a:tr h="370840">
                <a:tc>
                  <a:txBody>
                    <a:bodyPr/>
                    <a:lstStyle/>
                    <a:p>
                      <a:r>
                        <a:rPr lang="en-US" sz="2800" dirty="0" smtClean="0"/>
                        <a:t>Serving Before Kids</a:t>
                      </a:r>
                      <a:endParaRPr lang="en-US" sz="2800" dirty="0"/>
                    </a:p>
                  </a:txBody>
                  <a:tcPr>
                    <a:solidFill>
                      <a:schemeClr val="tx2"/>
                    </a:solidFill>
                  </a:tcPr>
                </a:tc>
                <a:tc>
                  <a:txBody>
                    <a:bodyPr/>
                    <a:lstStyle/>
                    <a:p>
                      <a:r>
                        <a:rPr lang="en-US" sz="2800" dirty="0" smtClean="0"/>
                        <a:t>Serving After kids</a:t>
                      </a:r>
                      <a:endParaRPr lang="en-US" sz="2800" dirty="0"/>
                    </a:p>
                  </a:txBody>
                  <a:tcPr>
                    <a:solidFill>
                      <a:schemeClr val="tx2"/>
                    </a:solidFill>
                  </a:tcPr>
                </a:tc>
              </a:tr>
              <a:tr h="3088832">
                <a:tc>
                  <a:txBody>
                    <a:bodyPr/>
                    <a:lstStyle/>
                    <a:p>
                      <a:r>
                        <a:rPr lang="en-US" sz="3600" dirty="0" smtClean="0">
                          <a:solidFill>
                            <a:schemeClr val="bg1"/>
                          </a:solidFill>
                        </a:rPr>
                        <a:t>“I will take 2 out of my</a:t>
                      </a:r>
                      <a:r>
                        <a:rPr lang="en-US" sz="3600" baseline="0" dirty="0" smtClean="0">
                          <a:solidFill>
                            <a:schemeClr val="bg1"/>
                          </a:solidFill>
                        </a:rPr>
                        <a:t> 75 free hours in a week and give them away”</a:t>
                      </a:r>
                      <a:endParaRPr lang="en-US" sz="3600" dirty="0">
                        <a:solidFill>
                          <a:schemeClr val="bg1"/>
                        </a:solidFill>
                      </a:endParaRPr>
                    </a:p>
                  </a:txBody>
                  <a:tcPr>
                    <a:solidFill>
                      <a:schemeClr val="tx2"/>
                    </a:solidFill>
                  </a:tcPr>
                </a:tc>
                <a:tc>
                  <a:txBody>
                    <a:bodyPr/>
                    <a:lstStyle/>
                    <a:p>
                      <a:endParaRPr lang="en-US" sz="3200" dirty="0">
                        <a:solidFill>
                          <a:schemeClr val="bg1"/>
                        </a:solidFill>
                      </a:endParaRPr>
                    </a:p>
                  </a:txBody>
                  <a:tcPr>
                    <a:solidFill>
                      <a:schemeClr val="tx2"/>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6"/>
            <a:ext cx="8393502" cy="539150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While Jesus was in the Temple, he watched the rich people dropping their gifts in the collection box. </a:t>
            </a:r>
            <a:r>
              <a:rPr lang="en-US" sz="3600" b="1" baseline="30000" dirty="0" smtClean="0"/>
              <a:t>2 </a:t>
            </a:r>
            <a:r>
              <a:rPr lang="en-US" sz="3600" dirty="0" smtClean="0"/>
              <a:t>Then a poor widow came by and dropped in two small coins.</a:t>
            </a:r>
            <a:r>
              <a:rPr lang="en-US" sz="3600" b="1" baseline="30000" dirty="0" smtClean="0"/>
              <a:t>3 </a:t>
            </a:r>
            <a:r>
              <a:rPr lang="en-US" sz="3600" dirty="0" smtClean="0"/>
              <a:t>“I tell you the truth,” Jesus said, “this poor widow has given more than all the rest of them. </a:t>
            </a:r>
            <a:r>
              <a:rPr lang="en-US" sz="3600" b="1" baseline="30000" dirty="0" smtClean="0"/>
              <a:t>4 </a:t>
            </a:r>
            <a:r>
              <a:rPr lang="en-US" sz="3600" dirty="0" smtClean="0"/>
              <a:t>For they have given a tiny part of their surplus, but she, poor as she is, has given everything she has.”           Luke 21:1-4</a:t>
            </a:r>
          </a:p>
        </p:txBody>
      </p:sp>
      <p:sp>
        <p:nvSpPr>
          <p:cNvPr id="6" name="Rectangle 5"/>
          <p:cNvSpPr/>
          <p:nvPr/>
        </p:nvSpPr>
        <p:spPr>
          <a:xfrm>
            <a:off x="411481" y="1138687"/>
            <a:ext cx="45719" cy="51758"/>
          </a:xfrm>
          <a:prstGeom prst="rect">
            <a:avLst/>
          </a:prstGeom>
          <a:gradFill>
            <a:gsLst>
              <a:gs pos="0">
                <a:srgbClr val="6D3B4F">
                  <a:alpha val="20000"/>
                </a:srgb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nvGraphicFramePr>
        <p:xfrm>
          <a:off x="1342846" y="1940464"/>
          <a:ext cx="6096000" cy="3606992"/>
        </p:xfrm>
        <a:graphic>
          <a:graphicData uri="http://schemas.openxmlformats.org/drawingml/2006/table">
            <a:tbl>
              <a:tblPr firstRow="1" bandRow="1">
                <a:tableStyleId>{93296810-A885-4BE3-A3E7-6D5BEEA58F35}</a:tableStyleId>
              </a:tblPr>
              <a:tblGrid>
                <a:gridCol w="3048000"/>
                <a:gridCol w="3048000"/>
              </a:tblGrid>
              <a:tr h="370840">
                <a:tc>
                  <a:txBody>
                    <a:bodyPr/>
                    <a:lstStyle/>
                    <a:p>
                      <a:r>
                        <a:rPr lang="en-US" sz="2800" dirty="0" smtClean="0"/>
                        <a:t>Serving Before Kids</a:t>
                      </a:r>
                      <a:endParaRPr lang="en-US" sz="2800" dirty="0"/>
                    </a:p>
                  </a:txBody>
                  <a:tcPr>
                    <a:solidFill>
                      <a:schemeClr val="tx2"/>
                    </a:solidFill>
                  </a:tcPr>
                </a:tc>
                <a:tc>
                  <a:txBody>
                    <a:bodyPr/>
                    <a:lstStyle/>
                    <a:p>
                      <a:r>
                        <a:rPr lang="en-US" sz="2800" dirty="0" smtClean="0"/>
                        <a:t>Serving After kids</a:t>
                      </a:r>
                      <a:endParaRPr lang="en-US" sz="2800" dirty="0"/>
                    </a:p>
                  </a:txBody>
                  <a:tcPr>
                    <a:solidFill>
                      <a:schemeClr val="tx2"/>
                    </a:solidFill>
                  </a:tcPr>
                </a:tc>
              </a:tr>
              <a:tr h="3088832">
                <a:tc>
                  <a:txBody>
                    <a:bodyPr/>
                    <a:lstStyle/>
                    <a:p>
                      <a:r>
                        <a:rPr lang="en-US" sz="3600" dirty="0" smtClean="0">
                          <a:solidFill>
                            <a:schemeClr val="bg1"/>
                          </a:solidFill>
                        </a:rPr>
                        <a:t>“I will take 2 out of my</a:t>
                      </a:r>
                      <a:r>
                        <a:rPr lang="en-US" sz="3600" baseline="0" dirty="0" smtClean="0">
                          <a:solidFill>
                            <a:schemeClr val="bg1"/>
                          </a:solidFill>
                        </a:rPr>
                        <a:t> 75 free hours in a week and give them away”</a:t>
                      </a:r>
                      <a:endParaRPr lang="en-US" sz="3600" dirty="0">
                        <a:solidFill>
                          <a:schemeClr val="bg1"/>
                        </a:solidFill>
                      </a:endParaRPr>
                    </a:p>
                  </a:txBody>
                  <a:tcPr>
                    <a:solidFill>
                      <a:schemeClr val="tx2"/>
                    </a:solidFill>
                  </a:tcPr>
                </a:tc>
                <a:tc>
                  <a:txBody>
                    <a:bodyPr/>
                    <a:lstStyle/>
                    <a:p>
                      <a:r>
                        <a:rPr lang="en-US" sz="3200" dirty="0" smtClean="0">
                          <a:solidFill>
                            <a:schemeClr val="bg1"/>
                          </a:solidFill>
                        </a:rPr>
                        <a:t>“I have 4 minutes between chaos, do I invest in myself or give them away?”</a:t>
                      </a:r>
                      <a:endParaRPr lang="en-US" sz="3200" dirty="0">
                        <a:solidFill>
                          <a:schemeClr val="bg1"/>
                        </a:solidFill>
                      </a:endParaRPr>
                    </a:p>
                  </a:txBody>
                  <a:tcPr>
                    <a:solidFill>
                      <a:schemeClr val="tx2"/>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ifebuzz-0848ac105c2052fbfdb322b09d728cf7-limit_2000 (2).jpg"/>
          <p:cNvPicPr>
            <a:picLocks noChangeAspect="1"/>
          </p:cNvPicPr>
          <p:nvPr/>
        </p:nvPicPr>
        <p:blipFill>
          <a:blip r:embed="rId3"/>
          <a:stretch>
            <a:fillRect/>
          </a:stretch>
        </p:blipFill>
        <p:spPr>
          <a:xfrm>
            <a:off x="1962978" y="0"/>
            <a:ext cx="5218043" cy="6858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6"/>
            <a:ext cx="8393502" cy="539150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While Jesus was in the Temple, he watched the rich people dropping their gifts in the collection box. </a:t>
            </a:r>
            <a:r>
              <a:rPr lang="en-US" sz="3600" b="1" baseline="30000" dirty="0" smtClean="0"/>
              <a:t>2 </a:t>
            </a:r>
            <a:r>
              <a:rPr lang="en-US" sz="3600" dirty="0" smtClean="0"/>
              <a:t>Then a poor widow came by and dropped in two small coins.</a:t>
            </a:r>
            <a:r>
              <a:rPr lang="en-US" sz="3600" b="1" baseline="30000" dirty="0" smtClean="0"/>
              <a:t>3 </a:t>
            </a:r>
            <a:r>
              <a:rPr lang="en-US" sz="3600" dirty="0" smtClean="0"/>
              <a:t>“I tell you the truth,” Jesus said, “this poor widow has given more than all the rest of them. </a:t>
            </a:r>
            <a:r>
              <a:rPr lang="en-US" sz="3600" b="1" baseline="30000" dirty="0" smtClean="0"/>
              <a:t>4 </a:t>
            </a:r>
            <a:r>
              <a:rPr lang="en-US" sz="3600" dirty="0" smtClean="0"/>
              <a:t>For they have given a tiny part of their surplus, but she, poor as she is, has given everything she has.”           Luke 21:1-4</a:t>
            </a:r>
          </a:p>
        </p:txBody>
      </p:sp>
      <p:sp>
        <p:nvSpPr>
          <p:cNvPr id="6" name="Rectangle 5"/>
          <p:cNvSpPr/>
          <p:nvPr/>
        </p:nvSpPr>
        <p:spPr>
          <a:xfrm>
            <a:off x="411481" y="1138687"/>
            <a:ext cx="45719" cy="51758"/>
          </a:xfrm>
          <a:prstGeom prst="rect">
            <a:avLst/>
          </a:prstGeom>
          <a:gradFill>
            <a:gsLst>
              <a:gs pos="0">
                <a:srgbClr val="6D3B4F">
                  <a:alpha val="20000"/>
                </a:srgb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64898" y="2044460"/>
            <a:ext cx="5598544" cy="33125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t>Do I trust God, that his burden to love others through me will fill me up?</a:t>
            </a:r>
            <a:endParaRPr lang="en-US" sz="4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6"/>
            <a:ext cx="8393502" cy="288984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smtClean="0"/>
              <a:t>11 </a:t>
            </a:r>
            <a:r>
              <a:rPr lang="en-US" sz="3600" dirty="0" smtClean="0"/>
              <a:t>No discipline is enjoyable while it is happening—it’s painful! </a:t>
            </a:r>
            <a:r>
              <a:rPr lang="en-US" sz="3600" b="1" u="sng" dirty="0" smtClean="0"/>
              <a:t>But afterward there will be a peaceful harvest of right living</a:t>
            </a:r>
            <a:r>
              <a:rPr lang="en-US" sz="3600" dirty="0" smtClean="0"/>
              <a:t> for those who are trained in this way.</a:t>
            </a:r>
          </a:p>
          <a:p>
            <a:pPr algn="r"/>
            <a:r>
              <a:rPr lang="en-US" sz="3600" dirty="0" smtClean="0"/>
              <a:t>Hebrews 12:11</a:t>
            </a:r>
            <a:endParaRPr lang="en-US" sz="3600" dirty="0" smtClean="0">
              <a:solidFill>
                <a:schemeClr val="bg1"/>
              </a:solidFill>
            </a:endParaRPr>
          </a:p>
        </p:txBody>
      </p:sp>
      <p:sp>
        <p:nvSpPr>
          <p:cNvPr id="5" name="Rectangle 4"/>
          <p:cNvSpPr/>
          <p:nvPr/>
        </p:nvSpPr>
        <p:spPr>
          <a:xfrm>
            <a:off x="405442" y="4218316"/>
            <a:ext cx="8393501" cy="22739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6"/>
            <a:ext cx="8393502" cy="288984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smtClean="0"/>
              <a:t>11 </a:t>
            </a:r>
            <a:r>
              <a:rPr lang="en-US" sz="3600" dirty="0" smtClean="0"/>
              <a:t>No discipline is enjoyable while it is happening—it’s painful! </a:t>
            </a:r>
            <a:r>
              <a:rPr lang="en-US" sz="3600" b="1" u="sng" dirty="0" smtClean="0"/>
              <a:t>But afterward there will be a peaceful harvest of right living</a:t>
            </a:r>
            <a:r>
              <a:rPr lang="en-US" sz="3600" dirty="0" smtClean="0"/>
              <a:t> for those who are trained in this way.</a:t>
            </a:r>
          </a:p>
          <a:p>
            <a:pPr algn="r"/>
            <a:r>
              <a:rPr lang="en-US" sz="3600" dirty="0" smtClean="0"/>
              <a:t>Hebrews 12:11</a:t>
            </a:r>
            <a:endParaRPr lang="en-US" sz="3600" dirty="0" smtClean="0">
              <a:solidFill>
                <a:schemeClr val="bg1"/>
              </a:solidFill>
            </a:endParaRPr>
          </a:p>
        </p:txBody>
      </p:sp>
      <p:sp>
        <p:nvSpPr>
          <p:cNvPr id="5" name="Rectangle 4"/>
          <p:cNvSpPr/>
          <p:nvPr/>
        </p:nvSpPr>
        <p:spPr>
          <a:xfrm>
            <a:off x="405442" y="4218316"/>
            <a:ext cx="8393501" cy="22739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-Character Change</a:t>
            </a:r>
          </a:p>
          <a:p>
            <a:endParaRPr lang="en-US" sz="3600" dirty="0" smtClean="0">
              <a:solidFill>
                <a:schemeClr val="bg1"/>
              </a:solidFill>
            </a:endParaRPr>
          </a:p>
          <a:p>
            <a:endParaRPr lang="en-US" sz="3600" dirty="0" smtClean="0">
              <a:solidFill>
                <a:schemeClr val="bg1"/>
              </a:solidFill>
            </a:endParaRPr>
          </a:p>
          <a:p>
            <a:endParaRPr lang="en-US" sz="36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6"/>
            <a:ext cx="8393502" cy="288984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smtClean="0"/>
              <a:t>11 </a:t>
            </a:r>
            <a:r>
              <a:rPr lang="en-US" sz="3600" dirty="0" smtClean="0"/>
              <a:t>No discipline is enjoyable while it is happening—it’s painful! </a:t>
            </a:r>
            <a:r>
              <a:rPr lang="en-US" sz="3600" b="1" u="sng" dirty="0" smtClean="0"/>
              <a:t>But afterward there will be a peaceful harvest of right living</a:t>
            </a:r>
            <a:r>
              <a:rPr lang="en-US" sz="3600" dirty="0" smtClean="0"/>
              <a:t> for those who are trained in this way.</a:t>
            </a:r>
          </a:p>
          <a:p>
            <a:pPr algn="r"/>
            <a:r>
              <a:rPr lang="en-US" sz="3600" dirty="0" smtClean="0"/>
              <a:t>Hebrews 12:11</a:t>
            </a:r>
            <a:endParaRPr lang="en-US" sz="3600" dirty="0" smtClean="0">
              <a:solidFill>
                <a:schemeClr val="bg1"/>
              </a:solidFill>
            </a:endParaRPr>
          </a:p>
        </p:txBody>
      </p:sp>
      <p:sp>
        <p:nvSpPr>
          <p:cNvPr id="5" name="Rectangle 4"/>
          <p:cNvSpPr/>
          <p:nvPr/>
        </p:nvSpPr>
        <p:spPr>
          <a:xfrm>
            <a:off x="405442" y="4218316"/>
            <a:ext cx="8393501" cy="22739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-Character Change</a:t>
            </a:r>
          </a:p>
          <a:p>
            <a:endParaRPr lang="en-US" sz="3600" dirty="0" smtClean="0">
              <a:solidFill>
                <a:schemeClr val="bg1"/>
              </a:solidFill>
            </a:endParaRPr>
          </a:p>
          <a:p>
            <a:endParaRPr lang="en-US" sz="3600" dirty="0" smtClean="0">
              <a:solidFill>
                <a:schemeClr val="bg1"/>
              </a:solidFill>
            </a:endParaRPr>
          </a:p>
          <a:p>
            <a:endParaRPr lang="en-US" sz="3600" dirty="0" smtClean="0"/>
          </a:p>
        </p:txBody>
      </p:sp>
      <p:sp>
        <p:nvSpPr>
          <p:cNvPr id="7" name="Rectangle 6"/>
          <p:cNvSpPr/>
          <p:nvPr/>
        </p:nvSpPr>
        <p:spPr>
          <a:xfrm>
            <a:off x="1338173" y="1759789"/>
            <a:ext cx="6383547" cy="4002656"/>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smtClean="0"/>
              <a:t>3 </a:t>
            </a:r>
            <a:r>
              <a:rPr lang="en-US" sz="3200" dirty="0" smtClean="0"/>
              <a:t>We can rejoice, too, when we run into problems and trials, for we know that they help us develop endurance. </a:t>
            </a:r>
            <a:r>
              <a:rPr lang="en-US" sz="3200" b="1" baseline="30000" dirty="0" smtClean="0"/>
              <a:t>4 </a:t>
            </a:r>
            <a:r>
              <a:rPr lang="en-US" sz="3200" dirty="0" smtClean="0"/>
              <a:t>And endurance develops </a:t>
            </a:r>
            <a:r>
              <a:rPr lang="en-US" sz="3200" b="1" dirty="0" smtClean="0"/>
              <a:t>strength of character</a:t>
            </a:r>
            <a:r>
              <a:rPr lang="en-US" sz="3200" dirty="0" smtClean="0"/>
              <a:t>, and character strengthens our confident hope of salvation.         </a:t>
            </a:r>
          </a:p>
          <a:p>
            <a:pPr algn="r"/>
            <a:r>
              <a:rPr lang="en-US" sz="3200" dirty="0" smtClean="0"/>
              <a:t>Romans 5:3-4</a:t>
            </a:r>
            <a:endParaRPr lang="en-US" sz="3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6"/>
            <a:ext cx="8393502" cy="288984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smtClean="0"/>
              <a:t>11 </a:t>
            </a:r>
            <a:r>
              <a:rPr lang="en-US" sz="3600" dirty="0" smtClean="0"/>
              <a:t>No discipline is enjoyable while it is happening—it’s painful! </a:t>
            </a:r>
            <a:r>
              <a:rPr lang="en-US" sz="3600" b="1" u="sng" dirty="0" smtClean="0"/>
              <a:t>But afterward there will be a peaceful harvest of right living</a:t>
            </a:r>
            <a:r>
              <a:rPr lang="en-US" sz="3600" dirty="0" smtClean="0"/>
              <a:t> for those who are trained in this way.</a:t>
            </a:r>
          </a:p>
          <a:p>
            <a:pPr algn="r"/>
            <a:r>
              <a:rPr lang="en-US" sz="3600" dirty="0" smtClean="0"/>
              <a:t>Hebrews 12:11</a:t>
            </a:r>
            <a:endParaRPr lang="en-US" sz="3600" dirty="0" smtClean="0">
              <a:solidFill>
                <a:schemeClr val="bg1"/>
              </a:solidFill>
            </a:endParaRPr>
          </a:p>
        </p:txBody>
      </p:sp>
      <p:sp>
        <p:nvSpPr>
          <p:cNvPr id="5" name="Rectangle 4"/>
          <p:cNvSpPr/>
          <p:nvPr/>
        </p:nvSpPr>
        <p:spPr>
          <a:xfrm>
            <a:off x="405442" y="4218316"/>
            <a:ext cx="8393501" cy="22739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-Character Change</a:t>
            </a:r>
          </a:p>
          <a:p>
            <a:r>
              <a:rPr lang="en-US" sz="3600" dirty="0" smtClean="0">
                <a:solidFill>
                  <a:schemeClr val="bg1"/>
                </a:solidFill>
              </a:rPr>
              <a:t>-Impact</a:t>
            </a:r>
          </a:p>
          <a:p>
            <a:endParaRPr lang="en-US" sz="3600" dirty="0" smtClean="0">
              <a:solidFill>
                <a:schemeClr val="bg1"/>
              </a:solidFill>
            </a:endParaRPr>
          </a:p>
          <a:p>
            <a:endParaRPr lang="en-US" sz="36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 path of Great resistance</a:t>
            </a:r>
            <a:endParaRPr lang="en-US" sz="4800" dirty="0"/>
          </a:p>
        </p:txBody>
      </p:sp>
      <p:sp>
        <p:nvSpPr>
          <p:cNvPr id="4" name="Rectangle 3"/>
          <p:cNvSpPr/>
          <p:nvPr/>
        </p:nvSpPr>
        <p:spPr>
          <a:xfrm>
            <a:off x="379562" y="1164566"/>
            <a:ext cx="8393502" cy="288984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smtClean="0"/>
              <a:t>11 </a:t>
            </a:r>
            <a:r>
              <a:rPr lang="en-US" sz="3600" dirty="0" smtClean="0"/>
              <a:t>No discipline is enjoyable while it is happening—it’s painful! </a:t>
            </a:r>
            <a:r>
              <a:rPr lang="en-US" sz="3600" b="1" u="sng" dirty="0" smtClean="0"/>
              <a:t>But afterward there will be a peaceful harvest of right living</a:t>
            </a:r>
            <a:r>
              <a:rPr lang="en-US" sz="3600" dirty="0" smtClean="0"/>
              <a:t> for those who are trained in this way.</a:t>
            </a:r>
          </a:p>
          <a:p>
            <a:pPr algn="r"/>
            <a:r>
              <a:rPr lang="en-US" sz="3600" dirty="0" smtClean="0"/>
              <a:t>Hebrews 12:11</a:t>
            </a:r>
            <a:endParaRPr lang="en-US" sz="3600" dirty="0" smtClean="0">
              <a:solidFill>
                <a:schemeClr val="bg1"/>
              </a:solidFill>
            </a:endParaRPr>
          </a:p>
        </p:txBody>
      </p:sp>
      <p:sp>
        <p:nvSpPr>
          <p:cNvPr id="5" name="Rectangle 4"/>
          <p:cNvSpPr/>
          <p:nvPr/>
        </p:nvSpPr>
        <p:spPr>
          <a:xfrm>
            <a:off x="405442" y="4218316"/>
            <a:ext cx="8393501" cy="22739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-Character Change</a:t>
            </a:r>
          </a:p>
          <a:p>
            <a:r>
              <a:rPr lang="en-US" sz="3600" dirty="0" smtClean="0">
                <a:solidFill>
                  <a:schemeClr val="bg1"/>
                </a:solidFill>
              </a:rPr>
              <a:t>-Impact</a:t>
            </a:r>
          </a:p>
          <a:p>
            <a:r>
              <a:rPr lang="en-US" sz="3600" dirty="0" smtClean="0">
                <a:solidFill>
                  <a:schemeClr val="bg1"/>
                </a:solidFill>
              </a:rPr>
              <a:t>-Fulfillment</a:t>
            </a:r>
          </a:p>
          <a:p>
            <a:endParaRPr lang="en-US" sz="36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0"/>
            <a:ext cx="9144000" cy="862641"/>
          </a:xfrm>
          <a:solidFill>
            <a:schemeClr val="tx2"/>
          </a:solidFill>
        </p:spPr>
        <p:txBody>
          <a:bodyPr>
            <a:normAutofit/>
          </a:bodyPr>
          <a:lstStyle/>
          <a:p>
            <a:pPr algn="ctr"/>
            <a:r>
              <a:rPr lang="en-US" sz="4800" dirty="0" smtClean="0">
                <a:solidFill>
                  <a:schemeClr val="bg1"/>
                </a:solidFill>
              </a:rPr>
              <a:t>Saved for Good works</a:t>
            </a:r>
            <a:endParaRPr lang="en-US" sz="4800" b="0" dirty="0">
              <a:solidFill>
                <a:schemeClr val="bg1"/>
              </a:solidFill>
            </a:endParaRPr>
          </a:p>
        </p:txBody>
      </p:sp>
      <p:sp>
        <p:nvSpPr>
          <p:cNvPr id="10" name="Text Placeholder 9"/>
          <p:cNvSpPr>
            <a:spLocks noGrp="1"/>
          </p:cNvSpPr>
          <p:nvPr>
            <p:ph type="body" idx="1"/>
          </p:nvPr>
        </p:nvSpPr>
        <p:spPr>
          <a:xfrm>
            <a:off x="345058" y="1362974"/>
            <a:ext cx="4891176" cy="5098211"/>
          </a:xfrm>
          <a:solidFill>
            <a:schemeClr val="tx2">
              <a:lumMod val="60000"/>
              <a:lumOff val="40000"/>
            </a:schemeClr>
          </a:solidFill>
        </p:spPr>
        <p:txBody>
          <a:bodyPr>
            <a:normAutofit lnSpcReduction="10000"/>
          </a:bodyPr>
          <a:lstStyle/>
          <a:p>
            <a:r>
              <a:rPr lang="en-US" sz="3000" dirty="0" smtClean="0">
                <a:solidFill>
                  <a:schemeClr val="bg1"/>
                </a:solidFill>
              </a:rPr>
              <a:t>“Being naturally lazy, I do not normally thrill at the prospect of work; but the more I embrace the saving work of God on my behalf, the more I find myself embracing the works for which God saved me. And as I am "working hard" at doing these works for the good of others, I experience the truth of Jesus' words: "It is more blessed to give than to receive."</a:t>
            </a:r>
          </a:p>
          <a:p>
            <a:endParaRPr lang="en-US" sz="2800" dirty="0" smtClean="0">
              <a:solidFill>
                <a:schemeClr val="bg1"/>
              </a:solidFill>
            </a:endParaRPr>
          </a:p>
          <a:p>
            <a:endParaRPr lang="en-US" sz="2800" dirty="0" smtClean="0">
              <a:solidFill>
                <a:schemeClr val="bg1"/>
              </a:solidFill>
            </a:endParaRPr>
          </a:p>
        </p:txBody>
      </p:sp>
      <p:pic>
        <p:nvPicPr>
          <p:cNvPr id="17" name="Picture 16" descr="5113IyNqWIL._SX326_BO1,204,203,200_.jpg"/>
          <p:cNvPicPr>
            <a:picLocks noChangeAspect="1"/>
          </p:cNvPicPr>
          <p:nvPr/>
        </p:nvPicPr>
        <p:blipFill>
          <a:blip r:embed="rId2"/>
          <a:stretch>
            <a:fillRect/>
          </a:stretch>
        </p:blipFill>
        <p:spPr>
          <a:xfrm>
            <a:off x="5329706" y="1337980"/>
            <a:ext cx="3373196" cy="5131783"/>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0"/>
            <a:ext cx="9144000" cy="862641"/>
          </a:xfrm>
          <a:solidFill>
            <a:schemeClr val="tx2"/>
          </a:solidFill>
        </p:spPr>
        <p:txBody>
          <a:bodyPr>
            <a:normAutofit/>
          </a:bodyPr>
          <a:lstStyle/>
          <a:p>
            <a:pPr algn="ctr"/>
            <a:r>
              <a:rPr lang="en-US" sz="4800" dirty="0" smtClean="0">
                <a:solidFill>
                  <a:schemeClr val="bg1"/>
                </a:solidFill>
              </a:rPr>
              <a:t>Saved for Good works</a:t>
            </a:r>
            <a:endParaRPr lang="en-US" sz="4800" b="0" dirty="0">
              <a:solidFill>
                <a:schemeClr val="bg1"/>
              </a:solidFill>
            </a:endParaRPr>
          </a:p>
        </p:txBody>
      </p:sp>
      <p:sp>
        <p:nvSpPr>
          <p:cNvPr id="10" name="Text Placeholder 9"/>
          <p:cNvSpPr>
            <a:spLocks noGrp="1"/>
          </p:cNvSpPr>
          <p:nvPr>
            <p:ph type="body" idx="1"/>
          </p:nvPr>
        </p:nvSpPr>
        <p:spPr>
          <a:xfrm>
            <a:off x="345058" y="1362974"/>
            <a:ext cx="4891176" cy="5098211"/>
          </a:xfrm>
          <a:solidFill>
            <a:schemeClr val="tx2">
              <a:lumMod val="60000"/>
              <a:lumOff val="40000"/>
            </a:schemeClr>
          </a:solidFill>
        </p:spPr>
        <p:txBody>
          <a:bodyPr>
            <a:normAutofit lnSpcReduction="10000"/>
          </a:bodyPr>
          <a:lstStyle/>
          <a:p>
            <a:r>
              <a:rPr lang="en-US" sz="3200" dirty="0" smtClean="0">
                <a:solidFill>
                  <a:schemeClr val="bg1"/>
                </a:solidFill>
              </a:rPr>
              <a:t>I also find myself saying with Christ, “My food is to do the will of Him who sent me and to accomplish His work." Indeed, gospel-motivated works do for the soul what food does for the body. They bring refreshment, enjoyment, blessing, and strengthening to the doer of the deeds, even more so than to the receiver. </a:t>
            </a:r>
            <a:endParaRPr lang="en-US" sz="2800" dirty="0" smtClean="0">
              <a:solidFill>
                <a:schemeClr val="bg1"/>
              </a:solidFill>
            </a:endParaRPr>
          </a:p>
          <a:p>
            <a:endParaRPr lang="en-US" sz="2800" dirty="0" smtClean="0">
              <a:solidFill>
                <a:schemeClr val="bg1"/>
              </a:solidFill>
            </a:endParaRPr>
          </a:p>
        </p:txBody>
      </p:sp>
      <p:pic>
        <p:nvPicPr>
          <p:cNvPr id="17" name="Picture 16" descr="5113IyNqWIL._SX326_BO1,204,203,200_.jpg"/>
          <p:cNvPicPr>
            <a:picLocks noChangeAspect="1"/>
          </p:cNvPicPr>
          <p:nvPr/>
        </p:nvPicPr>
        <p:blipFill>
          <a:blip r:embed="rId2"/>
          <a:stretch>
            <a:fillRect/>
          </a:stretch>
        </p:blipFill>
        <p:spPr>
          <a:xfrm>
            <a:off x="5329706" y="1337980"/>
            <a:ext cx="3373196" cy="5131783"/>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630392"/>
            <a:ext cx="9143999" cy="5227608"/>
          </a:xfrm>
        </p:spPr>
        <p:txBody>
          <a:bodyPr/>
          <a:lstStyle/>
          <a:p>
            <a:r>
              <a:rPr sz="3600" smtClean="0"/>
              <a:t>Perhaps most of the people who have emerged from a setback stay in their same jobs, with their same lives, but they are different. It’s not about self anymore; it’s about relation, it’s about the giving yourself away. Their joy is in seeing others shine.  In their book “Practical Wisdom,” Barry Schwartz and Kenneth Sharpe tell the story of a hospital janitor named Luke. </a:t>
            </a:r>
          </a:p>
        </p:txBody>
      </p:sp>
      <p:sp>
        <p:nvSpPr>
          <p:cNvPr id="3" name="Rectangle 2"/>
          <p:cNvSpPr/>
          <p:nvPr/>
        </p:nvSpPr>
        <p:spPr>
          <a:xfrm>
            <a:off x="1" y="181155"/>
            <a:ext cx="9144000" cy="130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600" b="1" dirty="0" smtClean="0"/>
              <a:t>The Moral Peril of Meritocracy </a:t>
            </a:r>
            <a:r>
              <a:rPr lang="en-US" sz="2400" b="1" dirty="0" smtClean="0"/>
              <a:t>- By David Brooks, NYT, April 7, 2019</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630392"/>
            <a:ext cx="9143999" cy="5227608"/>
          </a:xfrm>
        </p:spPr>
        <p:txBody>
          <a:bodyPr/>
          <a:lstStyle/>
          <a:p>
            <a:r>
              <a:rPr sz="3600" smtClean="0"/>
              <a:t>In Luke’s hospital there was a young man who’d gotten into a fight and was now in a permanent coma. The young man’s father sat with him every day in silent vigil, and every day Luke cleaned the room. But one day the father was out for a smoke when Luke cleaned it. Later that afternoon, the father found Luke and snapped at him for not cleaning the room. The first-mountain response is to see your job as cleaning rooms. </a:t>
            </a:r>
          </a:p>
        </p:txBody>
      </p:sp>
      <p:sp>
        <p:nvSpPr>
          <p:cNvPr id="3" name="Rectangle 2"/>
          <p:cNvSpPr/>
          <p:nvPr/>
        </p:nvSpPr>
        <p:spPr>
          <a:xfrm>
            <a:off x="1" y="181155"/>
            <a:ext cx="9144000" cy="130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600" b="1" dirty="0" smtClean="0"/>
              <a:t>The Moral Peril of Meritocracy </a:t>
            </a:r>
            <a:r>
              <a:rPr lang="en-US" sz="2400" b="1" dirty="0" smtClean="0"/>
              <a:t>- By David Brooks, NYT, April 7, 2019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descr="lifebuzz-d1f5ff6d72b2c537746cdcec9ef8e491-limit_2000.jpg"/>
          <p:cNvPicPr>
            <a:picLocks noGrp="1" noChangeAspect="1"/>
          </p:cNvPicPr>
          <p:nvPr>
            <p:ph type="pic" sz="quarter" idx="13"/>
          </p:nvPr>
        </p:nvPicPr>
        <p:blipFill>
          <a:blip r:embed="rId3"/>
          <a:stretch>
            <a:fillRect/>
          </a:stretch>
        </p:blipFill>
        <p:spPr>
          <a:xfrm>
            <a:off x="49049" y="500332"/>
            <a:ext cx="9069073" cy="6038492"/>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630392"/>
            <a:ext cx="9143999" cy="5227608"/>
          </a:xfrm>
        </p:spPr>
        <p:txBody>
          <a:bodyPr/>
          <a:lstStyle/>
          <a:p>
            <a:r>
              <a:rPr sz="3600" smtClean="0"/>
              <a:t>Luke could have snapped back: </a:t>
            </a:r>
            <a:r>
              <a:rPr sz="3600" i="1" smtClean="0"/>
              <a:t>I did clean the room. You were out smoking</a:t>
            </a:r>
            <a:r>
              <a:rPr sz="3600" smtClean="0"/>
              <a:t>. The second-mountain response is to see your job as serving patients and their families. In that case you’d go back in the room and clean it again, so that the father could have the comfort of seeing you do it. And that’s what Luke did.</a:t>
            </a:r>
          </a:p>
        </p:txBody>
      </p:sp>
      <p:sp>
        <p:nvSpPr>
          <p:cNvPr id="3" name="Rectangle 2"/>
          <p:cNvSpPr/>
          <p:nvPr/>
        </p:nvSpPr>
        <p:spPr>
          <a:xfrm>
            <a:off x="1" y="181155"/>
            <a:ext cx="9144000" cy="130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600" b="1" dirty="0" smtClean="0"/>
              <a:t>The Moral Peril of Meritocracy </a:t>
            </a:r>
            <a:r>
              <a:rPr lang="en-US" sz="2400" b="1" dirty="0" smtClean="0"/>
              <a:t>- By David Brooks, NYT, April 7, 2019</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630392"/>
            <a:ext cx="9143999" cy="5227608"/>
          </a:xfrm>
        </p:spPr>
        <p:txBody>
          <a:bodyPr/>
          <a:lstStyle/>
          <a:p>
            <a:r>
              <a:rPr sz="3600" smtClean="0"/>
              <a:t>If the first mountain is about building up the ego and defining the self, the second is about shedding the ego and dissolving the self. If the first mountain is about acquisition, the second mountain is about contribution. On the first mountain we shoot for happiness, but on the second mountain we are rewarded with joy. What’s the difference?</a:t>
            </a:r>
          </a:p>
        </p:txBody>
      </p:sp>
      <p:sp>
        <p:nvSpPr>
          <p:cNvPr id="3" name="Rectangle 2"/>
          <p:cNvSpPr/>
          <p:nvPr/>
        </p:nvSpPr>
        <p:spPr>
          <a:xfrm>
            <a:off x="1" y="181155"/>
            <a:ext cx="9144000" cy="130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600" b="1" dirty="0" smtClean="0"/>
              <a:t>The Moral Peril of Meritocracy </a:t>
            </a:r>
            <a:r>
              <a:rPr lang="en-US" sz="2400" b="1" dirty="0" smtClean="0"/>
              <a:t>- By David Brooks, NYT, April 7, 2019</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630392"/>
            <a:ext cx="9143999" cy="5227608"/>
          </a:xfrm>
        </p:spPr>
        <p:txBody>
          <a:bodyPr/>
          <a:lstStyle/>
          <a:p>
            <a:r>
              <a:rPr sz="3600" smtClean="0"/>
              <a:t>Happiness involves a victory for the self. It happens as we move toward our goals. You get a promotion. You have a delicious meal.</a:t>
            </a:r>
            <a:br>
              <a:rPr sz="3600" smtClean="0"/>
            </a:br>
            <a:r>
              <a:rPr sz="3600" smtClean="0"/>
              <a:t>Joy involves the transcendence of self. When you’re on the second mountain, you realize we aim too low. We compete to get near a little sunlamp, but if we lived differently, we could feel the glow of real sunshine. On the second mountain you see that happiness is good, but joy is better.</a:t>
            </a:r>
          </a:p>
        </p:txBody>
      </p:sp>
      <p:sp>
        <p:nvSpPr>
          <p:cNvPr id="3" name="Rectangle 2"/>
          <p:cNvSpPr/>
          <p:nvPr/>
        </p:nvSpPr>
        <p:spPr>
          <a:xfrm>
            <a:off x="1" y="181155"/>
            <a:ext cx="9144000" cy="130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600" b="1" dirty="0" smtClean="0"/>
              <a:t>The Moral Peril of Meritocracy </a:t>
            </a:r>
            <a:r>
              <a:rPr lang="en-US" sz="2400" b="1" dirty="0" smtClean="0"/>
              <a:t>- By David Brooks, NYT, April 7, 2019</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What does this look like?</a:t>
            </a:r>
            <a:endParaRPr lang="en-US" sz="4800" dirty="0"/>
          </a:p>
        </p:txBody>
      </p:sp>
      <p:sp>
        <p:nvSpPr>
          <p:cNvPr id="4" name="Rectangle 3"/>
          <p:cNvSpPr/>
          <p:nvPr/>
        </p:nvSpPr>
        <p:spPr>
          <a:xfrm>
            <a:off x="379562" y="1164566"/>
            <a:ext cx="8393502" cy="53742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endParaRPr lang="en-US" sz="3600" dirty="0" smtClean="0">
              <a:solidFill>
                <a:schemeClr val="bg1"/>
              </a:solidFill>
            </a:endParaRPr>
          </a:p>
          <a:p>
            <a:pPr>
              <a:buFontTx/>
              <a:buChar char="-"/>
            </a:pPr>
            <a:endParaRPr lang="en-US" sz="3600" dirty="0" smtClean="0">
              <a:solidFill>
                <a:schemeClr val="bg1"/>
              </a:solidFill>
            </a:endParaRPr>
          </a:p>
          <a:p>
            <a:pPr>
              <a:buFontTx/>
              <a:buChar char="-"/>
            </a:pPr>
            <a:endParaRPr lang="en-US" sz="3600" dirty="0" smtClean="0">
              <a:solidFill>
                <a:schemeClr val="bg1"/>
              </a:solidFill>
            </a:endParaRPr>
          </a:p>
          <a:p>
            <a:pPr>
              <a:buFontTx/>
              <a:buChar char="-"/>
            </a:pPr>
            <a:endParaRPr lang="en-US" sz="3600" dirty="0" smtClean="0">
              <a:solidFill>
                <a:schemeClr val="bg1"/>
              </a:solidFill>
            </a:endParaRPr>
          </a:p>
          <a:p>
            <a:pPr>
              <a:buFontTx/>
              <a:buChar char="-"/>
            </a:pPr>
            <a:endParaRPr lang="en-US" sz="3600" dirty="0" smtClean="0">
              <a:solidFill>
                <a:schemeClr val="bg1"/>
              </a:solidFill>
            </a:endParaRPr>
          </a:p>
          <a:p>
            <a:pPr>
              <a:buFontTx/>
              <a:buChar char="-"/>
            </a:pPr>
            <a:endParaRPr lang="en-US" sz="3600" dirty="0" smtClean="0">
              <a:solidFill>
                <a:schemeClr val="bg1"/>
              </a:solidFill>
            </a:endParaRPr>
          </a:p>
          <a:p>
            <a:endParaRPr lang="en-US" sz="3600" dirty="0" smtClean="0">
              <a:solidFill>
                <a:schemeClr val="bg1"/>
              </a:solidFill>
            </a:endParaRPr>
          </a:p>
          <a:p>
            <a:endParaRPr lang="en-US" sz="3600" dirty="0" smtClean="0">
              <a:solidFill>
                <a:schemeClr val="bg1"/>
              </a:solidFill>
            </a:endParaRPr>
          </a:p>
          <a:p>
            <a:r>
              <a:rPr lang="en-US" sz="3600" dirty="0" smtClean="0">
                <a:solidFill>
                  <a:schemeClr val="bg1"/>
                </a:solidFill>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What does this look like?</a:t>
            </a:r>
            <a:endParaRPr lang="en-US" sz="4800" dirty="0"/>
          </a:p>
        </p:txBody>
      </p:sp>
      <p:sp>
        <p:nvSpPr>
          <p:cNvPr id="4" name="Rectangle 3"/>
          <p:cNvSpPr/>
          <p:nvPr/>
        </p:nvSpPr>
        <p:spPr>
          <a:xfrm>
            <a:off x="379562" y="1164566"/>
            <a:ext cx="8393502" cy="53742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endParaRPr lang="en-US" sz="3600" dirty="0" smtClean="0">
              <a:solidFill>
                <a:schemeClr val="bg1"/>
              </a:solidFill>
            </a:endParaRPr>
          </a:p>
          <a:p>
            <a:pPr>
              <a:buFontTx/>
              <a:buChar char="-"/>
            </a:pPr>
            <a:endParaRPr lang="en-US" sz="3600" dirty="0" smtClean="0">
              <a:solidFill>
                <a:schemeClr val="bg1"/>
              </a:solidFill>
            </a:endParaRPr>
          </a:p>
          <a:p>
            <a:pPr>
              <a:buFontTx/>
              <a:buChar char="-"/>
            </a:pPr>
            <a:endParaRPr lang="en-US" sz="3600" dirty="0" smtClean="0">
              <a:solidFill>
                <a:schemeClr val="bg1"/>
              </a:solidFill>
            </a:endParaRPr>
          </a:p>
          <a:p>
            <a:pPr>
              <a:buFontTx/>
              <a:buChar char="-"/>
            </a:pPr>
            <a:endParaRPr lang="en-US" sz="3600" dirty="0" smtClean="0">
              <a:solidFill>
                <a:schemeClr val="bg1"/>
              </a:solidFill>
            </a:endParaRPr>
          </a:p>
          <a:p>
            <a:pPr>
              <a:buFontTx/>
              <a:buChar char="-"/>
            </a:pPr>
            <a:endParaRPr lang="en-US" sz="3600" dirty="0" smtClean="0">
              <a:solidFill>
                <a:schemeClr val="bg1"/>
              </a:solidFill>
            </a:endParaRPr>
          </a:p>
          <a:p>
            <a:pPr>
              <a:buFontTx/>
              <a:buChar char="-"/>
            </a:pPr>
            <a:endParaRPr lang="en-US" sz="3600" dirty="0" smtClean="0">
              <a:solidFill>
                <a:schemeClr val="bg1"/>
              </a:solidFill>
            </a:endParaRPr>
          </a:p>
          <a:p>
            <a:endParaRPr lang="en-US" sz="3600" dirty="0" smtClean="0">
              <a:solidFill>
                <a:schemeClr val="bg1"/>
              </a:solidFill>
            </a:endParaRPr>
          </a:p>
          <a:p>
            <a:endParaRPr lang="en-US" sz="3600" dirty="0" smtClean="0">
              <a:solidFill>
                <a:schemeClr val="bg1"/>
              </a:solidFill>
            </a:endParaRPr>
          </a:p>
          <a:p>
            <a:r>
              <a:rPr lang="en-US" sz="3600" dirty="0" smtClean="0">
                <a:solidFill>
                  <a:schemeClr val="bg1"/>
                </a:solidFill>
              </a:rPr>
              <a:t> </a:t>
            </a:r>
          </a:p>
        </p:txBody>
      </p:sp>
      <p:sp>
        <p:nvSpPr>
          <p:cNvPr id="5" name="Rectangle 4"/>
          <p:cNvSpPr/>
          <p:nvPr/>
        </p:nvSpPr>
        <p:spPr>
          <a:xfrm>
            <a:off x="2467155" y="2570671"/>
            <a:ext cx="3907765" cy="25534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u="sng" dirty="0" smtClean="0"/>
              <a:t>Qualify!</a:t>
            </a:r>
          </a:p>
          <a:p>
            <a:r>
              <a:rPr lang="en-US" sz="3600" dirty="0" smtClean="0"/>
              <a:t>-Sampling</a:t>
            </a:r>
          </a:p>
          <a:p>
            <a:pPr>
              <a:buFontTx/>
              <a:buChar char="-"/>
            </a:pPr>
            <a:r>
              <a:rPr lang="en-US" sz="3600" dirty="0" smtClean="0"/>
              <a:t>Inadequate</a:t>
            </a:r>
            <a:endParaRPr lang="en-US" sz="36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What does this look like?</a:t>
            </a:r>
            <a:endParaRPr lang="en-US" sz="4800" dirty="0"/>
          </a:p>
        </p:txBody>
      </p:sp>
      <p:sp>
        <p:nvSpPr>
          <p:cNvPr id="4" name="Rectangle 3"/>
          <p:cNvSpPr/>
          <p:nvPr/>
        </p:nvSpPr>
        <p:spPr>
          <a:xfrm>
            <a:off x="379562" y="1164566"/>
            <a:ext cx="8393502" cy="53742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smtClean="0">
                <a:solidFill>
                  <a:schemeClr val="bg1"/>
                </a:solidFill>
              </a:rPr>
              <a:t>Serving your Kids</a:t>
            </a:r>
          </a:p>
          <a:p>
            <a:pPr>
              <a:buFontTx/>
              <a:buChar char="-"/>
            </a:pPr>
            <a:r>
              <a:rPr lang="en-US" sz="3600" dirty="0" smtClean="0">
                <a:solidFill>
                  <a:schemeClr val="bg1"/>
                </a:solidFill>
              </a:rPr>
              <a:t> Discipline</a:t>
            </a:r>
          </a:p>
          <a:p>
            <a:pPr>
              <a:buFontTx/>
              <a:buChar char="-"/>
            </a:pPr>
            <a:r>
              <a:rPr lang="en-US" sz="3600" dirty="0" smtClean="0">
                <a:solidFill>
                  <a:schemeClr val="bg1"/>
                </a:solidFill>
              </a:rPr>
              <a:t> Change your agenda or plans (flexibility)</a:t>
            </a:r>
          </a:p>
          <a:p>
            <a:pPr>
              <a:buFontTx/>
              <a:buChar char="-"/>
            </a:pPr>
            <a:r>
              <a:rPr lang="en-US" sz="3600" dirty="0" smtClean="0">
                <a:solidFill>
                  <a:schemeClr val="bg1"/>
                </a:solidFill>
              </a:rPr>
              <a:t> Change their agenda or plans (flexibility)  </a:t>
            </a:r>
          </a:p>
          <a:p>
            <a:pPr>
              <a:buFontTx/>
              <a:buChar char="-"/>
            </a:pPr>
            <a:r>
              <a:rPr lang="en-US" sz="3600" dirty="0" smtClean="0">
                <a:solidFill>
                  <a:schemeClr val="bg1"/>
                </a:solidFill>
              </a:rPr>
              <a:t> Sacrifice personal peace</a:t>
            </a:r>
          </a:p>
          <a:p>
            <a:pPr>
              <a:buFontTx/>
              <a:buChar char="-"/>
            </a:pPr>
            <a:r>
              <a:rPr lang="en-US" sz="3600" dirty="0" smtClean="0">
                <a:solidFill>
                  <a:schemeClr val="bg1"/>
                </a:solidFill>
              </a:rPr>
              <a:t> Putting away our phone</a:t>
            </a:r>
          </a:p>
          <a:p>
            <a:pPr>
              <a:buFontTx/>
              <a:buChar char="-"/>
            </a:pPr>
            <a:r>
              <a:rPr lang="en-US" sz="3600" dirty="0" smtClean="0">
                <a:solidFill>
                  <a:schemeClr val="bg1"/>
                </a:solidFill>
              </a:rPr>
              <a:t> Proactive vs. reactive towards our kids</a:t>
            </a:r>
          </a:p>
          <a:p>
            <a:pPr>
              <a:buFontTx/>
              <a:buChar char="-"/>
            </a:pPr>
            <a:r>
              <a:rPr lang="en-US" sz="3600" dirty="0" smtClean="0">
                <a:solidFill>
                  <a:schemeClr val="bg1"/>
                </a:solidFill>
              </a:rPr>
              <a:t> Repent and forgive</a:t>
            </a:r>
          </a:p>
          <a:p>
            <a:r>
              <a:rPr lang="en-US" sz="3600" dirty="0" smtClean="0">
                <a:solidFill>
                  <a:schemeClr val="bg1"/>
                </a:solidFill>
              </a:rPr>
              <a:t>- Teaching them how to serve</a:t>
            </a:r>
          </a:p>
          <a:p>
            <a:r>
              <a:rPr lang="en-US" sz="3600" dirty="0" smtClean="0">
                <a:solidFill>
                  <a:schemeClr val="bg1"/>
                </a:solidFill>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What does this look like?</a:t>
            </a:r>
            <a:endParaRPr lang="en-US" sz="4800" dirty="0"/>
          </a:p>
        </p:txBody>
      </p:sp>
      <p:sp>
        <p:nvSpPr>
          <p:cNvPr id="4" name="Rectangle 3"/>
          <p:cNvSpPr/>
          <p:nvPr/>
        </p:nvSpPr>
        <p:spPr>
          <a:xfrm>
            <a:off x="379562" y="1164566"/>
            <a:ext cx="8393502" cy="53742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smtClean="0">
                <a:solidFill>
                  <a:schemeClr val="bg1"/>
                </a:solidFill>
              </a:rPr>
              <a:t>Serving your Spouse</a:t>
            </a:r>
          </a:p>
          <a:p>
            <a:pPr marL="0" lvl="1">
              <a:buFontTx/>
              <a:buChar char="-"/>
            </a:pPr>
            <a:r>
              <a:rPr lang="en-US" sz="3600" dirty="0" smtClean="0"/>
              <a:t> Sacrificial love vs. transactions</a:t>
            </a:r>
          </a:p>
          <a:p>
            <a:r>
              <a:rPr lang="en-US" sz="3600" dirty="0" smtClean="0">
                <a:solidFill>
                  <a:schemeClr val="bg1"/>
                </a:solidFill>
              </a:rPr>
              <a:t>- Thinking through their needs</a:t>
            </a:r>
          </a:p>
          <a:p>
            <a:r>
              <a:rPr lang="en-US" sz="3600" dirty="0" smtClean="0">
                <a:solidFill>
                  <a:schemeClr val="bg1"/>
                </a:solidFill>
              </a:rPr>
              <a:t>- Forgive/overlook offense</a:t>
            </a:r>
          </a:p>
          <a:p>
            <a:pPr>
              <a:buFontTx/>
              <a:buChar char="-"/>
            </a:pPr>
            <a:r>
              <a:rPr lang="en-US" sz="3600" dirty="0" smtClean="0">
                <a:solidFill>
                  <a:schemeClr val="bg1"/>
                </a:solidFill>
              </a:rPr>
              <a:t> Sex</a:t>
            </a:r>
          </a:p>
          <a:p>
            <a:pPr>
              <a:buFontTx/>
              <a:buChar char="-"/>
            </a:pPr>
            <a:r>
              <a:rPr lang="en-US" sz="3600" dirty="0" smtClean="0">
                <a:solidFill>
                  <a:schemeClr val="bg1"/>
                </a:solidFill>
              </a:rPr>
              <a:t> Empowering vs. Managing</a:t>
            </a:r>
          </a:p>
          <a:p>
            <a:pPr>
              <a:buFontTx/>
              <a:buChar char="-"/>
            </a:pPr>
            <a:r>
              <a:rPr lang="en-US" sz="3600" dirty="0" smtClean="0">
                <a:solidFill>
                  <a:schemeClr val="bg1"/>
                </a:solidFill>
              </a:rPr>
              <a:t> Prioritizing the relationship</a:t>
            </a:r>
          </a:p>
          <a:p>
            <a:r>
              <a:rPr lang="en-US" sz="3600" dirty="0" smtClean="0">
                <a:solidFill>
                  <a:schemeClr val="bg1"/>
                </a:solidFill>
              </a:rPr>
              <a:t>- Help for them to be able to serve</a:t>
            </a:r>
          </a:p>
          <a:p>
            <a:pPr>
              <a:buFontTx/>
              <a:buChar char="-"/>
            </a:pPr>
            <a:endParaRPr lang="en-US" sz="3600" dirty="0" smtClean="0">
              <a:solidFill>
                <a:schemeClr val="bg1"/>
              </a:solidFill>
            </a:endParaRPr>
          </a:p>
          <a:p>
            <a:r>
              <a:rPr lang="en-US" sz="3600" dirty="0" smtClean="0">
                <a:solidFill>
                  <a:schemeClr val="bg1"/>
                </a:solidFill>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What does this look like?</a:t>
            </a:r>
            <a:endParaRPr lang="en-US" sz="4800" dirty="0"/>
          </a:p>
        </p:txBody>
      </p:sp>
      <p:sp>
        <p:nvSpPr>
          <p:cNvPr id="4" name="Rectangle 3"/>
          <p:cNvSpPr/>
          <p:nvPr/>
        </p:nvSpPr>
        <p:spPr>
          <a:xfrm>
            <a:off x="379562" y="1164566"/>
            <a:ext cx="8393502" cy="53742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smtClean="0">
                <a:solidFill>
                  <a:schemeClr val="bg1"/>
                </a:solidFill>
              </a:rPr>
              <a:t>Serving Outside Your Family</a:t>
            </a:r>
          </a:p>
          <a:p>
            <a:pPr marL="0" lvl="1"/>
            <a:endParaRPr lang="en-US" sz="3600" dirty="0" smtClean="0">
              <a:solidFill>
                <a:schemeClr val="bg1"/>
              </a:solidFill>
            </a:endParaRPr>
          </a:p>
          <a:p>
            <a:pPr marL="0" lvl="1"/>
            <a:endParaRPr lang="en-US" sz="3600" dirty="0" smtClean="0">
              <a:solidFill>
                <a:schemeClr val="bg1"/>
              </a:solidFill>
            </a:endParaRPr>
          </a:p>
          <a:p>
            <a:pPr marL="0" lvl="1"/>
            <a:endParaRPr lang="en-US" sz="3600" dirty="0" smtClean="0">
              <a:solidFill>
                <a:schemeClr val="bg1"/>
              </a:solidFill>
            </a:endParaRPr>
          </a:p>
          <a:p>
            <a:pPr marL="0" lvl="1"/>
            <a:endParaRPr lang="en-US" sz="3600" dirty="0" smtClean="0">
              <a:solidFill>
                <a:schemeClr val="bg1"/>
              </a:solidFill>
            </a:endParaRPr>
          </a:p>
          <a:p>
            <a:pPr marL="0" lvl="1"/>
            <a:endParaRPr lang="en-US" sz="3600" dirty="0" smtClean="0">
              <a:solidFill>
                <a:schemeClr val="bg1"/>
              </a:solidFill>
            </a:endParaRPr>
          </a:p>
          <a:p>
            <a:pPr marL="0" lvl="1"/>
            <a:endParaRPr lang="en-US" sz="3600" dirty="0" smtClean="0">
              <a:solidFill>
                <a:schemeClr val="bg1"/>
              </a:solidFill>
            </a:endParaRPr>
          </a:p>
          <a:p>
            <a:pPr marL="0" lvl="1"/>
            <a:endParaRPr lang="en-US" sz="3600" dirty="0" smtClean="0">
              <a:solidFill>
                <a:schemeClr val="bg1"/>
              </a:solidFill>
            </a:endParaRPr>
          </a:p>
          <a:p>
            <a:pPr marL="0" lvl="1"/>
            <a:endParaRPr lang="en-US" sz="3600" dirty="0" smtClean="0">
              <a:solidFill>
                <a:schemeClr val="bg1"/>
              </a:solidFill>
            </a:endParaRPr>
          </a:p>
          <a:p>
            <a:pPr marL="0" lvl="1"/>
            <a:endParaRPr lang="en-US" sz="3600" dirty="0" smtClean="0">
              <a:solidFill>
                <a:schemeClr val="bg1"/>
              </a:solidFill>
            </a:endParaRPr>
          </a:p>
        </p:txBody>
      </p:sp>
      <p:sp>
        <p:nvSpPr>
          <p:cNvPr id="5" name="Rectangle 4"/>
          <p:cNvSpPr/>
          <p:nvPr/>
        </p:nvSpPr>
        <p:spPr>
          <a:xfrm>
            <a:off x="1431985" y="2708693"/>
            <a:ext cx="6392173" cy="29243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If you love only those who love you, what reward is there for that? Even corrupt tax collectors do that much.</a:t>
            </a:r>
          </a:p>
          <a:p>
            <a:pPr algn="r"/>
            <a:r>
              <a:rPr lang="en-US" sz="3600" dirty="0" smtClean="0"/>
              <a:t>Matthew 5:46</a:t>
            </a:r>
          </a:p>
          <a:p>
            <a:pPr algn="ct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What does this look like?</a:t>
            </a:r>
            <a:endParaRPr lang="en-US" sz="4800" dirty="0"/>
          </a:p>
        </p:txBody>
      </p:sp>
      <p:sp>
        <p:nvSpPr>
          <p:cNvPr id="4" name="Rectangle 3"/>
          <p:cNvSpPr/>
          <p:nvPr/>
        </p:nvSpPr>
        <p:spPr>
          <a:xfrm>
            <a:off x="379562" y="1164566"/>
            <a:ext cx="8393502" cy="53742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smtClean="0">
                <a:solidFill>
                  <a:schemeClr val="bg1"/>
                </a:solidFill>
              </a:rPr>
              <a:t>Serving Outside Your Family</a:t>
            </a:r>
          </a:p>
          <a:p>
            <a:pPr lvl="0"/>
            <a:r>
              <a:rPr lang="en-US" sz="3600" dirty="0" smtClean="0">
                <a:solidFill>
                  <a:schemeClr val="bg1"/>
                </a:solidFill>
              </a:rPr>
              <a:t>- </a:t>
            </a:r>
            <a:r>
              <a:rPr lang="en-US" sz="3600" dirty="0" smtClean="0"/>
              <a:t>Initiate in our friendships</a:t>
            </a:r>
          </a:p>
          <a:p>
            <a:pPr lvl="0"/>
            <a:r>
              <a:rPr lang="en-US" sz="3600" dirty="0" smtClean="0"/>
              <a:t>- Make new friends</a:t>
            </a:r>
          </a:p>
          <a:p>
            <a:pPr lvl="0"/>
            <a:r>
              <a:rPr lang="en-US" sz="3600" dirty="0" smtClean="0"/>
              <a:t>- Show up, consider someone else</a:t>
            </a:r>
          </a:p>
          <a:p>
            <a:pPr lvl="0"/>
            <a:r>
              <a:rPr lang="en-US" sz="3600" dirty="0" smtClean="0"/>
              <a:t>- Pray, Teach, Study the Bible with someone</a:t>
            </a:r>
          </a:p>
          <a:p>
            <a:pPr lvl="0"/>
            <a:r>
              <a:rPr lang="en-US" sz="3600" dirty="0" smtClean="0"/>
              <a:t>- Host (dinners, happy hours, bible studies, playgroups)</a:t>
            </a:r>
          </a:p>
          <a:p>
            <a:pPr lvl="0"/>
            <a:r>
              <a:rPr lang="en-US" sz="3600" dirty="0" smtClean="0"/>
              <a:t>- Say yes to steps of faith in front of you</a:t>
            </a:r>
          </a:p>
          <a:p>
            <a:pPr lvl="0"/>
            <a:r>
              <a:rPr lang="en-US" sz="3600" dirty="0" smtClean="0"/>
              <a:t>- Vacation, retreat, camp with other families</a:t>
            </a:r>
            <a:endParaRPr lang="en-US" sz="3600" dirty="0" smtClean="0">
              <a:solidFill>
                <a:schemeClr val="bg1"/>
              </a:solidFill>
            </a:endParaRPr>
          </a:p>
          <a:p>
            <a:pPr marL="0" lvl="1"/>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Conclusions</a:t>
            </a:r>
            <a:endParaRPr lang="en-US" sz="4800" dirty="0"/>
          </a:p>
        </p:txBody>
      </p:sp>
      <p:sp>
        <p:nvSpPr>
          <p:cNvPr id="4" name="Rectangle 3"/>
          <p:cNvSpPr/>
          <p:nvPr/>
        </p:nvSpPr>
        <p:spPr>
          <a:xfrm>
            <a:off x="379562" y="1164566"/>
            <a:ext cx="8393502" cy="53742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3600" dirty="0" smtClean="0"/>
              <a:t>Are you persuaded on how to actually get filled up?</a:t>
            </a:r>
            <a:endParaRPr lang="en-US" sz="3600" dirty="0" smtClean="0">
              <a:solidFill>
                <a:schemeClr val="bg1"/>
              </a:solidFill>
            </a:endParaRPr>
          </a:p>
          <a:p>
            <a:pPr lvl="0">
              <a:buFontTx/>
              <a:buChar char="-"/>
            </a:pPr>
            <a:endParaRPr lang="en-US" sz="3600" dirty="0" smtClean="0">
              <a:solidFill>
                <a:schemeClr val="bg1"/>
              </a:solidFill>
            </a:endParaRPr>
          </a:p>
          <a:p>
            <a:pPr lvl="0">
              <a:buFontTx/>
              <a:buChar char="-"/>
            </a:pPr>
            <a:r>
              <a:rPr lang="en-US" sz="3600" dirty="0" smtClean="0">
                <a:solidFill>
                  <a:schemeClr val="bg1"/>
                </a:solidFill>
              </a:rPr>
              <a:t>Do you have regular time with a c</a:t>
            </a:r>
            <a:r>
              <a:rPr lang="en-US" sz="3600" dirty="0" smtClean="0"/>
              <a:t>lose friend/s who know your tendencies?</a:t>
            </a:r>
          </a:p>
          <a:p>
            <a:pPr lvl="0">
              <a:buFontTx/>
              <a:buChar char="-"/>
            </a:pPr>
            <a:endParaRPr lang="en-US" sz="3600" dirty="0" smtClean="0"/>
          </a:p>
          <a:p>
            <a:pPr lvl="0"/>
            <a:r>
              <a:rPr lang="en-US" sz="3600" dirty="0" smtClean="0"/>
              <a:t>- What are your non-</a:t>
            </a:r>
            <a:r>
              <a:rPr lang="en-US" sz="3600" dirty="0" err="1" smtClean="0"/>
              <a:t>negotiables</a:t>
            </a:r>
            <a:r>
              <a:rPr lang="en-US" sz="3600" dirty="0" smtClean="0"/>
              <a:t>? </a:t>
            </a:r>
          </a:p>
          <a:p>
            <a:pPr lvl="1">
              <a:buFontTx/>
              <a:buChar char="-"/>
            </a:pPr>
            <a:r>
              <a:rPr lang="en-US" sz="3600" dirty="0" smtClean="0"/>
              <a:t>In spite of how your day is going or how you feel? Marriage, family, </a:t>
            </a:r>
            <a:r>
              <a:rPr lang="en-US" sz="3600" smtClean="0"/>
              <a:t>ministry.</a:t>
            </a:r>
            <a:endParaRPr lang="en-US" sz="3600" dirty="0" smtClean="0">
              <a:solidFill>
                <a:schemeClr val="bg1"/>
              </a:solidFill>
            </a:endParaRPr>
          </a:p>
          <a:p>
            <a:pPr marL="0" lvl="1"/>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descr="lifebuzz-d1f5ff6d72b2c537746cdcec9ef8e491-limit_2000.jpg"/>
          <p:cNvPicPr>
            <a:picLocks noGrp="1" noChangeAspect="1"/>
          </p:cNvPicPr>
          <p:nvPr>
            <p:ph type="pic" sz="quarter" idx="13"/>
          </p:nvPr>
        </p:nvPicPr>
        <p:blipFill>
          <a:blip r:embed="rId3"/>
          <a:stretch>
            <a:fillRect/>
          </a:stretch>
        </p:blipFill>
        <p:spPr>
          <a:xfrm>
            <a:off x="212968" y="526210"/>
            <a:ext cx="8680866" cy="5780009"/>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630392"/>
            <a:ext cx="9143999" cy="5227608"/>
          </a:xfrm>
        </p:spPr>
        <p:txBody>
          <a:bodyPr/>
          <a:lstStyle/>
          <a:p>
            <a:pPr fontAlgn="base"/>
            <a:r>
              <a:rPr lang="en-US" sz="3600" dirty="0" smtClean="0">
                <a:solidFill>
                  <a:schemeClr val="bg1"/>
                </a:solidFill>
              </a:rPr>
              <a:t>On the first mountain, personal freedom is celebrated — keeping your options open, absence of restraint. But the perfectly free life is the unattached and unremembered life. Freedom is not an ocean you want to swim in; it is a river you want to cross so that you can plant yourself on the other side.  So the person on the second mountain is making commitments. </a:t>
            </a:r>
            <a:endParaRPr lang="en-US" sz="3600" dirty="0">
              <a:solidFill>
                <a:schemeClr val="bg1"/>
              </a:solidFill>
            </a:endParaRPr>
          </a:p>
        </p:txBody>
      </p:sp>
      <p:sp>
        <p:nvSpPr>
          <p:cNvPr id="3" name="Rectangle 2"/>
          <p:cNvSpPr/>
          <p:nvPr/>
        </p:nvSpPr>
        <p:spPr>
          <a:xfrm>
            <a:off x="1" y="181155"/>
            <a:ext cx="9144000" cy="130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600" b="1" dirty="0" smtClean="0"/>
              <a:t>The Moral Peril of Meritocracy </a:t>
            </a:r>
            <a:r>
              <a:rPr lang="en-US" sz="2400" b="1" dirty="0" smtClean="0"/>
              <a:t>- By David Brooks, NYT, April 7, 2019</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630392"/>
            <a:ext cx="9143999" cy="5227608"/>
          </a:xfrm>
        </p:spPr>
        <p:txBody>
          <a:bodyPr/>
          <a:lstStyle/>
          <a:p>
            <a:pPr fontAlgn="base"/>
            <a:r>
              <a:rPr sz="3600" smtClean="0"/>
              <a:t>People who have made a commitment to a town, a person, an institution or a cause have cast their lot and burned the bridges behind them. They have made a promise without expecting a return. They are all in.  I can now usually recognize first- and second-mountain people. The former have an ultimate allegiance to self; the latter have an ultimate allegiance to some commitment.”</a:t>
            </a:r>
            <a:endParaRPr lang="en-US" sz="3600" dirty="0">
              <a:solidFill>
                <a:schemeClr val="bg1"/>
              </a:solidFill>
            </a:endParaRPr>
          </a:p>
        </p:txBody>
      </p:sp>
      <p:sp>
        <p:nvSpPr>
          <p:cNvPr id="3" name="Rectangle 2"/>
          <p:cNvSpPr/>
          <p:nvPr/>
        </p:nvSpPr>
        <p:spPr>
          <a:xfrm>
            <a:off x="1" y="181155"/>
            <a:ext cx="9144000" cy="130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600" b="1" dirty="0" smtClean="0"/>
              <a:t>The Moral Peril of Meritocracy </a:t>
            </a:r>
            <a:r>
              <a:rPr lang="en-US" sz="2400" b="1" dirty="0" smtClean="0"/>
              <a:t>- By David Brooks, NYT, April 7, 2019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My Experience</a:t>
            </a:r>
            <a:endParaRPr lang="en-US" sz="4800" dirty="0"/>
          </a:p>
        </p:txBody>
      </p:sp>
      <p:sp>
        <p:nvSpPr>
          <p:cNvPr id="4" name="Rectangle 3"/>
          <p:cNvSpPr/>
          <p:nvPr/>
        </p:nvSpPr>
        <p:spPr>
          <a:xfrm>
            <a:off x="379562" y="1164566"/>
            <a:ext cx="8393502" cy="53742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en-US" sz="3600" dirty="0" smtClean="0"/>
          </a:p>
          <a:p>
            <a:pPr marL="0" lvl="1"/>
            <a:endParaRPr lang="en-US" sz="3600" dirty="0" smtClean="0"/>
          </a:p>
          <a:p>
            <a:pPr marL="0" lvl="1"/>
            <a:endParaRPr lang="en-US" sz="3600" dirty="0" smtClean="0"/>
          </a:p>
          <a:p>
            <a:pPr marL="0" lvl="1"/>
            <a:endParaRPr lang="en-US" sz="3600" dirty="0" smtClean="0"/>
          </a:p>
          <a:p>
            <a:pPr marL="0" lvl="1"/>
            <a:endParaRPr lang="en-US" sz="3600" dirty="0" smtClean="0"/>
          </a:p>
          <a:p>
            <a:pPr marL="0" lvl="1"/>
            <a:endParaRPr lang="en-US" sz="3600" dirty="0" smtClean="0"/>
          </a:p>
          <a:p>
            <a:pPr marL="0" lvl="1"/>
            <a:endParaRPr lang="en-US" sz="3600" dirty="0" smtClean="0"/>
          </a:p>
          <a:p>
            <a:pPr marL="0" lvl="1"/>
            <a:r>
              <a:rPr lang="en-US" sz="3600" dirty="0" smtClean="0"/>
              <a:t>“My suffering was good for me, for it taught me to pay attention to your decrees.”</a:t>
            </a:r>
          </a:p>
          <a:p>
            <a:pPr marL="0" lvl="1" algn="r"/>
            <a:r>
              <a:rPr lang="en-US" sz="3600" dirty="0" smtClean="0"/>
              <a:t>Ps 119:71</a:t>
            </a:r>
          </a:p>
          <a:p>
            <a:pPr marL="0" lvl="1" algn="r"/>
            <a:endParaRPr lang="en-US" sz="3600" dirty="0" smtClean="0"/>
          </a:p>
          <a:p>
            <a:pPr marL="0" lvl="1"/>
            <a:r>
              <a:rPr lang="en-US" sz="3600" dirty="0" smtClean="0"/>
              <a:t>-Exposed my need for God </a:t>
            </a:r>
          </a:p>
          <a:p>
            <a:pPr marL="0" lvl="1">
              <a:buFontTx/>
              <a:buChar char="-"/>
            </a:pPr>
            <a:r>
              <a:rPr lang="en-US" sz="3600" dirty="0" smtClean="0"/>
              <a:t>Deepened my dependency and trust in God</a:t>
            </a:r>
          </a:p>
          <a:p>
            <a:pPr marL="0" lvl="1">
              <a:buFontTx/>
              <a:buChar char="-"/>
            </a:pPr>
            <a:r>
              <a:rPr lang="en-US" sz="3600" dirty="0" smtClean="0"/>
              <a:t>Character change – more disciplined</a:t>
            </a:r>
          </a:p>
          <a:p>
            <a:pPr marL="0" lvl="1">
              <a:buFontTx/>
              <a:buChar char="-"/>
            </a:pPr>
            <a:r>
              <a:rPr lang="en-US" sz="3600" dirty="0" smtClean="0"/>
              <a:t>Fulfillment</a:t>
            </a:r>
          </a:p>
          <a:p>
            <a:pPr marL="0" lvl="1">
              <a:buFontTx/>
              <a:buChar char="-"/>
            </a:pPr>
            <a:endParaRPr lang="en-US" sz="3600" dirty="0" smtClean="0"/>
          </a:p>
          <a:p>
            <a:endParaRPr lang="en-US" sz="3600" dirty="0" smtClean="0">
              <a:solidFill>
                <a:schemeClr val="bg1"/>
              </a:solidFill>
            </a:endParaRPr>
          </a:p>
          <a:p>
            <a:endParaRPr lang="en-US" sz="3600" dirty="0" smtClean="0">
              <a:solidFill>
                <a:schemeClr val="bg1"/>
              </a:solidFill>
            </a:endParaRPr>
          </a:p>
          <a:p>
            <a:endParaRPr lang="en-US" sz="3600" dirty="0" smtClean="0">
              <a:solidFill>
                <a:schemeClr val="bg1"/>
              </a:solidFill>
            </a:endParaRPr>
          </a:p>
          <a:p>
            <a:endParaRPr lang="en-US" sz="3600" dirty="0" smtClean="0">
              <a:solidFill>
                <a:schemeClr val="bg1"/>
              </a:solidFill>
            </a:endParaRPr>
          </a:p>
          <a:p>
            <a:endParaRPr lang="en-US" sz="3600" dirty="0" smtClean="0">
              <a:solidFill>
                <a:schemeClr val="bg1"/>
              </a:solidFill>
            </a:endParaRPr>
          </a:p>
          <a:p>
            <a:endParaRPr lang="en-US" sz="3600" dirty="0" smtClean="0">
              <a:solidFill>
                <a:schemeClr val="bg1"/>
              </a:solidFill>
            </a:endParaRPr>
          </a:p>
          <a:p>
            <a:pPr marL="0" lvl="1"/>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057" y="181155"/>
            <a:ext cx="8419381" cy="845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Discussion</a:t>
            </a:r>
            <a:endParaRPr lang="en-US" sz="4800" dirty="0"/>
          </a:p>
        </p:txBody>
      </p:sp>
      <p:sp>
        <p:nvSpPr>
          <p:cNvPr id="4" name="Rectangle 3"/>
          <p:cNvSpPr/>
          <p:nvPr/>
        </p:nvSpPr>
        <p:spPr>
          <a:xfrm>
            <a:off x="379562" y="1164566"/>
            <a:ext cx="8393502" cy="53742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Questions or comments?  </a:t>
            </a:r>
          </a:p>
          <a:p>
            <a:endParaRPr lang="en-US" sz="3600" dirty="0" smtClean="0">
              <a:solidFill>
                <a:schemeClr val="bg1"/>
              </a:solidFill>
            </a:endParaRPr>
          </a:p>
          <a:p>
            <a:r>
              <a:rPr lang="en-US" sz="3600" dirty="0" smtClean="0">
                <a:solidFill>
                  <a:schemeClr val="bg1"/>
                </a:solidFill>
              </a:rPr>
              <a:t>What has helped you continue to love others during the challenging years?</a:t>
            </a:r>
          </a:p>
          <a:p>
            <a:endParaRPr lang="en-US" sz="3600" dirty="0" smtClean="0">
              <a:solidFill>
                <a:schemeClr val="bg1"/>
              </a:solidFill>
            </a:endParaRPr>
          </a:p>
          <a:p>
            <a:r>
              <a:rPr lang="en-US" sz="3600" dirty="0" smtClean="0">
                <a:solidFill>
                  <a:schemeClr val="bg1"/>
                </a:solidFill>
              </a:rPr>
              <a:t>How have you experienced fulfillment through serving?</a:t>
            </a:r>
          </a:p>
          <a:p>
            <a:endParaRPr lang="en-US" sz="3600" dirty="0" smtClean="0">
              <a:solidFill>
                <a:schemeClr val="bg1"/>
              </a:solidFill>
            </a:endParaRPr>
          </a:p>
          <a:p>
            <a:r>
              <a:rPr lang="en-US" sz="3600" dirty="0" smtClean="0">
                <a:solidFill>
                  <a:schemeClr val="bg1"/>
                </a:solidFill>
              </a:rPr>
              <a:t>What are your non- </a:t>
            </a:r>
            <a:r>
              <a:rPr lang="en-US" sz="3600" dirty="0" err="1" smtClean="0">
                <a:solidFill>
                  <a:schemeClr val="bg1"/>
                </a:solidFill>
              </a:rPr>
              <a:t>negotiables</a:t>
            </a:r>
            <a:r>
              <a:rPr lang="en-US" sz="3600" dirty="0" smtClean="0">
                <a:solidFill>
                  <a:schemeClr val="bg1"/>
                </a:solidFill>
              </a:rPr>
              <a:t>?</a:t>
            </a:r>
          </a:p>
          <a:p>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oldog-anya.jpg"/>
          <p:cNvPicPr>
            <a:picLocks noGrp="1" noChangeAspect="1"/>
          </p:cNvPicPr>
          <p:nvPr>
            <p:ph type="pic" sz="quarter" idx="13"/>
          </p:nvPr>
        </p:nvPicPr>
        <p:blipFill>
          <a:blip r:embed="rId3"/>
          <a:stretch>
            <a:fillRect/>
          </a:stretch>
        </p:blipFill>
        <p:spPr>
          <a:xfrm>
            <a:off x="116576" y="448574"/>
            <a:ext cx="8945344" cy="596085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36432" y="379564"/>
            <a:ext cx="8432321" cy="6107503"/>
          </a:xfrm>
        </p:spPr>
        <p:txBody>
          <a:bodyPr/>
          <a:lstStyle/>
          <a:p>
            <a:pPr>
              <a:buFont typeface="Arial" pitchFamily="34" charset="0"/>
              <a:buChar char="•"/>
            </a:pPr>
            <a:endParaRPr sz="4000" smtClean="0"/>
          </a:p>
          <a:p>
            <a:pPr>
              <a:buFont typeface="Arial" pitchFamily="34" charset="0"/>
              <a:buChar char="•"/>
            </a:pPr>
            <a:endParaRPr sz="4000" smtClean="0"/>
          </a:p>
          <a:p>
            <a:pPr>
              <a:buFont typeface="Arial" pitchFamily="34" charset="0"/>
              <a:buChar char="•"/>
            </a:pPr>
            <a:r>
              <a:rPr sz="4000" smtClean="0"/>
              <a:t>Major life Change</a:t>
            </a:r>
          </a:p>
          <a:p>
            <a:pPr>
              <a:buFont typeface="Arial" pitchFamily="34" charset="0"/>
              <a:buChar char="•"/>
            </a:pPr>
            <a:r>
              <a:rPr sz="4000" smtClean="0"/>
              <a:t>Personal Sacrifice</a:t>
            </a:r>
          </a:p>
          <a:p>
            <a:pPr>
              <a:buFont typeface="Arial" pitchFamily="34" charset="0"/>
              <a:buChar char="•"/>
            </a:pPr>
            <a:r>
              <a:rPr sz="4000" smtClean="0"/>
              <a:t>Coffee!  </a:t>
            </a:r>
          </a:p>
        </p:txBody>
      </p:sp>
      <p:sp>
        <p:nvSpPr>
          <p:cNvPr id="3" name="Title 2"/>
          <p:cNvSpPr>
            <a:spLocks noGrp="1"/>
          </p:cNvSpPr>
          <p:nvPr>
            <p:ph type="title"/>
          </p:nvPr>
        </p:nvSpPr>
        <p:spPr>
          <a:xfrm>
            <a:off x="297613" y="733246"/>
            <a:ext cx="8501332" cy="1889855"/>
          </a:xfrm>
          <a:solidFill>
            <a:schemeClr val="accent2">
              <a:alpha val="50000"/>
            </a:schemeClr>
          </a:solidFill>
          <a:ln>
            <a:solidFill>
              <a:schemeClr val="bg1"/>
            </a:solidFill>
          </a:ln>
        </p:spPr>
        <p:txBody>
          <a:bodyPr/>
          <a:lstStyle/>
          <a:p>
            <a:pPr algn="ctr"/>
            <a:r>
              <a:rPr lang="en-US" sz="8800" dirty="0" smtClean="0">
                <a:solidFill>
                  <a:schemeClr val="bg1"/>
                </a:solidFill>
              </a:rPr>
              <a:t>Challenging!</a:t>
            </a:r>
            <a:endParaRPr lang="en-US" sz="8800" dirty="0">
              <a:solidFill>
                <a:schemeClr val="bg1"/>
              </a:solidFill>
            </a:endParaRPr>
          </a:p>
        </p:txBody>
      </p:sp>
      <p:pic>
        <p:nvPicPr>
          <p:cNvPr id="5" name="Picture 4" descr="ea7079b735a219abf25c4935c9139d3b_resize (3).JPG"/>
          <p:cNvPicPr>
            <a:picLocks noChangeAspect="1"/>
          </p:cNvPicPr>
          <p:nvPr/>
        </p:nvPicPr>
        <p:blipFill>
          <a:blip r:embed="rId2"/>
          <a:stretch>
            <a:fillRect/>
          </a:stretch>
        </p:blipFill>
        <p:spPr>
          <a:xfrm>
            <a:off x="5106838" y="2845136"/>
            <a:ext cx="3534098" cy="353409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F33850888">
  <a:themeElements>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6D3B4F">
                <a:alpha val="20000"/>
              </a:srgbClr>
            </a:gs>
            <a:gs pos="100000">
              <a:schemeClr val="bg2">
                <a:alpha val="20000"/>
              </a:schemeClr>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ail_PitchDeck_MO - v7.potx" id="{04ED404D-92C0-42EC-90F3-6105F195F488}" vid="{403B413F-466D-4546-828D-306206A85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TF33850888</Template>
  <TotalTime>0</TotalTime>
  <Words>2692</Words>
  <Application>Microsoft Office PowerPoint</Application>
  <PresentationFormat>On-screen Show (4:3)</PresentationFormat>
  <Paragraphs>400</Paragraphs>
  <Slides>73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Tahoma</vt:lpstr>
      <vt:lpstr>Wingdings</vt:lpstr>
      <vt:lpstr>TF33850888</vt:lpstr>
      <vt:lpstr>Serving</vt:lpstr>
      <vt:lpstr>PowerPoint Presentation</vt:lpstr>
      <vt:lpstr>Challenging Years?</vt:lpstr>
      <vt:lpstr>PowerPoint Presentation</vt:lpstr>
      <vt:lpstr>PowerPoint Presentation</vt:lpstr>
      <vt:lpstr>PowerPoint Presentation</vt:lpstr>
      <vt:lpstr>PowerPoint Presentation</vt:lpstr>
      <vt:lpstr>PowerPoint Presentation</vt:lpstr>
      <vt:lpstr>Challenging!</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Mortifying the Flesh with Fullness</vt:lpstr>
      <vt:lpstr>Liberation from Self Love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Saved for Good works</vt:lpstr>
      <vt:lpstr>Saved for Good 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2019-05-16T12:12:32Z</dcterms:created>
  <dcterms:modified xsi:type="dcterms:W3CDTF">2019-05-16T12:12:39Z</dcterms:modified>
</cp:coreProperties>
</file>