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0" r:id="rId1"/>
  </p:sldMasterIdLst>
  <p:notesMasterIdLst>
    <p:notesMasterId r:id="rId25"/>
  </p:notesMasterIdLst>
  <p:sldIdLst>
    <p:sldId id="256" r:id="rId2"/>
    <p:sldId id="275" r:id="rId3"/>
    <p:sldId id="276" r:id="rId4"/>
    <p:sldId id="278" r:id="rId5"/>
    <p:sldId id="279" r:id="rId6"/>
    <p:sldId id="296" r:id="rId7"/>
    <p:sldId id="277" r:id="rId8"/>
    <p:sldId id="282" r:id="rId9"/>
    <p:sldId id="287" r:id="rId10"/>
    <p:sldId id="281" r:id="rId11"/>
    <p:sldId id="285" r:id="rId12"/>
    <p:sldId id="288" r:id="rId13"/>
    <p:sldId id="286" r:id="rId14"/>
    <p:sldId id="301" r:id="rId15"/>
    <p:sldId id="289" r:id="rId16"/>
    <p:sldId id="290" r:id="rId17"/>
    <p:sldId id="291" r:id="rId18"/>
    <p:sldId id="293" r:id="rId19"/>
    <p:sldId id="294" r:id="rId20"/>
    <p:sldId id="297" r:id="rId21"/>
    <p:sldId id="298" r:id="rId22"/>
    <p:sldId id="299" r:id="rId23"/>
    <p:sldId id="30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199" autoAdjust="0"/>
    <p:restoredTop sz="94660"/>
  </p:normalViewPr>
  <p:slideViewPr>
    <p:cSldViewPr snapToGrid="0">
      <p:cViewPr varScale="1">
        <p:scale>
          <a:sx n="67" d="100"/>
          <a:sy n="67" d="100"/>
        </p:scale>
        <p:origin x="60"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CormacP" userId="0fb0a698-7f38-4e68-86ef-52b3682d14e1" providerId="ADAL" clId="{327D1C38-DCDA-4D63-8D6E-24F9500A844A}"/>
    <pc:docChg chg="undo custSel addSld delSld modSld sldOrd">
      <pc:chgData name="McCormacP" userId="0fb0a698-7f38-4e68-86ef-52b3682d14e1" providerId="ADAL" clId="{327D1C38-DCDA-4D63-8D6E-24F9500A844A}" dt="2023-09-21T12:04:40.057" v="8241" actId="313"/>
      <pc:docMkLst>
        <pc:docMk/>
      </pc:docMkLst>
      <pc:sldChg chg="modSp">
        <pc:chgData name="McCormacP" userId="0fb0a698-7f38-4e68-86ef-52b3682d14e1" providerId="ADAL" clId="{327D1C38-DCDA-4D63-8D6E-24F9500A844A}" dt="2023-09-20T17:39:33.493" v="87" actId="20577"/>
        <pc:sldMkLst>
          <pc:docMk/>
          <pc:sldMk cId="3878489857" sldId="256"/>
        </pc:sldMkLst>
        <pc:spChg chg="mod">
          <ac:chgData name="McCormacP" userId="0fb0a698-7f38-4e68-86ef-52b3682d14e1" providerId="ADAL" clId="{327D1C38-DCDA-4D63-8D6E-24F9500A844A}" dt="2023-09-20T17:39:27.018" v="79" actId="313"/>
          <ac:spMkLst>
            <pc:docMk/>
            <pc:sldMk cId="3878489857" sldId="256"/>
            <ac:spMk id="2" creationId="{AEF90E10-4EF2-4ADF-8F81-9FB1B127D9FF}"/>
          </ac:spMkLst>
        </pc:spChg>
        <pc:spChg chg="mod">
          <ac:chgData name="McCormacP" userId="0fb0a698-7f38-4e68-86ef-52b3682d14e1" providerId="ADAL" clId="{327D1C38-DCDA-4D63-8D6E-24F9500A844A}" dt="2023-09-20T17:39:33.493" v="87" actId="20577"/>
          <ac:spMkLst>
            <pc:docMk/>
            <pc:sldMk cId="3878489857" sldId="256"/>
            <ac:spMk id="3" creationId="{E9861AFC-F4FF-467C-B94D-46F1161BAC12}"/>
          </ac:spMkLst>
        </pc:spChg>
      </pc:sldChg>
      <pc:sldChg chg="del">
        <pc:chgData name="McCormacP" userId="0fb0a698-7f38-4e68-86ef-52b3682d14e1" providerId="ADAL" clId="{327D1C38-DCDA-4D63-8D6E-24F9500A844A}" dt="2023-09-20T17:39:37.914" v="88" actId="2696"/>
        <pc:sldMkLst>
          <pc:docMk/>
          <pc:sldMk cId="2341353738" sldId="259"/>
        </pc:sldMkLst>
      </pc:sldChg>
      <pc:sldChg chg="del">
        <pc:chgData name="McCormacP" userId="0fb0a698-7f38-4e68-86ef-52b3682d14e1" providerId="ADAL" clId="{327D1C38-DCDA-4D63-8D6E-24F9500A844A}" dt="2023-09-20T17:39:38.669" v="89" actId="2696"/>
        <pc:sldMkLst>
          <pc:docMk/>
          <pc:sldMk cId="3867883422" sldId="261"/>
        </pc:sldMkLst>
      </pc:sldChg>
      <pc:sldChg chg="del">
        <pc:chgData name="McCormacP" userId="0fb0a698-7f38-4e68-86ef-52b3682d14e1" providerId="ADAL" clId="{327D1C38-DCDA-4D63-8D6E-24F9500A844A}" dt="2023-09-20T17:39:41.746" v="94" actId="2696"/>
        <pc:sldMkLst>
          <pc:docMk/>
          <pc:sldMk cId="1004502405" sldId="262"/>
        </pc:sldMkLst>
      </pc:sldChg>
      <pc:sldChg chg="del">
        <pc:chgData name="McCormacP" userId="0fb0a698-7f38-4e68-86ef-52b3682d14e1" providerId="ADAL" clId="{327D1C38-DCDA-4D63-8D6E-24F9500A844A}" dt="2023-09-20T17:39:40.033" v="91" actId="2696"/>
        <pc:sldMkLst>
          <pc:docMk/>
          <pc:sldMk cId="2092612654" sldId="263"/>
        </pc:sldMkLst>
      </pc:sldChg>
      <pc:sldChg chg="del">
        <pc:chgData name="McCormacP" userId="0fb0a698-7f38-4e68-86ef-52b3682d14e1" providerId="ADAL" clId="{327D1C38-DCDA-4D63-8D6E-24F9500A844A}" dt="2023-09-20T17:39:42.834" v="96" actId="2696"/>
        <pc:sldMkLst>
          <pc:docMk/>
          <pc:sldMk cId="2585064125" sldId="265"/>
        </pc:sldMkLst>
      </pc:sldChg>
      <pc:sldChg chg="del">
        <pc:chgData name="McCormacP" userId="0fb0a698-7f38-4e68-86ef-52b3682d14e1" providerId="ADAL" clId="{327D1C38-DCDA-4D63-8D6E-24F9500A844A}" dt="2023-09-20T17:39:41.082" v="93" actId="2696"/>
        <pc:sldMkLst>
          <pc:docMk/>
          <pc:sldMk cId="2885295476" sldId="266"/>
        </pc:sldMkLst>
      </pc:sldChg>
      <pc:sldChg chg="del">
        <pc:chgData name="McCormacP" userId="0fb0a698-7f38-4e68-86ef-52b3682d14e1" providerId="ADAL" clId="{327D1C38-DCDA-4D63-8D6E-24F9500A844A}" dt="2023-09-20T17:39:43.906" v="98" actId="2696"/>
        <pc:sldMkLst>
          <pc:docMk/>
          <pc:sldMk cId="3800833799" sldId="267"/>
        </pc:sldMkLst>
      </pc:sldChg>
      <pc:sldChg chg="del">
        <pc:chgData name="McCormacP" userId="0fb0a698-7f38-4e68-86ef-52b3682d14e1" providerId="ADAL" clId="{327D1C38-DCDA-4D63-8D6E-24F9500A844A}" dt="2023-09-20T17:39:44.454" v="99" actId="2696"/>
        <pc:sldMkLst>
          <pc:docMk/>
          <pc:sldMk cId="3332805307" sldId="268"/>
        </pc:sldMkLst>
      </pc:sldChg>
      <pc:sldChg chg="del">
        <pc:chgData name="McCormacP" userId="0fb0a698-7f38-4e68-86ef-52b3682d14e1" providerId="ADAL" clId="{327D1C38-DCDA-4D63-8D6E-24F9500A844A}" dt="2023-09-20T17:39:44.955" v="100" actId="2696"/>
        <pc:sldMkLst>
          <pc:docMk/>
          <pc:sldMk cId="1886299338" sldId="269"/>
        </pc:sldMkLst>
      </pc:sldChg>
      <pc:sldChg chg="del">
        <pc:chgData name="McCormacP" userId="0fb0a698-7f38-4e68-86ef-52b3682d14e1" providerId="ADAL" clId="{327D1C38-DCDA-4D63-8D6E-24F9500A844A}" dt="2023-09-20T17:39:45.696" v="101" actId="2696"/>
        <pc:sldMkLst>
          <pc:docMk/>
          <pc:sldMk cId="2879919037" sldId="270"/>
        </pc:sldMkLst>
      </pc:sldChg>
      <pc:sldChg chg="del">
        <pc:chgData name="McCormacP" userId="0fb0a698-7f38-4e68-86ef-52b3682d14e1" providerId="ADAL" clId="{327D1C38-DCDA-4D63-8D6E-24F9500A844A}" dt="2023-09-20T17:39:46.297" v="102" actId="2696"/>
        <pc:sldMkLst>
          <pc:docMk/>
          <pc:sldMk cId="3623265520" sldId="271"/>
        </pc:sldMkLst>
      </pc:sldChg>
      <pc:sldChg chg="del">
        <pc:chgData name="McCormacP" userId="0fb0a698-7f38-4e68-86ef-52b3682d14e1" providerId="ADAL" clId="{327D1C38-DCDA-4D63-8D6E-24F9500A844A}" dt="2023-09-20T17:39:42.201" v="95" actId="2696"/>
        <pc:sldMkLst>
          <pc:docMk/>
          <pc:sldMk cId="447168201" sldId="272"/>
        </pc:sldMkLst>
      </pc:sldChg>
      <pc:sldChg chg="del">
        <pc:chgData name="McCormacP" userId="0fb0a698-7f38-4e68-86ef-52b3682d14e1" providerId="ADAL" clId="{327D1C38-DCDA-4D63-8D6E-24F9500A844A}" dt="2023-09-20T17:39:43.404" v="97" actId="2696"/>
        <pc:sldMkLst>
          <pc:docMk/>
          <pc:sldMk cId="3083124910" sldId="273"/>
        </pc:sldMkLst>
      </pc:sldChg>
      <pc:sldChg chg="addSp modSp add del modAnim addCm delCm modCm">
        <pc:chgData name="McCormacP" userId="0fb0a698-7f38-4e68-86ef-52b3682d14e1" providerId="ADAL" clId="{327D1C38-DCDA-4D63-8D6E-24F9500A844A}" dt="2023-09-20T17:46:38.736" v="478"/>
        <pc:sldMkLst>
          <pc:docMk/>
          <pc:sldMk cId="438735450" sldId="275"/>
        </pc:sldMkLst>
        <pc:spChg chg="mod">
          <ac:chgData name="McCormacP" userId="0fb0a698-7f38-4e68-86ef-52b3682d14e1" providerId="ADAL" clId="{327D1C38-DCDA-4D63-8D6E-24F9500A844A}" dt="2023-09-20T17:39:59.514" v="112" actId="20577"/>
          <ac:spMkLst>
            <pc:docMk/>
            <pc:sldMk cId="438735450" sldId="275"/>
            <ac:spMk id="2" creationId="{DBCA1498-CC24-4451-85D1-DE176EE0AA10}"/>
          </ac:spMkLst>
        </pc:spChg>
        <pc:spChg chg="add mod">
          <ac:chgData name="McCormacP" userId="0fb0a698-7f38-4e68-86ef-52b3682d14e1" providerId="ADAL" clId="{327D1C38-DCDA-4D63-8D6E-24F9500A844A}" dt="2023-09-20T17:45:35.252" v="474" actId="1076"/>
          <ac:spMkLst>
            <pc:docMk/>
            <pc:sldMk cId="438735450" sldId="275"/>
            <ac:spMk id="3" creationId="{93DE0A8B-1AD7-47BD-82F3-4BCA093D359A}"/>
          </ac:spMkLst>
        </pc:spChg>
        <pc:spChg chg="mod">
          <ac:chgData name="McCormacP" userId="0fb0a698-7f38-4e68-86ef-52b3682d14e1" providerId="ADAL" clId="{327D1C38-DCDA-4D63-8D6E-24F9500A844A}" dt="2023-09-20T17:45:18.627" v="473" actId="1076"/>
          <ac:spMkLst>
            <pc:docMk/>
            <pc:sldMk cId="438735450" sldId="275"/>
            <ac:spMk id="4" creationId="{8BE68774-5BDD-4A3E-A7F6-A84FFE6146C6}"/>
          </ac:spMkLst>
        </pc:spChg>
      </pc:sldChg>
      <pc:sldChg chg="delSp modSp add modAnim">
        <pc:chgData name="McCormacP" userId="0fb0a698-7f38-4e68-86ef-52b3682d14e1" providerId="ADAL" clId="{327D1C38-DCDA-4D63-8D6E-24F9500A844A}" dt="2023-09-21T11:54:06.256" v="8231" actId="20577"/>
        <pc:sldMkLst>
          <pc:docMk/>
          <pc:sldMk cId="2207766062" sldId="276"/>
        </pc:sldMkLst>
        <pc:spChg chg="del">
          <ac:chgData name="McCormacP" userId="0fb0a698-7f38-4e68-86ef-52b3682d14e1" providerId="ADAL" clId="{327D1C38-DCDA-4D63-8D6E-24F9500A844A}" dt="2023-09-20T17:46:56.823" v="486" actId="478"/>
          <ac:spMkLst>
            <pc:docMk/>
            <pc:sldMk cId="2207766062" sldId="276"/>
            <ac:spMk id="3" creationId="{93DE0A8B-1AD7-47BD-82F3-4BCA093D359A}"/>
          </ac:spMkLst>
        </pc:spChg>
        <pc:spChg chg="mod">
          <ac:chgData name="McCormacP" userId="0fb0a698-7f38-4e68-86ef-52b3682d14e1" providerId="ADAL" clId="{327D1C38-DCDA-4D63-8D6E-24F9500A844A}" dt="2023-09-21T11:54:06.256" v="8231" actId="20577"/>
          <ac:spMkLst>
            <pc:docMk/>
            <pc:sldMk cId="2207766062" sldId="276"/>
            <ac:spMk id="4" creationId="{8BE68774-5BDD-4A3E-A7F6-A84FFE6146C6}"/>
          </ac:spMkLst>
        </pc:spChg>
      </pc:sldChg>
      <pc:sldChg chg="del">
        <pc:chgData name="McCormacP" userId="0fb0a698-7f38-4e68-86ef-52b3682d14e1" providerId="ADAL" clId="{327D1C38-DCDA-4D63-8D6E-24F9500A844A}" dt="2023-09-20T17:39:40.601" v="92" actId="2696"/>
        <pc:sldMkLst>
          <pc:docMk/>
          <pc:sldMk cId="2336223293" sldId="276"/>
        </pc:sldMkLst>
      </pc:sldChg>
      <pc:sldChg chg="modSp add modAnim">
        <pc:chgData name="McCormacP" userId="0fb0a698-7f38-4e68-86ef-52b3682d14e1" providerId="ADAL" clId="{327D1C38-DCDA-4D63-8D6E-24F9500A844A}" dt="2023-09-21T10:39:52.346" v="6266" actId="27636"/>
        <pc:sldMkLst>
          <pc:docMk/>
          <pc:sldMk cId="3337563243" sldId="277"/>
        </pc:sldMkLst>
        <pc:spChg chg="mod">
          <ac:chgData name="McCormacP" userId="0fb0a698-7f38-4e68-86ef-52b3682d14e1" providerId="ADAL" clId="{327D1C38-DCDA-4D63-8D6E-24F9500A844A}" dt="2023-09-21T10:39:52.346" v="6266" actId="27636"/>
          <ac:spMkLst>
            <pc:docMk/>
            <pc:sldMk cId="3337563243" sldId="277"/>
            <ac:spMk id="4" creationId="{8BE68774-5BDD-4A3E-A7F6-A84FFE6146C6}"/>
          </ac:spMkLst>
        </pc:spChg>
      </pc:sldChg>
      <pc:sldChg chg="del">
        <pc:chgData name="McCormacP" userId="0fb0a698-7f38-4e68-86ef-52b3682d14e1" providerId="ADAL" clId="{327D1C38-DCDA-4D63-8D6E-24F9500A844A}" dt="2023-09-20T17:39:39.433" v="90" actId="2696"/>
        <pc:sldMkLst>
          <pc:docMk/>
          <pc:sldMk cId="3466751811" sldId="277"/>
        </pc:sldMkLst>
      </pc:sldChg>
      <pc:sldChg chg="modSp add ord modAnim">
        <pc:chgData name="McCormacP" userId="0fb0a698-7f38-4e68-86ef-52b3682d14e1" providerId="ADAL" clId="{327D1C38-DCDA-4D63-8D6E-24F9500A844A}" dt="2023-09-21T11:28:30.605" v="6563" actId="6549"/>
        <pc:sldMkLst>
          <pc:docMk/>
          <pc:sldMk cId="1881171443" sldId="278"/>
        </pc:sldMkLst>
        <pc:spChg chg="mod">
          <ac:chgData name="McCormacP" userId="0fb0a698-7f38-4e68-86ef-52b3682d14e1" providerId="ADAL" clId="{327D1C38-DCDA-4D63-8D6E-24F9500A844A}" dt="2023-09-21T11:28:30.605" v="6563" actId="6549"/>
          <ac:spMkLst>
            <pc:docMk/>
            <pc:sldMk cId="1881171443" sldId="278"/>
            <ac:spMk id="4" creationId="{8BE68774-5BDD-4A3E-A7F6-A84FFE6146C6}"/>
          </ac:spMkLst>
        </pc:spChg>
      </pc:sldChg>
      <pc:sldChg chg="addSp delSp modSp add ord modAnim">
        <pc:chgData name="McCormacP" userId="0fb0a698-7f38-4e68-86ef-52b3682d14e1" providerId="ADAL" clId="{327D1C38-DCDA-4D63-8D6E-24F9500A844A}" dt="2023-09-21T11:37:08.339" v="6566" actId="27309"/>
        <pc:sldMkLst>
          <pc:docMk/>
          <pc:sldMk cId="368752921" sldId="279"/>
        </pc:sldMkLst>
        <pc:spChg chg="mod">
          <ac:chgData name="McCormacP" userId="0fb0a698-7f38-4e68-86ef-52b3682d14e1" providerId="ADAL" clId="{327D1C38-DCDA-4D63-8D6E-24F9500A844A}" dt="2023-09-20T18:14:03.160" v="1811" actId="1076"/>
          <ac:spMkLst>
            <pc:docMk/>
            <pc:sldMk cId="368752921" sldId="279"/>
            <ac:spMk id="2" creationId="{DBCA1498-CC24-4451-85D1-DE176EE0AA10}"/>
          </ac:spMkLst>
        </pc:spChg>
        <pc:spChg chg="mod">
          <ac:chgData name="McCormacP" userId="0fb0a698-7f38-4e68-86ef-52b3682d14e1" providerId="ADAL" clId="{327D1C38-DCDA-4D63-8D6E-24F9500A844A}" dt="2023-09-21T10:40:45.650" v="6295" actId="5793"/>
          <ac:spMkLst>
            <pc:docMk/>
            <pc:sldMk cId="368752921" sldId="279"/>
            <ac:spMk id="4" creationId="{8BE68774-5BDD-4A3E-A7F6-A84FFE6146C6}"/>
          </ac:spMkLst>
        </pc:spChg>
        <pc:graphicFrameChg chg="add del modGraphic">
          <ac:chgData name="McCormacP" userId="0fb0a698-7f38-4e68-86ef-52b3682d14e1" providerId="ADAL" clId="{327D1C38-DCDA-4D63-8D6E-24F9500A844A}" dt="2023-09-21T11:37:08.339" v="6566" actId="27309"/>
          <ac:graphicFrameMkLst>
            <pc:docMk/>
            <pc:sldMk cId="368752921" sldId="279"/>
            <ac:graphicFrameMk id="5" creationId="{4D4DE100-9CD3-4D4F-9BDF-EA7F1A69DF48}"/>
          </ac:graphicFrameMkLst>
        </pc:graphicFrameChg>
      </pc:sldChg>
      <pc:sldChg chg="addSp modSp add ord">
        <pc:chgData name="McCormacP" userId="0fb0a698-7f38-4e68-86ef-52b3682d14e1" providerId="ADAL" clId="{327D1C38-DCDA-4D63-8D6E-24F9500A844A}" dt="2023-09-21T10:40:38.892" v="6270"/>
        <pc:sldMkLst>
          <pc:docMk/>
          <pc:sldMk cId="3240339614" sldId="280"/>
        </pc:sldMkLst>
        <pc:spChg chg="mod">
          <ac:chgData name="McCormacP" userId="0fb0a698-7f38-4e68-86ef-52b3682d14e1" providerId="ADAL" clId="{327D1C38-DCDA-4D63-8D6E-24F9500A844A}" dt="2023-09-20T18:19:11.890" v="2151" actId="6549"/>
          <ac:spMkLst>
            <pc:docMk/>
            <pc:sldMk cId="3240339614" sldId="280"/>
            <ac:spMk id="4" creationId="{8BE68774-5BDD-4A3E-A7F6-A84FFE6146C6}"/>
          </ac:spMkLst>
        </pc:spChg>
        <pc:picChg chg="add mod">
          <ac:chgData name="McCormacP" userId="0fb0a698-7f38-4e68-86ef-52b3682d14e1" providerId="ADAL" clId="{327D1C38-DCDA-4D63-8D6E-24F9500A844A}" dt="2023-09-20T18:21:40.584" v="2157" actId="1076"/>
          <ac:picMkLst>
            <pc:docMk/>
            <pc:sldMk cId="3240339614" sldId="280"/>
            <ac:picMk id="3" creationId="{51E61E07-896C-48A4-B35F-378F7E3FAEAC}"/>
          </ac:picMkLst>
        </pc:picChg>
      </pc:sldChg>
      <pc:sldChg chg="delSp modSp add modAnim">
        <pc:chgData name="McCormacP" userId="0fb0a698-7f38-4e68-86ef-52b3682d14e1" providerId="ADAL" clId="{327D1C38-DCDA-4D63-8D6E-24F9500A844A}" dt="2023-09-21T00:42:28.618" v="6058"/>
        <pc:sldMkLst>
          <pc:docMk/>
          <pc:sldMk cId="2841686085" sldId="281"/>
        </pc:sldMkLst>
        <pc:spChg chg="mod">
          <ac:chgData name="McCormacP" userId="0fb0a698-7f38-4e68-86ef-52b3682d14e1" providerId="ADAL" clId="{327D1C38-DCDA-4D63-8D6E-24F9500A844A}" dt="2023-09-21T00:41:46.453" v="6051" actId="6549"/>
          <ac:spMkLst>
            <pc:docMk/>
            <pc:sldMk cId="2841686085" sldId="281"/>
            <ac:spMk id="4" creationId="{8BE68774-5BDD-4A3E-A7F6-A84FFE6146C6}"/>
          </ac:spMkLst>
        </pc:spChg>
        <pc:picChg chg="del">
          <ac:chgData name="McCormacP" userId="0fb0a698-7f38-4e68-86ef-52b3682d14e1" providerId="ADAL" clId="{327D1C38-DCDA-4D63-8D6E-24F9500A844A}" dt="2023-09-20T18:21:59.049" v="2161" actId="478"/>
          <ac:picMkLst>
            <pc:docMk/>
            <pc:sldMk cId="2841686085" sldId="281"/>
            <ac:picMk id="3" creationId="{51E61E07-896C-48A4-B35F-378F7E3FAEAC}"/>
          </ac:picMkLst>
        </pc:picChg>
      </pc:sldChg>
      <pc:sldChg chg="addSp delSp modSp add ord modAnim">
        <pc:chgData name="McCormacP" userId="0fb0a698-7f38-4e68-86ef-52b3682d14e1" providerId="ADAL" clId="{327D1C38-DCDA-4D63-8D6E-24F9500A844A}" dt="2023-09-21T11:37:54.289" v="6568" actId="20577"/>
        <pc:sldMkLst>
          <pc:docMk/>
          <pc:sldMk cId="2085867433" sldId="282"/>
        </pc:sldMkLst>
        <pc:spChg chg="add del">
          <ac:chgData name="McCormacP" userId="0fb0a698-7f38-4e68-86ef-52b3682d14e1" providerId="ADAL" clId="{327D1C38-DCDA-4D63-8D6E-24F9500A844A}" dt="2023-09-20T18:24:31.773" v="2229"/>
          <ac:spMkLst>
            <pc:docMk/>
            <pc:sldMk cId="2085867433" sldId="282"/>
            <ac:spMk id="3" creationId="{94DD6A76-79F1-4462-A33C-1ACF78142C32}"/>
          </ac:spMkLst>
        </pc:spChg>
        <pc:spChg chg="mod">
          <ac:chgData name="McCormacP" userId="0fb0a698-7f38-4e68-86ef-52b3682d14e1" providerId="ADAL" clId="{327D1C38-DCDA-4D63-8D6E-24F9500A844A}" dt="2023-09-21T11:37:54.289" v="6568" actId="20577"/>
          <ac:spMkLst>
            <pc:docMk/>
            <pc:sldMk cId="2085867433" sldId="282"/>
            <ac:spMk id="4" creationId="{8BE68774-5BDD-4A3E-A7F6-A84FFE6146C6}"/>
          </ac:spMkLst>
        </pc:spChg>
      </pc:sldChg>
      <pc:sldChg chg="modSp add del ord modAnim">
        <pc:chgData name="McCormacP" userId="0fb0a698-7f38-4e68-86ef-52b3682d14e1" providerId="ADAL" clId="{327D1C38-DCDA-4D63-8D6E-24F9500A844A}" dt="2023-09-21T10:56:11.834" v="6328" actId="2696"/>
        <pc:sldMkLst>
          <pc:docMk/>
          <pc:sldMk cId="2965665391" sldId="283"/>
        </pc:sldMkLst>
        <pc:spChg chg="mod">
          <ac:chgData name="McCormacP" userId="0fb0a698-7f38-4e68-86ef-52b3682d14e1" providerId="ADAL" clId="{327D1C38-DCDA-4D63-8D6E-24F9500A844A}" dt="2023-09-20T18:23:03.935" v="2225" actId="20577"/>
          <ac:spMkLst>
            <pc:docMk/>
            <pc:sldMk cId="2965665391" sldId="283"/>
            <ac:spMk id="4" creationId="{8BE68774-5BDD-4A3E-A7F6-A84FFE6146C6}"/>
          </ac:spMkLst>
        </pc:spChg>
      </pc:sldChg>
      <pc:sldChg chg="modSp add del ord modAnim">
        <pc:chgData name="McCormacP" userId="0fb0a698-7f38-4e68-86ef-52b3682d14e1" providerId="ADAL" clId="{327D1C38-DCDA-4D63-8D6E-24F9500A844A}" dt="2023-09-21T10:58:51.901" v="6434" actId="2696"/>
        <pc:sldMkLst>
          <pc:docMk/>
          <pc:sldMk cId="2506097365" sldId="284"/>
        </pc:sldMkLst>
        <pc:spChg chg="mod">
          <ac:chgData name="McCormacP" userId="0fb0a698-7f38-4e68-86ef-52b3682d14e1" providerId="ADAL" clId="{327D1C38-DCDA-4D63-8D6E-24F9500A844A}" dt="2023-09-20T23:50:35.407" v="3851" actId="313"/>
          <ac:spMkLst>
            <pc:docMk/>
            <pc:sldMk cId="2506097365" sldId="284"/>
            <ac:spMk id="4" creationId="{8BE68774-5BDD-4A3E-A7F6-A84FFE6146C6}"/>
          </ac:spMkLst>
        </pc:spChg>
      </pc:sldChg>
      <pc:sldChg chg="modSp add modAnim">
        <pc:chgData name="McCormacP" userId="0fb0a698-7f38-4e68-86ef-52b3682d14e1" providerId="ADAL" clId="{327D1C38-DCDA-4D63-8D6E-24F9500A844A}" dt="2023-09-21T11:13:27.527" v="6547" actId="20577"/>
        <pc:sldMkLst>
          <pc:docMk/>
          <pc:sldMk cId="1795325049" sldId="285"/>
        </pc:sldMkLst>
        <pc:spChg chg="mod">
          <ac:chgData name="McCormacP" userId="0fb0a698-7f38-4e68-86ef-52b3682d14e1" providerId="ADAL" clId="{327D1C38-DCDA-4D63-8D6E-24F9500A844A}" dt="2023-09-21T11:13:27.527" v="6547" actId="20577"/>
          <ac:spMkLst>
            <pc:docMk/>
            <pc:sldMk cId="1795325049" sldId="285"/>
            <ac:spMk id="4" creationId="{8BE68774-5BDD-4A3E-A7F6-A84FFE6146C6}"/>
          </ac:spMkLst>
        </pc:spChg>
      </pc:sldChg>
      <pc:sldChg chg="addSp delSp modSp add modAnim">
        <pc:chgData name="McCormacP" userId="0fb0a698-7f38-4e68-86ef-52b3682d14e1" providerId="ADAL" clId="{327D1C38-DCDA-4D63-8D6E-24F9500A844A}" dt="2023-09-21T11:16:35.136" v="6548" actId="1076"/>
        <pc:sldMkLst>
          <pc:docMk/>
          <pc:sldMk cId="1906857759" sldId="286"/>
        </pc:sldMkLst>
        <pc:spChg chg="add del mod">
          <ac:chgData name="McCormacP" userId="0fb0a698-7f38-4e68-86ef-52b3682d14e1" providerId="ADAL" clId="{327D1C38-DCDA-4D63-8D6E-24F9500A844A}" dt="2023-09-20T23:57:04.105" v="4143" actId="478"/>
          <ac:spMkLst>
            <pc:docMk/>
            <pc:sldMk cId="1906857759" sldId="286"/>
            <ac:spMk id="3" creationId="{94345CAF-EE57-4EB9-8BC6-A280F8795467}"/>
          </ac:spMkLst>
        </pc:spChg>
        <pc:spChg chg="mod">
          <ac:chgData name="McCormacP" userId="0fb0a698-7f38-4e68-86ef-52b3682d14e1" providerId="ADAL" clId="{327D1C38-DCDA-4D63-8D6E-24F9500A844A}" dt="2023-09-21T11:12:43.279" v="6542" actId="20577"/>
          <ac:spMkLst>
            <pc:docMk/>
            <pc:sldMk cId="1906857759" sldId="286"/>
            <ac:spMk id="4" creationId="{8BE68774-5BDD-4A3E-A7F6-A84FFE6146C6}"/>
          </ac:spMkLst>
        </pc:spChg>
        <pc:spChg chg="add del mod">
          <ac:chgData name="McCormacP" userId="0fb0a698-7f38-4e68-86ef-52b3682d14e1" providerId="ADAL" clId="{327D1C38-DCDA-4D63-8D6E-24F9500A844A}" dt="2023-09-21T00:00:32.376" v="4191" actId="478"/>
          <ac:spMkLst>
            <pc:docMk/>
            <pc:sldMk cId="1906857759" sldId="286"/>
            <ac:spMk id="5" creationId="{CD5BA0A2-4831-46A7-B0BD-F8E609A826A9}"/>
          </ac:spMkLst>
        </pc:spChg>
        <pc:spChg chg="add del mod">
          <ac:chgData name="McCormacP" userId="0fb0a698-7f38-4e68-86ef-52b3682d14e1" providerId="ADAL" clId="{327D1C38-DCDA-4D63-8D6E-24F9500A844A}" dt="2023-09-21T00:00:35.233" v="4192" actId="478"/>
          <ac:spMkLst>
            <pc:docMk/>
            <pc:sldMk cId="1906857759" sldId="286"/>
            <ac:spMk id="6" creationId="{C7484F7B-1BCD-48C3-8E79-FEFB1FBAA996}"/>
          </ac:spMkLst>
        </pc:spChg>
        <pc:spChg chg="add mod">
          <ac:chgData name="McCormacP" userId="0fb0a698-7f38-4e68-86ef-52b3682d14e1" providerId="ADAL" clId="{327D1C38-DCDA-4D63-8D6E-24F9500A844A}" dt="2023-09-21T11:16:35.136" v="6548" actId="1076"/>
          <ac:spMkLst>
            <pc:docMk/>
            <pc:sldMk cId="1906857759" sldId="286"/>
            <ac:spMk id="7" creationId="{268F3143-228E-464A-A151-4DD3BF0A7822}"/>
          </ac:spMkLst>
        </pc:spChg>
        <pc:picChg chg="add del mod">
          <ac:chgData name="McCormacP" userId="0fb0a698-7f38-4e68-86ef-52b3682d14e1" providerId="ADAL" clId="{327D1C38-DCDA-4D63-8D6E-24F9500A844A}" dt="2023-09-20T23:57:04.105" v="4143" actId="478"/>
          <ac:picMkLst>
            <pc:docMk/>
            <pc:sldMk cId="1906857759" sldId="286"/>
            <ac:picMk id="1026" creationId="{3223D020-8836-4FCD-85AA-1BD8505FB642}"/>
          </ac:picMkLst>
        </pc:picChg>
      </pc:sldChg>
      <pc:sldChg chg="addSp delSp modSp add modAnim">
        <pc:chgData name="McCormacP" userId="0fb0a698-7f38-4e68-86ef-52b3682d14e1" providerId="ADAL" clId="{327D1C38-DCDA-4D63-8D6E-24F9500A844A}" dt="2023-09-21T01:01:15.082" v="6239" actId="1076"/>
        <pc:sldMkLst>
          <pc:docMk/>
          <pc:sldMk cId="190686652" sldId="287"/>
        </pc:sldMkLst>
        <pc:spChg chg="add del mod">
          <ac:chgData name="McCormacP" userId="0fb0a698-7f38-4e68-86ef-52b3682d14e1" providerId="ADAL" clId="{327D1C38-DCDA-4D63-8D6E-24F9500A844A}" dt="2023-09-20T23:56:07.033" v="4138"/>
          <ac:spMkLst>
            <pc:docMk/>
            <pc:sldMk cId="190686652" sldId="287"/>
            <ac:spMk id="3" creationId="{B6FCA9D0-A562-4FB6-BC0E-90C486390C42}"/>
          </ac:spMkLst>
        </pc:spChg>
        <pc:spChg chg="mod">
          <ac:chgData name="McCormacP" userId="0fb0a698-7f38-4e68-86ef-52b3682d14e1" providerId="ADAL" clId="{327D1C38-DCDA-4D63-8D6E-24F9500A844A}" dt="2023-09-21T01:01:06.141" v="6238" actId="6549"/>
          <ac:spMkLst>
            <pc:docMk/>
            <pc:sldMk cId="190686652" sldId="287"/>
            <ac:spMk id="4" creationId="{8BE68774-5BDD-4A3E-A7F6-A84FFE6146C6}"/>
          </ac:spMkLst>
        </pc:spChg>
        <pc:picChg chg="add mod">
          <ac:chgData name="McCormacP" userId="0fb0a698-7f38-4e68-86ef-52b3682d14e1" providerId="ADAL" clId="{327D1C38-DCDA-4D63-8D6E-24F9500A844A}" dt="2023-09-21T01:01:15.082" v="6239" actId="1076"/>
          <ac:picMkLst>
            <pc:docMk/>
            <pc:sldMk cId="190686652" sldId="287"/>
            <ac:picMk id="5" creationId="{CDD88EDF-3439-400D-B9BF-674C972ED202}"/>
          </ac:picMkLst>
        </pc:picChg>
      </pc:sldChg>
      <pc:sldChg chg="modSp add ord modAnim">
        <pc:chgData name="McCormacP" userId="0fb0a698-7f38-4e68-86ef-52b3682d14e1" providerId="ADAL" clId="{327D1C38-DCDA-4D63-8D6E-24F9500A844A}" dt="2023-09-21T11:57:52.120" v="8236" actId="20577"/>
        <pc:sldMkLst>
          <pc:docMk/>
          <pc:sldMk cId="4248291240" sldId="288"/>
        </pc:sldMkLst>
        <pc:spChg chg="mod">
          <ac:chgData name="McCormacP" userId="0fb0a698-7f38-4e68-86ef-52b3682d14e1" providerId="ADAL" clId="{327D1C38-DCDA-4D63-8D6E-24F9500A844A}" dt="2023-09-21T11:11:43.013" v="6467" actId="6549"/>
          <ac:spMkLst>
            <pc:docMk/>
            <pc:sldMk cId="4248291240" sldId="288"/>
            <ac:spMk id="4" creationId="{8BE68774-5BDD-4A3E-A7F6-A84FFE6146C6}"/>
          </ac:spMkLst>
        </pc:spChg>
        <pc:spChg chg="mod">
          <ac:chgData name="McCormacP" userId="0fb0a698-7f38-4e68-86ef-52b3682d14e1" providerId="ADAL" clId="{327D1C38-DCDA-4D63-8D6E-24F9500A844A}" dt="2023-09-21T11:57:29.200" v="8233" actId="20577"/>
          <ac:spMkLst>
            <pc:docMk/>
            <pc:sldMk cId="4248291240" sldId="288"/>
            <ac:spMk id="5" creationId="{CD5BA0A2-4831-46A7-B0BD-F8E609A826A9}"/>
          </ac:spMkLst>
        </pc:spChg>
        <pc:spChg chg="mod">
          <ac:chgData name="McCormacP" userId="0fb0a698-7f38-4e68-86ef-52b3682d14e1" providerId="ADAL" clId="{327D1C38-DCDA-4D63-8D6E-24F9500A844A}" dt="2023-09-21T11:57:52.120" v="8236" actId="20577"/>
          <ac:spMkLst>
            <pc:docMk/>
            <pc:sldMk cId="4248291240" sldId="288"/>
            <ac:spMk id="6" creationId="{C7484F7B-1BCD-48C3-8E79-FEFB1FBAA996}"/>
          </ac:spMkLst>
        </pc:spChg>
      </pc:sldChg>
      <pc:sldChg chg="addSp delSp modSp add modAnim">
        <pc:chgData name="McCormacP" userId="0fb0a698-7f38-4e68-86ef-52b3682d14e1" providerId="ADAL" clId="{327D1C38-DCDA-4D63-8D6E-24F9500A844A}" dt="2023-09-21T12:01:09.596" v="8237" actId="20577"/>
        <pc:sldMkLst>
          <pc:docMk/>
          <pc:sldMk cId="2341005776" sldId="289"/>
        </pc:sldMkLst>
        <pc:spChg chg="add mod">
          <ac:chgData name="McCormacP" userId="0fb0a698-7f38-4e68-86ef-52b3682d14e1" providerId="ADAL" clId="{327D1C38-DCDA-4D63-8D6E-24F9500A844A}" dt="2023-09-21T12:01:09.596" v="8237" actId="20577"/>
          <ac:spMkLst>
            <pc:docMk/>
            <pc:sldMk cId="2341005776" sldId="289"/>
            <ac:spMk id="3" creationId="{E266C3BC-4B80-45E0-8755-647CF050E122}"/>
          </ac:spMkLst>
        </pc:spChg>
        <pc:spChg chg="mod">
          <ac:chgData name="McCormacP" userId="0fb0a698-7f38-4e68-86ef-52b3682d14e1" providerId="ADAL" clId="{327D1C38-DCDA-4D63-8D6E-24F9500A844A}" dt="2023-09-21T00:47:02.487" v="6083" actId="20577"/>
          <ac:spMkLst>
            <pc:docMk/>
            <pc:sldMk cId="2341005776" sldId="289"/>
            <ac:spMk id="4" creationId="{8BE68774-5BDD-4A3E-A7F6-A84FFE6146C6}"/>
          </ac:spMkLst>
        </pc:spChg>
        <pc:spChg chg="del">
          <ac:chgData name="McCormacP" userId="0fb0a698-7f38-4e68-86ef-52b3682d14e1" providerId="ADAL" clId="{327D1C38-DCDA-4D63-8D6E-24F9500A844A}" dt="2023-09-21T00:03:58.943" v="4256" actId="478"/>
          <ac:spMkLst>
            <pc:docMk/>
            <pc:sldMk cId="2341005776" sldId="289"/>
            <ac:spMk id="7" creationId="{268F3143-228E-464A-A151-4DD3BF0A7822}"/>
          </ac:spMkLst>
        </pc:spChg>
      </pc:sldChg>
      <pc:sldChg chg="addSp delSp modSp add modAnim">
        <pc:chgData name="McCormacP" userId="0fb0a698-7f38-4e68-86ef-52b3682d14e1" providerId="ADAL" clId="{327D1C38-DCDA-4D63-8D6E-24F9500A844A}" dt="2023-09-21T01:10:42.620" v="6248" actId="6549"/>
        <pc:sldMkLst>
          <pc:docMk/>
          <pc:sldMk cId="3804494198" sldId="290"/>
        </pc:sldMkLst>
        <pc:spChg chg="del">
          <ac:chgData name="McCormacP" userId="0fb0a698-7f38-4e68-86ef-52b3682d14e1" providerId="ADAL" clId="{327D1C38-DCDA-4D63-8D6E-24F9500A844A}" dt="2023-09-21T00:11:52.060" v="4855" actId="478"/>
          <ac:spMkLst>
            <pc:docMk/>
            <pc:sldMk cId="3804494198" sldId="290"/>
            <ac:spMk id="3" creationId="{E266C3BC-4B80-45E0-8755-647CF050E122}"/>
          </ac:spMkLst>
        </pc:spChg>
        <pc:spChg chg="mod">
          <ac:chgData name="McCormacP" userId="0fb0a698-7f38-4e68-86ef-52b3682d14e1" providerId="ADAL" clId="{327D1C38-DCDA-4D63-8D6E-24F9500A844A}" dt="2023-09-21T00:14:19.651" v="4945" actId="207"/>
          <ac:spMkLst>
            <pc:docMk/>
            <pc:sldMk cId="3804494198" sldId="290"/>
            <ac:spMk id="4" creationId="{8BE68774-5BDD-4A3E-A7F6-A84FFE6146C6}"/>
          </ac:spMkLst>
        </pc:spChg>
        <pc:spChg chg="add mod">
          <ac:chgData name="McCormacP" userId="0fb0a698-7f38-4e68-86ef-52b3682d14e1" providerId="ADAL" clId="{327D1C38-DCDA-4D63-8D6E-24F9500A844A}" dt="2023-09-21T01:10:42.620" v="6248" actId="6549"/>
          <ac:spMkLst>
            <pc:docMk/>
            <pc:sldMk cId="3804494198" sldId="290"/>
            <ac:spMk id="5" creationId="{1DD25F92-9194-44E4-840D-5C44DEBF2FAE}"/>
          </ac:spMkLst>
        </pc:spChg>
      </pc:sldChg>
      <pc:sldChg chg="delSp modSp add modAnim">
        <pc:chgData name="McCormacP" userId="0fb0a698-7f38-4e68-86ef-52b3682d14e1" providerId="ADAL" clId="{327D1C38-DCDA-4D63-8D6E-24F9500A844A}" dt="2023-09-21T00:48:00.762" v="6094"/>
        <pc:sldMkLst>
          <pc:docMk/>
          <pc:sldMk cId="520685748" sldId="291"/>
        </pc:sldMkLst>
        <pc:spChg chg="mod">
          <ac:chgData name="McCormacP" userId="0fb0a698-7f38-4e68-86ef-52b3682d14e1" providerId="ADAL" clId="{327D1C38-DCDA-4D63-8D6E-24F9500A844A}" dt="2023-09-21T00:20:48.716" v="5246" actId="20577"/>
          <ac:spMkLst>
            <pc:docMk/>
            <pc:sldMk cId="520685748" sldId="291"/>
            <ac:spMk id="4" creationId="{8BE68774-5BDD-4A3E-A7F6-A84FFE6146C6}"/>
          </ac:spMkLst>
        </pc:spChg>
        <pc:spChg chg="del">
          <ac:chgData name="McCormacP" userId="0fb0a698-7f38-4e68-86ef-52b3682d14e1" providerId="ADAL" clId="{327D1C38-DCDA-4D63-8D6E-24F9500A844A}" dt="2023-09-21T00:16:50.604" v="4984" actId="478"/>
          <ac:spMkLst>
            <pc:docMk/>
            <pc:sldMk cId="520685748" sldId="291"/>
            <ac:spMk id="5" creationId="{1DD25F92-9194-44E4-840D-5C44DEBF2FAE}"/>
          </ac:spMkLst>
        </pc:spChg>
      </pc:sldChg>
      <pc:sldChg chg="addSp modSp add">
        <pc:chgData name="McCormacP" userId="0fb0a698-7f38-4e68-86ef-52b3682d14e1" providerId="ADAL" clId="{327D1C38-DCDA-4D63-8D6E-24F9500A844A}" dt="2023-09-21T00:23:47.481" v="5258" actId="14100"/>
        <pc:sldMkLst>
          <pc:docMk/>
          <pc:sldMk cId="725955253" sldId="292"/>
        </pc:sldMkLst>
        <pc:spChg chg="add">
          <ac:chgData name="McCormacP" userId="0fb0a698-7f38-4e68-86ef-52b3682d14e1" providerId="ADAL" clId="{327D1C38-DCDA-4D63-8D6E-24F9500A844A}" dt="2023-09-21T00:21:30.963" v="5250"/>
          <ac:spMkLst>
            <pc:docMk/>
            <pc:sldMk cId="725955253" sldId="292"/>
            <ac:spMk id="3" creationId="{39FC3D45-2101-4C08-A6C6-ABA39B7EA914}"/>
          </ac:spMkLst>
        </pc:spChg>
        <pc:spChg chg="mod">
          <ac:chgData name="McCormacP" userId="0fb0a698-7f38-4e68-86ef-52b3682d14e1" providerId="ADAL" clId="{327D1C38-DCDA-4D63-8D6E-24F9500A844A}" dt="2023-09-21T00:21:03.474" v="5249" actId="5793"/>
          <ac:spMkLst>
            <pc:docMk/>
            <pc:sldMk cId="725955253" sldId="292"/>
            <ac:spMk id="4" creationId="{8BE68774-5BDD-4A3E-A7F6-A84FFE6146C6}"/>
          </ac:spMkLst>
        </pc:spChg>
        <pc:picChg chg="add mod">
          <ac:chgData name="McCormacP" userId="0fb0a698-7f38-4e68-86ef-52b3682d14e1" providerId="ADAL" clId="{327D1C38-DCDA-4D63-8D6E-24F9500A844A}" dt="2023-09-21T00:21:50.614" v="5253" actId="14100"/>
          <ac:picMkLst>
            <pc:docMk/>
            <pc:sldMk cId="725955253" sldId="292"/>
            <ac:picMk id="5" creationId="{2E9EC59B-DEF2-4ADE-8E82-AF5F677A5CB9}"/>
          </ac:picMkLst>
        </pc:picChg>
        <pc:picChg chg="add mod">
          <ac:chgData name="McCormacP" userId="0fb0a698-7f38-4e68-86ef-52b3682d14e1" providerId="ADAL" clId="{327D1C38-DCDA-4D63-8D6E-24F9500A844A}" dt="2023-09-21T00:22:41.054" v="5255" actId="14100"/>
          <ac:picMkLst>
            <pc:docMk/>
            <pc:sldMk cId="725955253" sldId="292"/>
            <ac:picMk id="6" creationId="{DB781765-4969-46A1-AB16-880E561F576C}"/>
          </ac:picMkLst>
        </pc:picChg>
        <pc:picChg chg="add mod">
          <ac:chgData name="McCormacP" userId="0fb0a698-7f38-4e68-86ef-52b3682d14e1" providerId="ADAL" clId="{327D1C38-DCDA-4D63-8D6E-24F9500A844A}" dt="2023-09-21T00:23:47.481" v="5258" actId="14100"/>
          <ac:picMkLst>
            <pc:docMk/>
            <pc:sldMk cId="725955253" sldId="292"/>
            <ac:picMk id="7" creationId="{1ED25021-94E1-4F09-8383-9E667AED2ABD}"/>
          </ac:picMkLst>
        </pc:picChg>
      </pc:sldChg>
      <pc:sldChg chg="delSp modSp add modAnim">
        <pc:chgData name="McCormacP" userId="0fb0a698-7f38-4e68-86ef-52b3682d14e1" providerId="ADAL" clId="{327D1C38-DCDA-4D63-8D6E-24F9500A844A}" dt="2023-09-21T00:48:31.773" v="6098"/>
        <pc:sldMkLst>
          <pc:docMk/>
          <pc:sldMk cId="2886821910" sldId="293"/>
        </pc:sldMkLst>
        <pc:spChg chg="mod">
          <ac:chgData name="McCormacP" userId="0fb0a698-7f38-4e68-86ef-52b3682d14e1" providerId="ADAL" clId="{327D1C38-DCDA-4D63-8D6E-24F9500A844A}" dt="2023-09-21T00:25:41.163" v="5516" actId="20577"/>
          <ac:spMkLst>
            <pc:docMk/>
            <pc:sldMk cId="2886821910" sldId="293"/>
            <ac:spMk id="4" creationId="{8BE68774-5BDD-4A3E-A7F6-A84FFE6146C6}"/>
          </ac:spMkLst>
        </pc:spChg>
        <pc:picChg chg="del">
          <ac:chgData name="McCormacP" userId="0fb0a698-7f38-4e68-86ef-52b3682d14e1" providerId="ADAL" clId="{327D1C38-DCDA-4D63-8D6E-24F9500A844A}" dt="2023-09-21T00:23:59.569" v="5260" actId="478"/>
          <ac:picMkLst>
            <pc:docMk/>
            <pc:sldMk cId="2886821910" sldId="293"/>
            <ac:picMk id="5" creationId="{2E9EC59B-DEF2-4ADE-8E82-AF5F677A5CB9}"/>
          </ac:picMkLst>
        </pc:picChg>
        <pc:picChg chg="del mod">
          <ac:chgData name="McCormacP" userId="0fb0a698-7f38-4e68-86ef-52b3682d14e1" providerId="ADAL" clId="{327D1C38-DCDA-4D63-8D6E-24F9500A844A}" dt="2023-09-21T00:24:01.953" v="5262" actId="478"/>
          <ac:picMkLst>
            <pc:docMk/>
            <pc:sldMk cId="2886821910" sldId="293"/>
            <ac:picMk id="6" creationId="{DB781765-4969-46A1-AB16-880E561F576C}"/>
          </ac:picMkLst>
        </pc:picChg>
        <pc:picChg chg="del">
          <ac:chgData name="McCormacP" userId="0fb0a698-7f38-4e68-86ef-52b3682d14e1" providerId="ADAL" clId="{327D1C38-DCDA-4D63-8D6E-24F9500A844A}" dt="2023-09-21T00:24:04.477" v="5263" actId="478"/>
          <ac:picMkLst>
            <pc:docMk/>
            <pc:sldMk cId="2886821910" sldId="293"/>
            <ac:picMk id="7" creationId="{1ED25021-94E1-4F09-8383-9E667AED2ABD}"/>
          </ac:picMkLst>
        </pc:picChg>
      </pc:sldChg>
      <pc:sldChg chg="modSp add modAnim">
        <pc:chgData name="McCormacP" userId="0fb0a698-7f38-4e68-86ef-52b3682d14e1" providerId="ADAL" clId="{327D1C38-DCDA-4D63-8D6E-24F9500A844A}" dt="2023-09-21T00:48:49.836" v="6100"/>
        <pc:sldMkLst>
          <pc:docMk/>
          <pc:sldMk cId="364578536" sldId="294"/>
        </pc:sldMkLst>
        <pc:spChg chg="mod">
          <ac:chgData name="McCormacP" userId="0fb0a698-7f38-4e68-86ef-52b3682d14e1" providerId="ADAL" clId="{327D1C38-DCDA-4D63-8D6E-24F9500A844A}" dt="2023-09-21T00:26:58.459" v="5673" actId="20577"/>
          <ac:spMkLst>
            <pc:docMk/>
            <pc:sldMk cId="364578536" sldId="294"/>
            <ac:spMk id="4" creationId="{8BE68774-5BDD-4A3E-A7F6-A84FFE6146C6}"/>
          </ac:spMkLst>
        </pc:spChg>
      </pc:sldChg>
      <pc:sldChg chg="modSp add modAnim">
        <pc:chgData name="McCormacP" userId="0fb0a698-7f38-4e68-86ef-52b3682d14e1" providerId="ADAL" clId="{327D1C38-DCDA-4D63-8D6E-24F9500A844A}" dt="2023-09-21T00:49:24.728" v="6137" actId="20577"/>
        <pc:sldMkLst>
          <pc:docMk/>
          <pc:sldMk cId="767006420" sldId="295"/>
        </pc:sldMkLst>
        <pc:spChg chg="mod">
          <ac:chgData name="McCormacP" userId="0fb0a698-7f38-4e68-86ef-52b3682d14e1" providerId="ADAL" clId="{327D1C38-DCDA-4D63-8D6E-24F9500A844A}" dt="2023-09-21T00:49:24.728" v="6137" actId="20577"/>
          <ac:spMkLst>
            <pc:docMk/>
            <pc:sldMk cId="767006420" sldId="295"/>
            <ac:spMk id="4" creationId="{8BE68774-5BDD-4A3E-A7F6-A84FFE6146C6}"/>
          </ac:spMkLst>
        </pc:spChg>
      </pc:sldChg>
      <pc:sldChg chg="addSp delSp add del">
        <pc:chgData name="McCormacP" userId="0fb0a698-7f38-4e68-86ef-52b3682d14e1" providerId="ADAL" clId="{327D1C38-DCDA-4D63-8D6E-24F9500A844A}" dt="2023-09-21T00:43:03.826" v="6062" actId="2696"/>
        <pc:sldMkLst>
          <pc:docMk/>
          <pc:sldMk cId="2502115209" sldId="295"/>
        </pc:sldMkLst>
        <pc:spChg chg="add del">
          <ac:chgData name="McCormacP" userId="0fb0a698-7f38-4e68-86ef-52b3682d14e1" providerId="ADAL" clId="{327D1C38-DCDA-4D63-8D6E-24F9500A844A}" dt="2023-09-21T00:43:00.833" v="6061" actId="478"/>
          <ac:spMkLst>
            <pc:docMk/>
            <pc:sldMk cId="2502115209" sldId="295"/>
            <ac:spMk id="5" creationId="{CD5BA0A2-4831-46A7-B0BD-F8E609A826A9}"/>
          </ac:spMkLst>
        </pc:spChg>
      </pc:sldChg>
      <pc:sldChg chg="modSp add ord modAnim">
        <pc:chgData name="McCormacP" userId="0fb0a698-7f38-4e68-86ef-52b3682d14e1" providerId="ADAL" clId="{327D1C38-DCDA-4D63-8D6E-24F9500A844A}" dt="2023-09-21T10:53:44.709" v="6327"/>
        <pc:sldMkLst>
          <pc:docMk/>
          <pc:sldMk cId="960178131" sldId="296"/>
        </pc:sldMkLst>
        <pc:spChg chg="mod">
          <ac:chgData name="McCormacP" userId="0fb0a698-7f38-4e68-86ef-52b3682d14e1" providerId="ADAL" clId="{327D1C38-DCDA-4D63-8D6E-24F9500A844A}" dt="2023-09-21T10:41:10.728" v="6324" actId="20577"/>
          <ac:spMkLst>
            <pc:docMk/>
            <pc:sldMk cId="960178131" sldId="296"/>
            <ac:spMk id="4" creationId="{8BE68774-5BDD-4A3E-A7F6-A84FFE6146C6}"/>
          </ac:spMkLst>
        </pc:spChg>
      </pc:sldChg>
      <pc:sldChg chg="modSp add modAnim">
        <pc:chgData name="McCormacP" userId="0fb0a698-7f38-4e68-86ef-52b3682d14e1" providerId="ADAL" clId="{327D1C38-DCDA-4D63-8D6E-24F9500A844A}" dt="2023-09-21T11:41:54.335" v="6983" actId="20577"/>
        <pc:sldMkLst>
          <pc:docMk/>
          <pc:sldMk cId="2655618369" sldId="297"/>
        </pc:sldMkLst>
        <pc:spChg chg="mod">
          <ac:chgData name="McCormacP" userId="0fb0a698-7f38-4e68-86ef-52b3682d14e1" providerId="ADAL" clId="{327D1C38-DCDA-4D63-8D6E-24F9500A844A}" dt="2023-09-21T11:41:54.335" v="6983" actId="20577"/>
          <ac:spMkLst>
            <pc:docMk/>
            <pc:sldMk cId="2655618369" sldId="297"/>
            <ac:spMk id="4" creationId="{8BE68774-5BDD-4A3E-A7F6-A84FFE6146C6}"/>
          </ac:spMkLst>
        </pc:spChg>
      </pc:sldChg>
      <pc:sldChg chg="modSp add">
        <pc:chgData name="McCormacP" userId="0fb0a698-7f38-4e68-86ef-52b3682d14e1" providerId="ADAL" clId="{327D1C38-DCDA-4D63-8D6E-24F9500A844A}" dt="2023-09-21T11:44:01.147" v="7336" actId="313"/>
        <pc:sldMkLst>
          <pc:docMk/>
          <pc:sldMk cId="2904077115" sldId="298"/>
        </pc:sldMkLst>
        <pc:spChg chg="mod">
          <ac:chgData name="McCormacP" userId="0fb0a698-7f38-4e68-86ef-52b3682d14e1" providerId="ADAL" clId="{327D1C38-DCDA-4D63-8D6E-24F9500A844A}" dt="2023-09-21T11:44:01.147" v="7336" actId="313"/>
          <ac:spMkLst>
            <pc:docMk/>
            <pc:sldMk cId="2904077115" sldId="298"/>
            <ac:spMk id="4" creationId="{8BE68774-5BDD-4A3E-A7F6-A84FFE6146C6}"/>
          </ac:spMkLst>
        </pc:spChg>
      </pc:sldChg>
      <pc:sldChg chg="modSp add">
        <pc:chgData name="McCormacP" userId="0fb0a698-7f38-4e68-86ef-52b3682d14e1" providerId="ADAL" clId="{327D1C38-DCDA-4D63-8D6E-24F9500A844A}" dt="2023-09-21T12:04:40.057" v="8241" actId="313"/>
        <pc:sldMkLst>
          <pc:docMk/>
          <pc:sldMk cId="3769881744" sldId="299"/>
        </pc:sldMkLst>
        <pc:spChg chg="mod">
          <ac:chgData name="McCormacP" userId="0fb0a698-7f38-4e68-86ef-52b3682d14e1" providerId="ADAL" clId="{327D1C38-DCDA-4D63-8D6E-24F9500A844A}" dt="2023-09-21T12:04:40.057" v="8241" actId="313"/>
          <ac:spMkLst>
            <pc:docMk/>
            <pc:sldMk cId="3769881744" sldId="299"/>
            <ac:spMk id="4" creationId="{8BE68774-5BDD-4A3E-A7F6-A84FFE6146C6}"/>
          </ac:spMkLst>
        </pc:spChg>
      </pc:sldChg>
      <pc:sldChg chg="addSp delSp modSp add modAnim">
        <pc:chgData name="McCormacP" userId="0fb0a698-7f38-4e68-86ef-52b3682d14e1" providerId="ADAL" clId="{327D1C38-DCDA-4D63-8D6E-24F9500A844A}" dt="2023-09-21T11:51:42.582" v="8230"/>
        <pc:sldMkLst>
          <pc:docMk/>
          <pc:sldMk cId="2395027190" sldId="300"/>
        </pc:sldMkLst>
        <pc:spChg chg="mod">
          <ac:chgData name="McCormacP" userId="0fb0a698-7f38-4e68-86ef-52b3682d14e1" providerId="ADAL" clId="{327D1C38-DCDA-4D63-8D6E-24F9500A844A}" dt="2023-09-21T11:51:33.186" v="8229" actId="20577"/>
          <ac:spMkLst>
            <pc:docMk/>
            <pc:sldMk cId="2395027190" sldId="300"/>
            <ac:spMk id="4" creationId="{8BE68774-5BDD-4A3E-A7F6-A84FFE6146C6}"/>
          </ac:spMkLst>
        </pc:spChg>
        <pc:graphicFrameChg chg="add del modGraphic">
          <ac:chgData name="McCormacP" userId="0fb0a698-7f38-4e68-86ef-52b3682d14e1" providerId="ADAL" clId="{327D1C38-DCDA-4D63-8D6E-24F9500A844A}" dt="2023-09-21T11:47:49.187" v="7792" actId="27309"/>
          <ac:graphicFrameMkLst>
            <pc:docMk/>
            <pc:sldMk cId="2395027190" sldId="300"/>
            <ac:graphicFrameMk id="6" creationId="{607FEDE3-4FE7-4C73-9B22-B98AA3C3DEA1}"/>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9383CE-3023-4A53-A9C4-B9258D41C107}" type="datetimeFigureOut">
              <a:rPr lang="en-US" smtClean="0"/>
              <a:t>10/4/2023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22AE46-1D4C-4AB3-B0FB-F92371C06952}" type="slidenum">
              <a:rPr lang="en-US" smtClean="0"/>
              <a:t>‹#›</a:t>
            </a:fld>
            <a:endParaRPr lang="en-US"/>
          </a:p>
        </p:txBody>
      </p:sp>
    </p:spTree>
    <p:extLst>
      <p:ext uri="{BB962C8B-B14F-4D97-AF65-F5344CB8AC3E}">
        <p14:creationId xmlns:p14="http://schemas.microsoft.com/office/powerpoint/2010/main" val="3989729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82142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545119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1682983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2673797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E16F60-F144-46D5-82DB-48DCE6B91426}" type="datetimeFigureOut">
              <a:rPr lang="en-US" smtClean="0"/>
              <a:t>10/4/2023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556526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E16F60-F144-46D5-82DB-48DCE6B91426}" type="datetimeFigureOut">
              <a:rPr lang="en-US" smtClean="0"/>
              <a:t>10/4/2023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2991036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E16F60-F144-46D5-82DB-48DCE6B91426}" type="datetimeFigureOut">
              <a:rPr lang="en-US" smtClean="0"/>
              <a:t>10/4/2023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873521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E16F60-F144-46D5-82DB-48DCE6B91426}" type="datetimeFigureOut">
              <a:rPr lang="en-US" smtClean="0"/>
              <a:t>10/4/2023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1539189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16F60-F144-46D5-82DB-48DCE6B91426}" type="datetimeFigureOut">
              <a:rPr lang="en-US" smtClean="0"/>
              <a:t>10/4/2023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321276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E16F60-F144-46D5-82DB-48DCE6B91426}" type="datetimeFigureOut">
              <a:rPr lang="en-US" smtClean="0"/>
              <a:t>10/4/2023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925704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E16F60-F144-46D5-82DB-48DCE6B91426}" type="datetimeFigureOut">
              <a:rPr lang="en-US" smtClean="0"/>
              <a:t>10/4/2023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031309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16F60-F144-46D5-82DB-48DCE6B91426}" type="datetimeFigureOut">
              <a:rPr lang="en-US" smtClean="0"/>
              <a:t>10/4/2023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FADC7D-19DE-4795-B08D-FD4B9A88329E}" type="slidenum">
              <a:rPr lang="en-US" smtClean="0"/>
              <a:t>‹#›</a:t>
            </a:fld>
            <a:endParaRPr lang="en-US"/>
          </a:p>
        </p:txBody>
      </p:sp>
    </p:spTree>
    <p:extLst>
      <p:ext uri="{BB962C8B-B14F-4D97-AF65-F5344CB8AC3E}">
        <p14:creationId xmlns:p14="http://schemas.microsoft.com/office/powerpoint/2010/main" val="3663374006"/>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bible.org/seriespage/lesson-20-three-impossible-commands-1-thessalonians-516-1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bible.org/seriespage/lesson-20-three-impossible-commands-1-thessalonians-516-1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F90E10-4EF2-4ADF-8F81-9FB1B127D9FF}"/>
              </a:ext>
            </a:extLst>
          </p:cNvPr>
          <p:cNvSpPr>
            <a:spLocks noGrp="1"/>
          </p:cNvSpPr>
          <p:nvPr>
            <p:ph type="ctrTitle"/>
          </p:nvPr>
        </p:nvSpPr>
        <p:spPr/>
        <p:txBody>
          <a:bodyPr>
            <a:normAutofit/>
          </a:bodyPr>
          <a:lstStyle/>
          <a:p>
            <a:r>
              <a:rPr lang="en-US" dirty="0"/>
              <a:t>Three Responses to God’s Goodness  </a:t>
            </a:r>
          </a:p>
        </p:txBody>
      </p:sp>
      <p:sp>
        <p:nvSpPr>
          <p:cNvPr id="3" name="Subtitle 2">
            <a:extLst>
              <a:ext uri="{FF2B5EF4-FFF2-40B4-BE49-F238E27FC236}">
                <a16:creationId xmlns:a16="http://schemas.microsoft.com/office/drawing/2014/main" xmlns="" id="{E9861AFC-F4FF-467C-B94D-46F1161BAC12}"/>
              </a:ext>
            </a:extLst>
          </p:cNvPr>
          <p:cNvSpPr>
            <a:spLocks noGrp="1"/>
          </p:cNvSpPr>
          <p:nvPr>
            <p:ph type="subTitle" idx="1"/>
          </p:nvPr>
        </p:nvSpPr>
        <p:spPr/>
        <p:txBody>
          <a:bodyPr>
            <a:normAutofit/>
          </a:bodyPr>
          <a:lstStyle/>
          <a:p>
            <a:r>
              <a:rPr lang="en-US" sz="3200" dirty="0"/>
              <a:t>Paul and the Thessalonians </a:t>
            </a:r>
          </a:p>
          <a:p>
            <a:r>
              <a:rPr lang="en-US" sz="3200" dirty="0"/>
              <a:t>1 Thessalonians 5:16-18  </a:t>
            </a:r>
          </a:p>
        </p:txBody>
      </p:sp>
    </p:spTree>
    <p:extLst>
      <p:ext uri="{BB962C8B-B14F-4D97-AF65-F5344CB8AC3E}">
        <p14:creationId xmlns:p14="http://schemas.microsoft.com/office/powerpoint/2010/main" val="3878489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a:xfrm>
            <a:off x="838200" y="327418"/>
            <a:ext cx="10515600" cy="1325563"/>
          </a:xfrm>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a:bodyPr>
          <a:lstStyle/>
          <a:p>
            <a:pPr marL="0" indent="0">
              <a:buNone/>
            </a:pPr>
            <a:r>
              <a:rPr lang="en-US" dirty="0"/>
              <a:t>Pray without ceasing</a:t>
            </a:r>
          </a:p>
          <a:p>
            <a:pPr marL="0" indent="0">
              <a:buNone/>
            </a:pPr>
            <a:r>
              <a:rPr lang="en-US" dirty="0"/>
              <a:t>“How am I ever going to get anything accomplished?”</a:t>
            </a:r>
          </a:p>
          <a:p>
            <a:pPr marL="0" indent="0">
              <a:buNone/>
            </a:pPr>
            <a:r>
              <a:rPr lang="en-US" dirty="0"/>
              <a:t>Frequent and persistent</a:t>
            </a:r>
          </a:p>
          <a:p>
            <a:pPr marL="0" indent="0">
              <a:buNone/>
            </a:pPr>
            <a:r>
              <a:rPr lang="en-US" dirty="0"/>
              <a:t>Two ways</a:t>
            </a:r>
          </a:p>
          <a:p>
            <a:r>
              <a:rPr lang="en-US" dirty="0"/>
              <a:t>On going conversation with the Lord</a:t>
            </a:r>
          </a:p>
          <a:p>
            <a:r>
              <a:rPr lang="en-US" dirty="0"/>
              <a:t>Keep on praying</a:t>
            </a:r>
          </a:p>
          <a:p>
            <a:pPr marL="0" indent="0">
              <a:buNone/>
            </a:pPr>
            <a:r>
              <a:rPr lang="en-US" dirty="0"/>
              <a:t>It’s difficult to pray without ceasing</a:t>
            </a:r>
          </a:p>
          <a:p>
            <a:pPr marL="0" indent="0">
              <a:buNone/>
            </a:pPr>
            <a:r>
              <a:rPr lang="en-US" dirty="0"/>
              <a:t>Two truths that are motivation to pray</a:t>
            </a:r>
          </a:p>
          <a:p>
            <a:pPr marL="0" indent="0">
              <a:buNone/>
            </a:pPr>
            <a:endParaRPr lang="en-US" dirty="0"/>
          </a:p>
          <a:p>
            <a:pPr marL="0"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2841686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a:xfrm>
            <a:off x="838200" y="327418"/>
            <a:ext cx="10515600" cy="1325563"/>
          </a:xfrm>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a:bodyPr>
          <a:lstStyle/>
          <a:p>
            <a:pPr marL="0" indent="0">
              <a:buNone/>
            </a:pPr>
            <a:r>
              <a:rPr lang="en-US" dirty="0"/>
              <a:t>Pray without ceasing</a:t>
            </a:r>
          </a:p>
          <a:p>
            <a:pPr marL="0" indent="0">
              <a:buNone/>
            </a:pPr>
            <a:r>
              <a:rPr lang="en-US" dirty="0"/>
              <a:t>Two truths:</a:t>
            </a:r>
          </a:p>
          <a:p>
            <a:pPr marL="0" indent="0">
              <a:buNone/>
            </a:pPr>
            <a:r>
              <a:rPr lang="en-US" dirty="0"/>
              <a:t>Character of God </a:t>
            </a:r>
          </a:p>
          <a:p>
            <a:pPr marL="0" indent="0">
              <a:buNone/>
            </a:pPr>
            <a:r>
              <a:rPr lang="en-US" dirty="0"/>
              <a:t>Character of man</a:t>
            </a:r>
          </a:p>
          <a:p>
            <a:pPr marL="0"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1795325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a:xfrm>
            <a:off x="838200" y="327418"/>
            <a:ext cx="10515600" cy="1325563"/>
          </a:xfrm>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a:bodyPr>
          <a:lstStyle/>
          <a:p>
            <a:pPr marL="0" indent="0">
              <a:buNone/>
            </a:pPr>
            <a:r>
              <a:rPr lang="en-US" dirty="0"/>
              <a:t>Character of God</a:t>
            </a:r>
          </a:p>
          <a:p>
            <a:r>
              <a:rPr lang="en-US" dirty="0"/>
              <a:t>Immanent (personal) and transcendent (majestic) </a:t>
            </a:r>
          </a:p>
          <a:p>
            <a:endParaRPr lang="en-US" dirty="0"/>
          </a:p>
          <a:p>
            <a:pPr marL="0" indent="0">
              <a:buNone/>
            </a:pPr>
            <a:endParaRPr lang="en-US" dirty="0"/>
          </a:p>
        </p:txBody>
      </p:sp>
      <p:sp>
        <p:nvSpPr>
          <p:cNvPr id="5" name="TextBox 4">
            <a:extLst>
              <a:ext uri="{FF2B5EF4-FFF2-40B4-BE49-F238E27FC236}">
                <a16:creationId xmlns:a16="http://schemas.microsoft.com/office/drawing/2014/main" xmlns="" id="{CD5BA0A2-4831-46A7-B0BD-F8E609A826A9}"/>
              </a:ext>
            </a:extLst>
          </p:cNvPr>
          <p:cNvSpPr txBox="1"/>
          <p:nvPr/>
        </p:nvSpPr>
        <p:spPr>
          <a:xfrm>
            <a:off x="254524" y="3068420"/>
            <a:ext cx="4977352" cy="3108543"/>
          </a:xfrm>
          <a:prstGeom prst="rect">
            <a:avLst/>
          </a:prstGeom>
          <a:solidFill>
            <a:srgbClr val="0070C0"/>
          </a:solidFill>
        </p:spPr>
        <p:txBody>
          <a:bodyPr wrap="square" rtlCol="0">
            <a:spAutoFit/>
          </a:bodyPr>
          <a:lstStyle/>
          <a:p>
            <a:pPr lvl="0" fontAlgn="base"/>
            <a:r>
              <a:rPr lang="en-US" sz="2800" dirty="0"/>
              <a:t>Is. 40:11  Like a shepherd He will tend to His flock, </a:t>
            </a:r>
          </a:p>
          <a:p>
            <a:pPr fontAlgn="base"/>
            <a:r>
              <a:rPr lang="en-US" sz="2800" dirty="0"/>
              <a:t>In his arm He will gather the lambs</a:t>
            </a:r>
          </a:p>
          <a:p>
            <a:pPr fontAlgn="base"/>
            <a:r>
              <a:rPr lang="en-US" sz="2800" dirty="0"/>
              <a:t>And carry them in His bosom;</a:t>
            </a:r>
          </a:p>
          <a:p>
            <a:pPr fontAlgn="base"/>
            <a:r>
              <a:rPr lang="en-US" sz="2800" dirty="0"/>
              <a:t>He will gently lead the nursing ewes</a:t>
            </a:r>
            <a:r>
              <a:rPr lang="en-US" dirty="0"/>
              <a:t>.</a:t>
            </a:r>
          </a:p>
        </p:txBody>
      </p:sp>
      <p:sp>
        <p:nvSpPr>
          <p:cNvPr id="6" name="TextBox 5">
            <a:extLst>
              <a:ext uri="{FF2B5EF4-FFF2-40B4-BE49-F238E27FC236}">
                <a16:creationId xmlns:a16="http://schemas.microsoft.com/office/drawing/2014/main" xmlns="" id="{C7484F7B-1BCD-48C3-8E79-FEFB1FBAA996}"/>
              </a:ext>
            </a:extLst>
          </p:cNvPr>
          <p:cNvSpPr txBox="1"/>
          <p:nvPr/>
        </p:nvSpPr>
        <p:spPr>
          <a:xfrm>
            <a:off x="5815552" y="2810169"/>
            <a:ext cx="5772345" cy="3970318"/>
          </a:xfrm>
          <a:prstGeom prst="rect">
            <a:avLst/>
          </a:prstGeom>
          <a:solidFill>
            <a:srgbClr val="0070C0"/>
          </a:solidFill>
        </p:spPr>
        <p:txBody>
          <a:bodyPr wrap="square" rtlCol="0">
            <a:spAutoFit/>
          </a:bodyPr>
          <a:lstStyle/>
          <a:p>
            <a:pPr fontAlgn="base"/>
            <a:r>
              <a:rPr lang="en-US" sz="2800" dirty="0"/>
              <a:t>40:12 Who has measured the waters in the hollow of His Hand,</a:t>
            </a:r>
          </a:p>
          <a:p>
            <a:pPr fontAlgn="base"/>
            <a:r>
              <a:rPr lang="en-US" sz="2800" dirty="0"/>
              <a:t>And marked off the heavens by the span,</a:t>
            </a:r>
          </a:p>
          <a:p>
            <a:pPr fontAlgn="base"/>
            <a:r>
              <a:rPr lang="en-US" sz="2800" dirty="0"/>
              <a:t>And calculated the dust of the earth by the measure,</a:t>
            </a:r>
          </a:p>
          <a:p>
            <a:pPr fontAlgn="base"/>
            <a:r>
              <a:rPr lang="en-US" sz="2800" dirty="0"/>
              <a:t>And weighed the mountains in a balance</a:t>
            </a:r>
          </a:p>
          <a:p>
            <a:pPr fontAlgn="base"/>
            <a:r>
              <a:rPr lang="en-US" sz="2800" dirty="0"/>
              <a:t>And the hills in a pair of scales. </a:t>
            </a:r>
          </a:p>
        </p:txBody>
      </p:sp>
    </p:spTree>
    <p:extLst>
      <p:ext uri="{BB962C8B-B14F-4D97-AF65-F5344CB8AC3E}">
        <p14:creationId xmlns:p14="http://schemas.microsoft.com/office/powerpoint/2010/main" val="4248291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a:xfrm>
            <a:off x="838200" y="327418"/>
            <a:ext cx="10515600" cy="1325563"/>
          </a:xfrm>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a:bodyPr>
          <a:lstStyle/>
          <a:p>
            <a:pPr marL="0" indent="0">
              <a:buNone/>
            </a:pPr>
            <a:r>
              <a:rPr lang="en-US" dirty="0"/>
              <a:t>Character of God</a:t>
            </a:r>
          </a:p>
          <a:p>
            <a:r>
              <a:rPr lang="en-US" dirty="0"/>
              <a:t>Immanent (personal) and transcendent (majestic)</a:t>
            </a:r>
          </a:p>
          <a:p>
            <a:pPr marL="0" indent="0">
              <a:buNone/>
            </a:pPr>
            <a:r>
              <a:rPr lang="en-US" dirty="0"/>
              <a:t>Character of man  </a:t>
            </a:r>
          </a:p>
          <a:p>
            <a:r>
              <a:rPr lang="en-US" dirty="0"/>
              <a:t>Helpless </a:t>
            </a:r>
          </a:p>
          <a:p>
            <a:r>
              <a:rPr lang="en-US" dirty="0"/>
              <a:t>Let the feelings/thoughts of helplessness remind you to pray</a:t>
            </a:r>
          </a:p>
          <a:p>
            <a:endParaRPr lang="en-US" dirty="0"/>
          </a:p>
          <a:p>
            <a:pPr marL="0" indent="0">
              <a:buNone/>
            </a:pPr>
            <a:endParaRPr lang="en-US" dirty="0"/>
          </a:p>
        </p:txBody>
      </p:sp>
    </p:spTree>
    <p:extLst>
      <p:ext uri="{BB962C8B-B14F-4D97-AF65-F5344CB8AC3E}">
        <p14:creationId xmlns:p14="http://schemas.microsoft.com/office/powerpoint/2010/main" val="1906857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a:xfrm>
            <a:off x="838200" y="327418"/>
            <a:ext cx="10515600" cy="1325563"/>
          </a:xfrm>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a:bodyPr>
          <a:lstStyle/>
          <a:p>
            <a:pPr marL="0" indent="0">
              <a:buNone/>
            </a:pPr>
            <a:r>
              <a:rPr lang="en-US" dirty="0"/>
              <a:t>Character of God</a:t>
            </a:r>
          </a:p>
          <a:p>
            <a:r>
              <a:rPr lang="en-US" dirty="0"/>
              <a:t>Immanent (personal) and transcendent (majestic)</a:t>
            </a:r>
          </a:p>
          <a:p>
            <a:pPr marL="0" indent="0">
              <a:buNone/>
            </a:pPr>
            <a:r>
              <a:rPr lang="en-US" dirty="0"/>
              <a:t>Character of man  </a:t>
            </a:r>
          </a:p>
          <a:p>
            <a:r>
              <a:rPr lang="en-US" dirty="0"/>
              <a:t>Helpless </a:t>
            </a:r>
          </a:p>
          <a:p>
            <a:r>
              <a:rPr lang="en-US" dirty="0"/>
              <a:t>Let the feelings/thoughts of helplessness remind you to pray</a:t>
            </a:r>
          </a:p>
          <a:p>
            <a:endParaRPr lang="en-US" dirty="0"/>
          </a:p>
          <a:p>
            <a:pPr marL="0" indent="0">
              <a:buNone/>
            </a:pPr>
            <a:endParaRPr lang="en-US" dirty="0"/>
          </a:p>
        </p:txBody>
      </p:sp>
      <p:sp>
        <p:nvSpPr>
          <p:cNvPr id="7" name="TextBox 6">
            <a:extLst>
              <a:ext uri="{FF2B5EF4-FFF2-40B4-BE49-F238E27FC236}">
                <a16:creationId xmlns:a16="http://schemas.microsoft.com/office/drawing/2014/main" xmlns="" id="{268F3143-228E-464A-A151-4DD3BF0A7822}"/>
              </a:ext>
            </a:extLst>
          </p:cNvPr>
          <p:cNvSpPr txBox="1"/>
          <p:nvPr/>
        </p:nvSpPr>
        <p:spPr>
          <a:xfrm>
            <a:off x="655064" y="1825625"/>
            <a:ext cx="10515600" cy="3108543"/>
          </a:xfrm>
          <a:prstGeom prst="rect">
            <a:avLst/>
          </a:prstGeom>
          <a:solidFill>
            <a:srgbClr val="0070C0"/>
          </a:solidFill>
        </p:spPr>
        <p:txBody>
          <a:bodyPr wrap="square" rtlCol="0">
            <a:spAutoFit/>
          </a:bodyPr>
          <a:lstStyle/>
          <a:p>
            <a:pPr fontAlgn="base"/>
            <a:r>
              <a:rPr lang="en-US" sz="2800" dirty="0"/>
              <a:t>What is that attitude of heart which God recognizes as prayer? ….In the first place, helplessness.  This is unquestionably the first and surest indicator of a praying heart.  As far as I can see, prayer has been ordained only for the helpless….Prayer and helplessness are inseparable.  Only those who are helpless can truly pray….Listen, my friend! Your helplessness is your best prayer.”  O. </a:t>
            </a:r>
            <a:r>
              <a:rPr lang="en-US" sz="2800" dirty="0" err="1"/>
              <a:t>Hallesby</a:t>
            </a:r>
            <a:r>
              <a:rPr lang="en-US" sz="2800" dirty="0"/>
              <a:t>, </a:t>
            </a:r>
            <a:r>
              <a:rPr lang="en-US" sz="2800" i="1" dirty="0"/>
              <a:t>Prayer, </a:t>
            </a:r>
            <a:r>
              <a:rPr lang="en-US" sz="2800" dirty="0"/>
              <a:t>Pgs.  18 &amp;19.  </a:t>
            </a:r>
          </a:p>
        </p:txBody>
      </p:sp>
    </p:spTree>
    <p:extLst>
      <p:ext uri="{BB962C8B-B14F-4D97-AF65-F5344CB8AC3E}">
        <p14:creationId xmlns:p14="http://schemas.microsoft.com/office/powerpoint/2010/main" val="89055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a:xfrm>
            <a:off x="838200" y="327418"/>
            <a:ext cx="10515600" cy="1325563"/>
          </a:xfrm>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a:bodyPr>
          <a:lstStyle/>
          <a:p>
            <a:pPr marL="0" indent="0">
              <a:buNone/>
            </a:pPr>
            <a:r>
              <a:rPr lang="en-US" dirty="0"/>
              <a:t>Give thanks in everything </a:t>
            </a:r>
          </a:p>
          <a:p>
            <a:r>
              <a:rPr lang="en-US" dirty="0"/>
              <a:t>In everything </a:t>
            </a:r>
            <a:r>
              <a:rPr lang="en-US" b="1" dirty="0"/>
              <a:t>not</a:t>
            </a:r>
            <a:r>
              <a:rPr lang="en-US" dirty="0"/>
              <a:t> for everything </a:t>
            </a:r>
          </a:p>
          <a:p>
            <a:r>
              <a:rPr lang="en-US" dirty="0"/>
              <a:t>In the midst of tribulations, God is there  </a:t>
            </a:r>
          </a:p>
          <a:p>
            <a:r>
              <a:rPr lang="en-US" dirty="0"/>
              <a:t>No more evident then at the cross </a:t>
            </a:r>
          </a:p>
          <a:p>
            <a:endParaRPr lang="en-US" dirty="0"/>
          </a:p>
          <a:p>
            <a:pPr marL="0" indent="0">
              <a:buNone/>
            </a:pPr>
            <a:endParaRPr lang="en-US" dirty="0"/>
          </a:p>
          <a:p>
            <a:pPr marL="0" indent="0">
              <a:buNone/>
            </a:pPr>
            <a:endParaRPr lang="en-US" dirty="0"/>
          </a:p>
        </p:txBody>
      </p:sp>
      <p:sp>
        <p:nvSpPr>
          <p:cNvPr id="3" name="TextBox 2">
            <a:extLst>
              <a:ext uri="{FF2B5EF4-FFF2-40B4-BE49-F238E27FC236}">
                <a16:creationId xmlns:a16="http://schemas.microsoft.com/office/drawing/2014/main" xmlns="" id="{E266C3BC-4B80-45E0-8755-647CF050E122}"/>
              </a:ext>
            </a:extLst>
          </p:cNvPr>
          <p:cNvSpPr txBox="1"/>
          <p:nvPr/>
        </p:nvSpPr>
        <p:spPr>
          <a:xfrm>
            <a:off x="712411" y="4198743"/>
            <a:ext cx="5867400" cy="1815882"/>
          </a:xfrm>
          <a:prstGeom prst="rect">
            <a:avLst/>
          </a:prstGeom>
          <a:solidFill>
            <a:srgbClr val="0070C0"/>
          </a:solidFill>
        </p:spPr>
        <p:txBody>
          <a:bodyPr wrap="square" rtlCol="0">
            <a:spAutoFit/>
          </a:bodyPr>
          <a:lstStyle/>
          <a:p>
            <a:r>
              <a:rPr lang="en-US" sz="2800" dirty="0"/>
              <a:t>I John 2:2 And He Himself is the propitiation for our sins; and not for ours only, but also for the </a:t>
            </a:r>
            <a:r>
              <a:rPr lang="en-US" sz="2800" i="1" dirty="0"/>
              <a:t>those </a:t>
            </a:r>
            <a:r>
              <a:rPr lang="en-US" sz="2800" dirty="0"/>
              <a:t>of the whole world. </a:t>
            </a:r>
          </a:p>
        </p:txBody>
      </p:sp>
    </p:spTree>
    <p:extLst>
      <p:ext uri="{BB962C8B-B14F-4D97-AF65-F5344CB8AC3E}">
        <p14:creationId xmlns:p14="http://schemas.microsoft.com/office/powerpoint/2010/main" val="2341005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a:xfrm>
            <a:off x="838200" y="327418"/>
            <a:ext cx="10515600" cy="1325563"/>
          </a:xfrm>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a:bodyPr>
          <a:lstStyle/>
          <a:p>
            <a:pPr marL="0" indent="0">
              <a:buNone/>
            </a:pPr>
            <a:r>
              <a:rPr lang="en-US" dirty="0"/>
              <a:t>Give thanks in everything </a:t>
            </a:r>
          </a:p>
          <a:p>
            <a:r>
              <a:rPr lang="en-US" dirty="0"/>
              <a:t>Challenging command! </a:t>
            </a:r>
          </a:p>
          <a:p>
            <a:r>
              <a:rPr lang="en-US" dirty="0"/>
              <a:t>Hard to be grateful in lovely circumstances </a:t>
            </a:r>
          </a:p>
          <a:p>
            <a:endParaRPr lang="en-US" dirty="0"/>
          </a:p>
          <a:p>
            <a:pPr marL="0" indent="0">
              <a:buNone/>
            </a:pPr>
            <a:endParaRPr lang="en-US" dirty="0"/>
          </a:p>
          <a:p>
            <a:pPr marL="0" indent="0">
              <a:buNone/>
            </a:pPr>
            <a:endParaRPr lang="en-US" dirty="0"/>
          </a:p>
        </p:txBody>
      </p:sp>
      <p:sp>
        <p:nvSpPr>
          <p:cNvPr id="5" name="TextBox 4">
            <a:extLst>
              <a:ext uri="{FF2B5EF4-FFF2-40B4-BE49-F238E27FC236}">
                <a16:creationId xmlns:a16="http://schemas.microsoft.com/office/drawing/2014/main" xmlns="" id="{1DD25F92-9194-44E4-840D-5C44DEBF2FAE}"/>
              </a:ext>
            </a:extLst>
          </p:cNvPr>
          <p:cNvSpPr txBox="1"/>
          <p:nvPr/>
        </p:nvSpPr>
        <p:spPr>
          <a:xfrm>
            <a:off x="838200" y="3465528"/>
            <a:ext cx="9563062" cy="2677656"/>
          </a:xfrm>
          <a:prstGeom prst="rect">
            <a:avLst/>
          </a:prstGeom>
          <a:solidFill>
            <a:srgbClr val="0070C0"/>
          </a:solidFill>
        </p:spPr>
        <p:txBody>
          <a:bodyPr wrap="square" rtlCol="0">
            <a:spAutoFit/>
          </a:bodyPr>
          <a:lstStyle/>
          <a:p>
            <a:r>
              <a:rPr lang="en-US" sz="2800" dirty="0"/>
              <a:t>"However, I've seen that if I am not ceaselessly vigilant about rejecting ingratitude and choosing gratitude, I am </a:t>
            </a:r>
            <a:r>
              <a:rPr lang="en-US" sz="2800"/>
              <a:t>all-to-easily  </a:t>
            </a:r>
            <a:r>
              <a:rPr lang="en-US" sz="2800" dirty="0"/>
              <a:t>sucked into the undertow of life in a fallen world.  I start focusing on what I don't have that I want, or what I want that I don't have. My life starts to feel hard, wearisome, and overwhelming."  Nancy Leigh DeMoss, </a:t>
            </a:r>
            <a:r>
              <a:rPr lang="en-US" sz="2800" i="1" dirty="0"/>
              <a:t>Choosing Gratitude,</a:t>
            </a:r>
            <a:r>
              <a:rPr lang="en-US" sz="2800" dirty="0"/>
              <a:t> pg. 16. </a:t>
            </a:r>
          </a:p>
        </p:txBody>
      </p:sp>
    </p:spTree>
    <p:extLst>
      <p:ext uri="{BB962C8B-B14F-4D97-AF65-F5344CB8AC3E}">
        <p14:creationId xmlns:p14="http://schemas.microsoft.com/office/powerpoint/2010/main" val="3804494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a:xfrm>
            <a:off x="838200" y="327418"/>
            <a:ext cx="10515600" cy="1325563"/>
          </a:xfrm>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a:bodyPr>
          <a:lstStyle/>
          <a:p>
            <a:pPr marL="0" indent="0">
              <a:buNone/>
            </a:pPr>
            <a:r>
              <a:rPr lang="en-US" dirty="0"/>
              <a:t>Give thanks in everything </a:t>
            </a:r>
          </a:p>
          <a:p>
            <a:r>
              <a:rPr lang="en-US" dirty="0"/>
              <a:t>Challenging command! </a:t>
            </a:r>
          </a:p>
          <a:p>
            <a:r>
              <a:rPr lang="en-US" dirty="0"/>
              <a:t>Hard to be grateful in lovely circumstances</a:t>
            </a:r>
          </a:p>
          <a:p>
            <a:r>
              <a:rPr lang="en-US" dirty="0"/>
              <a:t>Naturally ungrateful &amp; forgetful so need constant reminders </a:t>
            </a:r>
          </a:p>
          <a:p>
            <a:r>
              <a:rPr lang="en-US" dirty="0"/>
              <a:t>Paul reminded Thessalonians of the gospel</a:t>
            </a:r>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520685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a:xfrm>
            <a:off x="838200" y="327418"/>
            <a:ext cx="10515600" cy="1325563"/>
          </a:xfrm>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a:bodyPr>
          <a:lstStyle/>
          <a:p>
            <a:pPr marL="0" indent="0">
              <a:buNone/>
            </a:pPr>
            <a:r>
              <a:rPr lang="en-US" dirty="0"/>
              <a:t>Gratitude is worth fighting for</a:t>
            </a:r>
          </a:p>
          <a:p>
            <a:r>
              <a:rPr lang="en-US" dirty="0"/>
              <a:t>Reflects spiritual sanity</a:t>
            </a:r>
          </a:p>
          <a:p>
            <a:r>
              <a:rPr lang="en-US" dirty="0"/>
              <a:t>It’s good for you!</a:t>
            </a:r>
          </a:p>
          <a:p>
            <a:r>
              <a:rPr lang="en-US" dirty="0"/>
              <a:t>Play the game:  What would my ____look like if I had not met Christ? </a:t>
            </a:r>
          </a:p>
          <a:p>
            <a:r>
              <a:rPr lang="en-US" dirty="0"/>
              <a:t>(life, relationships, career, hobbies….) </a:t>
            </a:r>
          </a:p>
          <a:p>
            <a:pPr marL="0" indent="0">
              <a:buNone/>
            </a:pPr>
            <a:endParaRPr lang="en-US" dirty="0"/>
          </a:p>
        </p:txBody>
      </p:sp>
      <p:sp>
        <p:nvSpPr>
          <p:cNvPr id="3" name="AutoShape 2" descr="Image of The Bookends of the Christian Life | Crossway">
            <a:extLst>
              <a:ext uri="{FF2B5EF4-FFF2-40B4-BE49-F238E27FC236}">
                <a16:creationId xmlns:a16="http://schemas.microsoft.com/office/drawing/2014/main" xmlns="" id="{39FC3D45-2101-4C08-A6C6-ABA39B7EA914}"/>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886821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a:xfrm>
            <a:off x="838200" y="327418"/>
            <a:ext cx="10515600" cy="1325563"/>
          </a:xfrm>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a:bodyPr>
          <a:lstStyle/>
          <a:p>
            <a:pPr marL="0" indent="0">
              <a:buNone/>
            </a:pPr>
            <a:r>
              <a:rPr lang="en-US" dirty="0"/>
              <a:t>Rejoice always; </a:t>
            </a:r>
          </a:p>
          <a:p>
            <a:pPr marL="0" indent="0">
              <a:buNone/>
            </a:pPr>
            <a:r>
              <a:rPr lang="en-US" dirty="0"/>
              <a:t>pray without ceasing;</a:t>
            </a:r>
          </a:p>
          <a:p>
            <a:pPr marL="0" indent="0">
              <a:buNone/>
            </a:pPr>
            <a:r>
              <a:rPr lang="en-US" dirty="0"/>
              <a:t>In everything give thanks;</a:t>
            </a:r>
          </a:p>
          <a:p>
            <a:pPr marL="0" indent="0">
              <a:buNone/>
            </a:pPr>
            <a:r>
              <a:rPr lang="en-US" dirty="0"/>
              <a:t>This is God’s will for you so it is good for you</a:t>
            </a:r>
          </a:p>
          <a:p>
            <a:pPr marL="0" indent="0">
              <a:buNone/>
            </a:pPr>
            <a:r>
              <a:rPr lang="en-US" dirty="0"/>
              <a:t>Attractive to the watching world</a:t>
            </a:r>
          </a:p>
        </p:txBody>
      </p:sp>
      <p:sp>
        <p:nvSpPr>
          <p:cNvPr id="3" name="AutoShape 2" descr="Image of The Bookends of the Christian Life | Crossway">
            <a:extLst>
              <a:ext uri="{FF2B5EF4-FFF2-40B4-BE49-F238E27FC236}">
                <a16:creationId xmlns:a16="http://schemas.microsoft.com/office/drawing/2014/main" xmlns="" id="{39FC3D45-2101-4C08-A6C6-ABA39B7EA914}"/>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64578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lstStyle/>
          <a:p>
            <a:pPr marL="0" indent="0">
              <a:buNone/>
            </a:pPr>
            <a:r>
              <a:rPr lang="en-US" dirty="0"/>
              <a:t>1 </a:t>
            </a:r>
            <a:r>
              <a:rPr lang="en-US" dirty="0" err="1"/>
              <a:t>Thess</a:t>
            </a:r>
            <a:r>
              <a:rPr lang="en-US" dirty="0"/>
              <a:t> 5:16-18:  </a:t>
            </a:r>
          </a:p>
          <a:p>
            <a:pPr marL="0" indent="0">
              <a:buNone/>
            </a:pPr>
            <a:r>
              <a:rPr lang="en-US" dirty="0"/>
              <a:t>Rejoice always; </a:t>
            </a:r>
          </a:p>
          <a:p>
            <a:pPr marL="0" indent="0">
              <a:buNone/>
            </a:pPr>
            <a:r>
              <a:rPr lang="en-US" dirty="0"/>
              <a:t>pray without ceasing;</a:t>
            </a:r>
          </a:p>
          <a:p>
            <a:pPr marL="0" indent="0">
              <a:buNone/>
            </a:pPr>
            <a:r>
              <a:rPr lang="en-US" dirty="0"/>
              <a:t>In everything give thanks; for this is </a:t>
            </a:r>
          </a:p>
          <a:p>
            <a:pPr marL="0" indent="0">
              <a:buNone/>
            </a:pPr>
            <a:r>
              <a:rPr lang="en-US" dirty="0"/>
              <a:t>God’s will for you in Christ Jesus.   </a:t>
            </a:r>
          </a:p>
          <a:p>
            <a:pPr marL="0" indent="0">
              <a:buNone/>
            </a:pPr>
            <a:endParaRPr lang="en-US" dirty="0"/>
          </a:p>
          <a:p>
            <a:endParaRPr lang="en-US" dirty="0"/>
          </a:p>
          <a:p>
            <a:pPr marL="0" indent="0">
              <a:buNone/>
            </a:pPr>
            <a:endParaRPr lang="en-US" dirty="0"/>
          </a:p>
        </p:txBody>
      </p:sp>
      <p:sp>
        <p:nvSpPr>
          <p:cNvPr id="3" name="TextBox 2">
            <a:extLst>
              <a:ext uri="{FF2B5EF4-FFF2-40B4-BE49-F238E27FC236}">
                <a16:creationId xmlns:a16="http://schemas.microsoft.com/office/drawing/2014/main" xmlns="" id="{93DE0A8B-1AD7-47BD-82F3-4BCA093D359A}"/>
              </a:ext>
            </a:extLst>
          </p:cNvPr>
          <p:cNvSpPr txBox="1"/>
          <p:nvPr/>
        </p:nvSpPr>
        <p:spPr>
          <a:xfrm>
            <a:off x="6372520" y="2510401"/>
            <a:ext cx="5250730" cy="1384995"/>
          </a:xfrm>
          <a:prstGeom prst="rect">
            <a:avLst/>
          </a:prstGeom>
          <a:solidFill>
            <a:srgbClr val="0070C0"/>
          </a:solidFill>
        </p:spPr>
        <p:txBody>
          <a:bodyPr wrap="square" rtlCol="0">
            <a:spAutoFit/>
          </a:bodyPr>
          <a:lstStyle/>
          <a:p>
            <a:r>
              <a:rPr lang="en-US" sz="2800" dirty="0"/>
              <a:t>Rejoice when all goes well;</a:t>
            </a:r>
          </a:p>
          <a:p>
            <a:r>
              <a:rPr lang="en-US" sz="2800" dirty="0"/>
              <a:t>Pray when you are in a bad way</a:t>
            </a:r>
          </a:p>
          <a:p>
            <a:r>
              <a:rPr lang="en-US" sz="2800" dirty="0"/>
              <a:t>Try and be thankful</a:t>
            </a:r>
          </a:p>
        </p:txBody>
      </p:sp>
    </p:spTree>
    <p:extLst>
      <p:ext uri="{BB962C8B-B14F-4D97-AF65-F5344CB8AC3E}">
        <p14:creationId xmlns:p14="http://schemas.microsoft.com/office/powerpoint/2010/main" val="438735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a:xfrm>
            <a:off x="838200" y="327418"/>
            <a:ext cx="10515600" cy="1325563"/>
          </a:xfrm>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a:bodyPr>
          <a:lstStyle/>
          <a:p>
            <a:pPr marL="0" indent="0">
              <a:buNone/>
            </a:pPr>
            <a:r>
              <a:rPr lang="en-US" dirty="0"/>
              <a:t>In a sense a depressed Christian is a contradiction in terms, and he is a very poor recommendation for the gospel.  We are living in a pragmatic age. People today are not primarily interested in Truth but they are interested in results. Does it work?  They are frantically seeking and searching for something that can help them.</a:t>
            </a:r>
          </a:p>
        </p:txBody>
      </p:sp>
      <p:sp>
        <p:nvSpPr>
          <p:cNvPr id="3" name="AutoShape 2" descr="Image of The Bookends of the Christian Life | Crossway">
            <a:extLst>
              <a:ext uri="{FF2B5EF4-FFF2-40B4-BE49-F238E27FC236}">
                <a16:creationId xmlns:a16="http://schemas.microsoft.com/office/drawing/2014/main" xmlns="" id="{39FC3D45-2101-4C08-A6C6-ABA39B7EA914}"/>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655618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a:xfrm>
            <a:off x="838200" y="327418"/>
            <a:ext cx="10515600" cy="1325563"/>
          </a:xfrm>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a:bodyPr>
          <a:lstStyle/>
          <a:p>
            <a:pPr marL="0" indent="0">
              <a:buNone/>
            </a:pPr>
            <a:r>
              <a:rPr lang="en-US" dirty="0"/>
              <a:t>Nothing is more important, therefore, than that we should be delivered from a condition which gives other people, looking at us, the impression that to be  Christian means to be unhappy, sad, to be morbid, and that the Christian is on who ‘scorns delights and lives laborious days.’</a:t>
            </a:r>
          </a:p>
        </p:txBody>
      </p:sp>
      <p:sp>
        <p:nvSpPr>
          <p:cNvPr id="3" name="AutoShape 2" descr="Image of The Bookends of the Christian Life | Crossway">
            <a:extLst>
              <a:ext uri="{FF2B5EF4-FFF2-40B4-BE49-F238E27FC236}">
                <a16:creationId xmlns:a16="http://schemas.microsoft.com/office/drawing/2014/main" xmlns="" id="{39FC3D45-2101-4C08-A6C6-ABA39B7EA914}"/>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9040771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a:xfrm>
            <a:off x="838200" y="327418"/>
            <a:ext cx="10515600" cy="1325563"/>
          </a:xfrm>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a:bodyPr>
          <a:lstStyle/>
          <a:p>
            <a:pPr marL="0" indent="0">
              <a:buNone/>
            </a:pPr>
            <a:r>
              <a:rPr lang="en-US" dirty="0"/>
              <a:t>It </a:t>
            </a:r>
            <a:r>
              <a:rPr lang="en-US" dirty="0" smtClean="0"/>
              <a:t>behooves </a:t>
            </a:r>
            <a:r>
              <a:rPr lang="en-US" dirty="0"/>
              <a:t>us, therefore, not only for our own sakes, but also for the sake of the Kingdom of God and the glory of the Christ in Whom we believe, to represent Him and His cause, His message and His power on such a way that men and women, far from being antagonized, will be drawn and attracted as they observe us, whatever our circumstances and condition. </a:t>
            </a:r>
          </a:p>
        </p:txBody>
      </p:sp>
      <p:sp>
        <p:nvSpPr>
          <p:cNvPr id="3" name="AutoShape 2" descr="Image of The Bookends of the Christian Life | Crossway">
            <a:extLst>
              <a:ext uri="{FF2B5EF4-FFF2-40B4-BE49-F238E27FC236}">
                <a16:creationId xmlns:a16="http://schemas.microsoft.com/office/drawing/2014/main" xmlns="" id="{39FC3D45-2101-4C08-A6C6-ABA39B7EA914}"/>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769881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a:xfrm>
            <a:off x="838200" y="327418"/>
            <a:ext cx="10515600" cy="1325563"/>
          </a:xfrm>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a:bodyPr>
          <a:lstStyle/>
          <a:p>
            <a:pPr marL="0" indent="0">
              <a:buNone/>
            </a:pPr>
            <a:r>
              <a:rPr lang="en-US" dirty="0"/>
              <a:t>We must so live that they will be compelled to say: Would to God I could be like that, would to God I could live in this world and go through this world as that person does.” </a:t>
            </a:r>
          </a:p>
          <a:p>
            <a:pPr marL="0" indent="0">
              <a:buNone/>
            </a:pPr>
            <a:r>
              <a:rPr lang="en-US" dirty="0"/>
              <a:t>D. Martin Lloyd Jones, </a:t>
            </a:r>
            <a:r>
              <a:rPr lang="en-US" i="1" dirty="0"/>
              <a:t>Spiritual Depression: Its Causes and Cure, pgs. 11&amp;12.</a:t>
            </a:r>
          </a:p>
          <a:p>
            <a:r>
              <a:rPr lang="en-US" dirty="0"/>
              <a:t>Works in progress</a:t>
            </a:r>
          </a:p>
        </p:txBody>
      </p:sp>
      <p:sp>
        <p:nvSpPr>
          <p:cNvPr id="3" name="AutoShape 2" descr="Image of The Bookends of the Christian Life | Crossway">
            <a:extLst>
              <a:ext uri="{FF2B5EF4-FFF2-40B4-BE49-F238E27FC236}">
                <a16:creationId xmlns:a16="http://schemas.microsoft.com/office/drawing/2014/main" xmlns="" id="{39FC3D45-2101-4C08-A6C6-ABA39B7EA914}"/>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395027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a:bodyPr>
          <a:lstStyle/>
          <a:p>
            <a:pPr marL="0" indent="0">
              <a:buNone/>
            </a:pPr>
            <a:r>
              <a:rPr lang="en-US" dirty="0"/>
              <a:t>Rejoice always</a:t>
            </a:r>
          </a:p>
          <a:p>
            <a:pPr marL="0" indent="0">
              <a:buNone/>
            </a:pPr>
            <a:r>
              <a:rPr lang="en-US" dirty="0"/>
              <a:t>Does not mean always happy/never sad</a:t>
            </a:r>
          </a:p>
          <a:p>
            <a:pPr marL="0" indent="0">
              <a:buNone/>
            </a:pPr>
            <a:r>
              <a:rPr lang="en-US" dirty="0"/>
              <a:t>What does it mean?</a:t>
            </a:r>
          </a:p>
          <a:p>
            <a:r>
              <a:rPr lang="en-US" dirty="0"/>
              <a:t>Context of the command</a:t>
            </a:r>
          </a:p>
          <a:p>
            <a:pPr marL="0" indent="0">
              <a:buNone/>
            </a:pPr>
            <a:r>
              <a:rPr lang="en-US" dirty="0"/>
              <a:t> </a:t>
            </a:r>
          </a:p>
          <a:p>
            <a:endParaRPr lang="en-US" dirty="0"/>
          </a:p>
          <a:p>
            <a:pPr marL="0"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220776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4"/>
            <a:ext cx="10515600" cy="4744857"/>
          </a:xfrm>
        </p:spPr>
        <p:txBody>
          <a:bodyPr>
            <a:normAutofit/>
          </a:bodyPr>
          <a:lstStyle/>
          <a:p>
            <a:pPr marL="0" indent="0">
              <a:buNone/>
            </a:pPr>
            <a:r>
              <a:rPr lang="en-US" dirty="0"/>
              <a:t>Rejoice always …in Christ Jesus</a:t>
            </a:r>
          </a:p>
          <a:p>
            <a:pPr marL="0" indent="0">
              <a:buNone/>
            </a:pPr>
            <a:r>
              <a:rPr lang="en-US" dirty="0"/>
              <a:t>Phil 4:4 Rejoice </a:t>
            </a:r>
            <a:r>
              <a:rPr lang="en-US" b="1" dirty="0"/>
              <a:t>in the Lord </a:t>
            </a:r>
            <a:r>
              <a:rPr lang="en-US" dirty="0"/>
              <a:t>always, again I say rejoice. </a:t>
            </a:r>
          </a:p>
          <a:p>
            <a:pPr marL="0" indent="0">
              <a:buNone/>
            </a:pPr>
            <a:r>
              <a:rPr lang="en-US" dirty="0"/>
              <a:t>Both phrases are referring to being personally connected with Jesus</a:t>
            </a:r>
          </a:p>
          <a:p>
            <a:pPr marL="0" indent="0">
              <a:buNone/>
            </a:pPr>
            <a:r>
              <a:rPr lang="en-US" dirty="0"/>
              <a:t>Mystical union:  supernatural union with Jesus </a:t>
            </a:r>
          </a:p>
          <a:p>
            <a:pPr marL="0" indent="0">
              <a:buNone/>
            </a:pPr>
            <a:r>
              <a:rPr lang="en-US" dirty="0"/>
              <a:t>Rev. 3:20:  Behold, I stand at the door and knock; if anyone hears My voice and opens the door, I will come in to him and will dine with him, and he with Me. </a:t>
            </a:r>
          </a:p>
          <a:p>
            <a:pPr marL="0" indent="0">
              <a:buNone/>
            </a:pPr>
            <a:endParaRPr lang="en-US" dirty="0"/>
          </a:p>
          <a:p>
            <a:pPr marL="0" indent="0">
              <a:buNone/>
            </a:pPr>
            <a:r>
              <a:rPr lang="en-US" dirty="0"/>
              <a:t>   </a:t>
            </a:r>
          </a:p>
          <a:p>
            <a:pPr marL="0"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1881171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a:xfrm>
            <a:off x="838200" y="327418"/>
            <a:ext cx="10515600" cy="1325563"/>
          </a:xfrm>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a:bodyPr>
          <a:lstStyle/>
          <a:p>
            <a:pPr marL="0" indent="0">
              <a:buNone/>
            </a:pPr>
            <a:r>
              <a:rPr lang="en-US" dirty="0"/>
              <a:t>Rejoice always: </a:t>
            </a:r>
            <a:r>
              <a:rPr lang="en-US" i="1" dirty="0"/>
              <a:t>is a conscious attitude of contentment, hope, and happiness that comes from deliberately focusing on Christ and the eternal treasures that we have received freely from Him. </a:t>
            </a:r>
            <a:r>
              <a:rPr lang="en-US" sz="2400" i="1" dirty="0">
                <a:hlinkClick r:id="rId2"/>
              </a:rPr>
              <a:t>https://bible.org/seriespage/lesson-20-three-impossible-commands-1-thessalonians-516-18</a:t>
            </a:r>
            <a:endParaRPr lang="en-US" sz="2400" i="1" dirty="0"/>
          </a:p>
          <a:p>
            <a:pPr marL="0" indent="0">
              <a:buNone/>
            </a:pPr>
            <a:r>
              <a:rPr lang="en-US" dirty="0"/>
              <a:t>Sometimes harder than other times </a:t>
            </a:r>
          </a:p>
          <a:p>
            <a:pPr marL="0" indent="0">
              <a:buNone/>
            </a:pPr>
            <a:r>
              <a:rPr lang="en-US" dirty="0"/>
              <a:t>Choice between self-pity/discouragement/despair vs. rejoice </a:t>
            </a:r>
          </a:p>
          <a:p>
            <a:r>
              <a:rPr lang="en-US" dirty="0"/>
              <a:t>Willingness to fight for joy</a:t>
            </a:r>
          </a:p>
          <a:p>
            <a:pPr marL="0" indent="0">
              <a:buNone/>
            </a:pPr>
            <a:endParaRPr lang="en-US" dirty="0"/>
          </a:p>
          <a:p>
            <a:pPr marL="0" indent="0">
              <a:buNone/>
            </a:pPr>
            <a:endParaRPr lang="en-US" dirty="0"/>
          </a:p>
          <a:p>
            <a:pPr marL="0" indent="0">
              <a:buNone/>
            </a:pPr>
            <a:endParaRPr lang="en-US" dirty="0"/>
          </a:p>
          <a:p>
            <a:pPr marL="0" indent="0">
              <a:buNone/>
            </a:pPr>
            <a:endParaRPr lang="en-US" sz="2400" i="1" dirty="0"/>
          </a:p>
          <a:p>
            <a:pPr marL="0"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368752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a:xfrm>
            <a:off x="838200" y="327418"/>
            <a:ext cx="10515600" cy="1325563"/>
          </a:xfrm>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a:bodyPr>
          <a:lstStyle/>
          <a:p>
            <a:pPr marL="0" indent="0">
              <a:buNone/>
            </a:pPr>
            <a:r>
              <a:rPr lang="en-US" dirty="0"/>
              <a:t>Rejoice always: </a:t>
            </a:r>
            <a:r>
              <a:rPr lang="en-US" i="1" dirty="0"/>
              <a:t>is a conscious attitude of contentment, hope, and happiness that comes from deliberately focusing on Christ and the eternal treasures that we have received freely from Him. </a:t>
            </a:r>
            <a:r>
              <a:rPr lang="en-US" sz="2400" i="1" dirty="0">
                <a:hlinkClick r:id="rId2"/>
              </a:rPr>
              <a:t>https://bible.org/seriespage/lesson-20-three-impossible-commands-1-thessalonians-516-18</a:t>
            </a:r>
            <a:endParaRPr lang="en-US" sz="2400" i="1" dirty="0"/>
          </a:p>
          <a:p>
            <a:pPr marL="0" indent="0">
              <a:buNone/>
            </a:pPr>
            <a:r>
              <a:rPr lang="en-US" dirty="0"/>
              <a:t>Sometimes harder than other times </a:t>
            </a:r>
          </a:p>
          <a:p>
            <a:pPr marL="0" indent="0">
              <a:buNone/>
            </a:pPr>
            <a:r>
              <a:rPr lang="en-US" dirty="0"/>
              <a:t>Choice between self-pity/discouragement/despair vs. rejoice </a:t>
            </a:r>
          </a:p>
          <a:p>
            <a:r>
              <a:rPr lang="en-US" dirty="0"/>
              <a:t>Willingness to fight for joy</a:t>
            </a:r>
          </a:p>
          <a:p>
            <a:r>
              <a:rPr lang="en-US" dirty="0"/>
              <a:t>Repeated theme in Psalms</a:t>
            </a:r>
          </a:p>
          <a:p>
            <a:pPr marL="0" indent="0">
              <a:buNone/>
            </a:pPr>
            <a:endParaRPr lang="en-US" dirty="0"/>
          </a:p>
          <a:p>
            <a:pPr marL="0" indent="0">
              <a:buNone/>
            </a:pPr>
            <a:endParaRPr lang="en-US" dirty="0"/>
          </a:p>
          <a:p>
            <a:pPr marL="0" indent="0">
              <a:buNone/>
            </a:pPr>
            <a:endParaRPr lang="en-US" dirty="0"/>
          </a:p>
          <a:p>
            <a:pPr marL="0" indent="0">
              <a:buNone/>
            </a:pPr>
            <a:endParaRPr lang="en-US" sz="2400" i="1" dirty="0"/>
          </a:p>
          <a:p>
            <a:pPr marL="0"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960178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fontScale="92500" lnSpcReduction="20000"/>
          </a:bodyPr>
          <a:lstStyle/>
          <a:p>
            <a:pPr marL="0" indent="0">
              <a:buNone/>
            </a:pPr>
            <a:r>
              <a:rPr lang="en-US" dirty="0"/>
              <a:t>Psalm </a:t>
            </a:r>
            <a:r>
              <a:rPr lang="en-US" dirty="0" smtClean="0"/>
              <a:t>5:1 &amp; 2a</a:t>
            </a:r>
            <a:endParaRPr lang="en-US" dirty="0"/>
          </a:p>
          <a:p>
            <a:pPr marL="0" indent="0">
              <a:buNone/>
            </a:pPr>
            <a:r>
              <a:rPr lang="en-US" dirty="0"/>
              <a:t>Give ears to my words, O Lord,</a:t>
            </a:r>
          </a:p>
          <a:p>
            <a:pPr marL="0" indent="0">
              <a:buNone/>
            </a:pPr>
            <a:r>
              <a:rPr lang="en-US" dirty="0"/>
              <a:t>Consider my groaning.</a:t>
            </a:r>
          </a:p>
          <a:p>
            <a:pPr marL="0" indent="0">
              <a:buNone/>
            </a:pPr>
            <a:r>
              <a:rPr lang="en-US" dirty="0"/>
              <a:t>Heed the sound of my cry for help,</a:t>
            </a:r>
          </a:p>
          <a:p>
            <a:pPr marL="0" indent="0">
              <a:buNone/>
            </a:pPr>
            <a:endParaRPr lang="en-US" dirty="0"/>
          </a:p>
          <a:p>
            <a:pPr marL="0" indent="0">
              <a:buNone/>
            </a:pPr>
            <a:r>
              <a:rPr lang="en-US" dirty="0"/>
              <a:t>11: But let all who take refugee in You be glad,</a:t>
            </a:r>
          </a:p>
          <a:p>
            <a:pPr marL="0" indent="0">
              <a:buNone/>
            </a:pPr>
            <a:r>
              <a:rPr lang="en-US" dirty="0"/>
              <a:t>Let them ever sing for joy:</a:t>
            </a:r>
          </a:p>
          <a:p>
            <a:pPr marL="0" indent="0">
              <a:buNone/>
            </a:pPr>
            <a:endParaRPr lang="en-US" dirty="0"/>
          </a:p>
          <a:p>
            <a:pPr marL="0" indent="0">
              <a:buNone/>
            </a:pPr>
            <a:endParaRPr lang="en-US" dirty="0"/>
          </a:p>
          <a:p>
            <a:pPr marL="0" indent="0">
              <a:buNone/>
            </a:pPr>
            <a:r>
              <a:rPr lang="en-US" dirty="0"/>
              <a:t>   </a:t>
            </a:r>
          </a:p>
          <a:p>
            <a:pPr marL="0"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3337563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a:xfrm>
            <a:off x="838200" y="327418"/>
            <a:ext cx="10515600" cy="1325563"/>
          </a:xfrm>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a:bodyPr>
          <a:lstStyle/>
          <a:p>
            <a:pPr marL="0" indent="0">
              <a:buNone/>
            </a:pPr>
            <a:r>
              <a:rPr lang="en-US" sz="2400" dirty="0"/>
              <a:t>Persecution was always threatening and often actual.  The believers were usually in straitened circumstances and compelled to work hard for a living.  Their lot can rarely have been other than  hard.  But if we fasten our attention on these things we put our emphasis in the wrong place.  They thought more of their Lord than their difficulties; more of their spiritual riches in Christ than of their poverty on earth; more of the glorious future when their Lord should come again  than of their unhappy past. </a:t>
            </a:r>
          </a:p>
          <a:p>
            <a:pPr marL="0" indent="0">
              <a:buNone/>
            </a:pPr>
            <a:r>
              <a:rPr lang="en-US" sz="2400" dirty="0"/>
              <a:t>Leon Morris, </a:t>
            </a:r>
            <a:r>
              <a:rPr lang="en-US" sz="2400" b="1" dirty="0"/>
              <a:t>The First and Second Epistles to the Thessalonians (</a:t>
            </a:r>
            <a:r>
              <a:rPr lang="en-US" sz="2400" b="1" dirty="0" err="1"/>
              <a:t>Erdmans</a:t>
            </a:r>
            <a:r>
              <a:rPr lang="en-US" sz="2400" b="1" dirty="0"/>
              <a:t> ) pg. 172. </a:t>
            </a:r>
          </a:p>
          <a:p>
            <a:pPr marL="0" indent="0">
              <a:buNone/>
            </a:pPr>
            <a:r>
              <a:rPr lang="en-US" sz="2400" dirty="0"/>
              <a:t>Eternal treasures far outweigh the trials/tribulations </a:t>
            </a:r>
          </a:p>
          <a:p>
            <a:pPr marL="0"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2085867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a:xfrm>
            <a:off x="838200" y="327418"/>
            <a:ext cx="10515600" cy="1325563"/>
          </a:xfrm>
        </p:spPr>
        <p:txBody>
          <a:bodyPr/>
          <a:lstStyle/>
          <a:p>
            <a:r>
              <a:rPr lang="en-US" dirty="0"/>
              <a:t>1 Thessalonians 5:16-18</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a:xfrm>
            <a:off x="838200" y="1825625"/>
            <a:ext cx="10515600" cy="4351338"/>
          </a:xfrm>
        </p:spPr>
        <p:txBody>
          <a:bodyPr>
            <a:normAutofit/>
          </a:bodyPr>
          <a:lstStyle/>
          <a:p>
            <a:pPr marL="0" indent="0">
              <a:buNone/>
            </a:pPr>
            <a:r>
              <a:rPr lang="en-US" dirty="0"/>
              <a:t>Take time to learn what are the “eternal treasures” </a:t>
            </a:r>
          </a:p>
          <a:p>
            <a:pPr marL="0" indent="0">
              <a:buNone/>
            </a:pPr>
            <a:r>
              <a:rPr lang="en-US" dirty="0"/>
              <a:t>Take time to consider how these treasures impact your life</a:t>
            </a:r>
          </a:p>
          <a:p>
            <a:pPr marL="0" indent="0">
              <a:buNone/>
            </a:pPr>
            <a:endParaRPr lang="en-US" dirty="0"/>
          </a:p>
          <a:p>
            <a:pPr marL="0" indent="0">
              <a:buNone/>
            </a:pPr>
            <a:endParaRPr lang="en-US" dirty="0"/>
          </a:p>
          <a:p>
            <a:pPr marL="0" indent="0">
              <a:buNone/>
            </a:pPr>
            <a:endParaRPr lang="en-US" sz="2400" i="1" dirty="0"/>
          </a:p>
          <a:p>
            <a:pPr marL="0"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1906866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1298</Words>
  <Application>Microsoft Office PowerPoint</Application>
  <PresentationFormat>Widescreen</PresentationFormat>
  <Paragraphs>159</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Three Responses to God’s Goodness  </vt:lpstr>
      <vt:lpstr>1 Thessalonians 5:16-18</vt:lpstr>
      <vt:lpstr>1 Thessalonians 5:16-18</vt:lpstr>
      <vt:lpstr>1 Thessalonians 5:16-18</vt:lpstr>
      <vt:lpstr>1 Thessalonians 5:16-18</vt:lpstr>
      <vt:lpstr>1 Thessalonians 5:16-18</vt:lpstr>
      <vt:lpstr>1 Thessalonians 5:16-18</vt:lpstr>
      <vt:lpstr>1 Thessalonians 5:16-18</vt:lpstr>
      <vt:lpstr>1 Thessalonians 5:16-18</vt:lpstr>
      <vt:lpstr>1 Thessalonians 5:16-18</vt:lpstr>
      <vt:lpstr>1 Thessalonians 5:16-18</vt:lpstr>
      <vt:lpstr>1 Thessalonians 5:16-18</vt:lpstr>
      <vt:lpstr>1 Thessalonians 5:16-18</vt:lpstr>
      <vt:lpstr>1 Thessalonians 5:16-18</vt:lpstr>
      <vt:lpstr>1 Thessalonians 5:16-18</vt:lpstr>
      <vt:lpstr>1 Thessalonians 5:16-18</vt:lpstr>
      <vt:lpstr>1 Thessalonians 5:16-18</vt:lpstr>
      <vt:lpstr>1 Thessalonians 5:16-18</vt:lpstr>
      <vt:lpstr>1 Thessalonians 5:16-18</vt:lpstr>
      <vt:lpstr>1 Thessalonians 5:16-18</vt:lpstr>
      <vt:lpstr>1 Thessalonians 5:16-18</vt:lpstr>
      <vt:lpstr>1 Thessalonians 5:16-18</vt:lpstr>
      <vt:lpstr>1 Thessalonians 5:16-18</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2023-10-04T20:56:36Z</dcterms:created>
  <dcterms:modified xsi:type="dcterms:W3CDTF">2023-10-04T20:56:44Z</dcterms:modified>
</cp:coreProperties>
</file>