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2"/>
  </p:notesMasterIdLst>
  <p:sldIdLst>
    <p:sldId id="257" r:id="rId2"/>
    <p:sldId id="264" r:id="rId3"/>
    <p:sldId id="258" r:id="rId4"/>
    <p:sldId id="260" r:id="rId5"/>
    <p:sldId id="261" r:id="rId6"/>
    <p:sldId id="262" r:id="rId7"/>
    <p:sldId id="266" r:id="rId8"/>
    <p:sldId id="267" r:id="rId9"/>
    <p:sldId id="315" r:id="rId10"/>
    <p:sldId id="270" r:id="rId11"/>
    <p:sldId id="271" r:id="rId12"/>
    <p:sldId id="273" r:id="rId13"/>
    <p:sldId id="274" r:id="rId14"/>
    <p:sldId id="275" r:id="rId15"/>
    <p:sldId id="276" r:id="rId16"/>
    <p:sldId id="277" r:id="rId17"/>
    <p:sldId id="278" r:id="rId18"/>
    <p:sldId id="279" r:id="rId19"/>
    <p:sldId id="280" r:id="rId20"/>
    <p:sldId id="324" r:id="rId21"/>
    <p:sldId id="352" r:id="rId22"/>
    <p:sldId id="353" r:id="rId23"/>
    <p:sldId id="325" r:id="rId24"/>
    <p:sldId id="354" r:id="rId25"/>
    <p:sldId id="358" r:id="rId26"/>
    <p:sldId id="327" r:id="rId27"/>
    <p:sldId id="328" r:id="rId28"/>
    <p:sldId id="340" r:id="rId29"/>
    <p:sldId id="341" r:id="rId30"/>
    <p:sldId id="359" r:id="rId31"/>
    <p:sldId id="342" r:id="rId32"/>
    <p:sldId id="343" r:id="rId33"/>
    <p:sldId id="344" r:id="rId34"/>
    <p:sldId id="345" r:id="rId35"/>
    <p:sldId id="346" r:id="rId36"/>
    <p:sldId id="347" r:id="rId37"/>
    <p:sldId id="349" r:id="rId38"/>
    <p:sldId id="350" r:id="rId39"/>
    <p:sldId id="360" r:id="rId40"/>
    <p:sldId id="351" r:id="rId41"/>
    <p:sldId id="362" r:id="rId42"/>
    <p:sldId id="361" r:id="rId43"/>
    <p:sldId id="363" r:id="rId44"/>
    <p:sldId id="365" r:id="rId45"/>
    <p:sldId id="313" r:id="rId46"/>
    <p:sldId id="314" r:id="rId47"/>
    <p:sldId id="329" r:id="rId48"/>
    <p:sldId id="330" r:id="rId49"/>
    <p:sldId id="331" r:id="rId50"/>
    <p:sldId id="332" r:id="rId51"/>
    <p:sldId id="333" r:id="rId52"/>
    <p:sldId id="316" r:id="rId53"/>
    <p:sldId id="318" r:id="rId54"/>
    <p:sldId id="319" r:id="rId55"/>
    <p:sldId id="320" r:id="rId56"/>
    <p:sldId id="321" r:id="rId57"/>
    <p:sldId id="322" r:id="rId58"/>
    <p:sldId id="364" r:id="rId59"/>
    <p:sldId id="323" r:id="rId60"/>
    <p:sldId id="337" r:id="rId6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D1"/>
    <a:srgbClr val="D2E6D7"/>
    <a:srgbClr val="FFE6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DDB13-2DDC-45E8-AC38-2C07277EABA4}" v="498" dt="2023-10-10T23:27:37.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825" autoAdjust="0"/>
  </p:normalViewPr>
  <p:slideViewPr>
    <p:cSldViewPr snapToGrid="0">
      <p:cViewPr varScale="1">
        <p:scale>
          <a:sx n="56" d="100"/>
          <a:sy n="56" d="100"/>
        </p:scale>
        <p:origin x="1482" y="72"/>
      </p:cViewPr>
      <p:guideLst/>
    </p:cSldViewPr>
  </p:slideViewPr>
  <p:notesTextViewPr>
    <p:cViewPr>
      <p:scale>
        <a:sx n="1" d="1"/>
        <a:sy n="1" d="1"/>
      </p:scale>
      <p:origin x="0" y="0"/>
    </p:cViewPr>
  </p:notesTextViewPr>
  <p:sorterViewPr>
    <p:cViewPr>
      <p:scale>
        <a:sx n="90" d="100"/>
        <a:sy n="90" d="100"/>
      </p:scale>
      <p:origin x="0" y="-21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userId="fa9a41970bfc9e36" providerId="LiveId" clId="{318DDB13-2DDC-45E8-AC38-2C07277EABA4}"/>
    <pc:docChg chg="undo custSel addSld modSld">
      <pc:chgData name="emily" userId="fa9a41970bfc9e36" providerId="LiveId" clId="{318DDB13-2DDC-45E8-AC38-2C07277EABA4}" dt="2023-09-18T02:42:28.970" v="596" actId="122"/>
      <pc:docMkLst>
        <pc:docMk/>
      </pc:docMkLst>
      <pc:sldChg chg="delSp modSp mod setBg setClrOvrMap">
        <pc:chgData name="emily" userId="fa9a41970bfc9e36" providerId="LiveId" clId="{318DDB13-2DDC-45E8-AC38-2C07277EABA4}" dt="2023-09-18T02:42:28.970" v="596" actId="122"/>
        <pc:sldMkLst>
          <pc:docMk/>
          <pc:sldMk cId="23070569" sldId="258"/>
        </pc:sldMkLst>
        <pc:spChg chg="mod">
          <ac:chgData name="emily" userId="fa9a41970bfc9e36" providerId="LiveId" clId="{318DDB13-2DDC-45E8-AC38-2C07277EABA4}" dt="2023-09-18T02:42:28.970" v="596" actId="122"/>
          <ac:spMkLst>
            <pc:docMk/>
            <pc:sldMk cId="23070569" sldId="258"/>
            <ac:spMk id="2" creationId="{58A44921-D19A-2E51-660C-99CF2DF823FD}"/>
          </ac:spMkLst>
        </pc:spChg>
        <pc:spChg chg="del">
          <ac:chgData name="emily" userId="fa9a41970bfc9e36" providerId="LiveId" clId="{318DDB13-2DDC-45E8-AC38-2C07277EABA4}" dt="2023-09-18T02:42:10.986" v="594" actId="26606"/>
          <ac:spMkLst>
            <pc:docMk/>
            <pc:sldMk cId="23070569" sldId="258"/>
            <ac:spMk id="7" creationId="{5492F9E5-5B28-4104-9CDF-100EE9D852A0}"/>
          </ac:spMkLst>
        </pc:spChg>
        <pc:spChg chg="del">
          <ac:chgData name="emily" userId="fa9a41970bfc9e36" providerId="LiveId" clId="{318DDB13-2DDC-45E8-AC38-2C07277EABA4}" dt="2023-09-18T02:42:10.986" v="594" actId="26606"/>
          <ac:spMkLst>
            <pc:docMk/>
            <pc:sldMk cId="23070569" sldId="258"/>
            <ac:spMk id="8" creationId="{F4A3EBA2-184A-4C53-80BF-FB3A6AC355BD}"/>
          </ac:spMkLst>
        </pc:spChg>
        <pc:spChg chg="del">
          <ac:chgData name="emily" userId="fa9a41970bfc9e36" providerId="LiveId" clId="{318DDB13-2DDC-45E8-AC38-2C07277EABA4}" dt="2023-09-18T02:42:10.986" v="594" actId="26606"/>
          <ac:spMkLst>
            <pc:docMk/>
            <pc:sldMk cId="23070569" sldId="258"/>
            <ac:spMk id="9" creationId="{7438EFCD-B361-4EDD-A82E-EF6FE99C1B60}"/>
          </ac:spMkLst>
        </pc:spChg>
        <pc:spChg chg="del">
          <ac:chgData name="emily" userId="fa9a41970bfc9e36" providerId="LiveId" clId="{318DDB13-2DDC-45E8-AC38-2C07277EABA4}" dt="2023-09-18T02:42:10.986" v="594" actId="26606"/>
          <ac:spMkLst>
            <pc:docMk/>
            <pc:sldMk cId="23070569" sldId="258"/>
            <ac:spMk id="16" creationId="{5D5DB082-BCCB-4994-AEE1-EF25FDAC82A8}"/>
          </ac:spMkLst>
        </pc:spChg>
        <pc:graphicFrameChg chg="mod modGraphic">
          <ac:chgData name="emily" userId="fa9a41970bfc9e36" providerId="LiveId" clId="{318DDB13-2DDC-45E8-AC38-2C07277EABA4}" dt="2023-09-18T02:42:10.986" v="594" actId="26606"/>
          <ac:graphicFrameMkLst>
            <pc:docMk/>
            <pc:sldMk cId="23070569" sldId="258"/>
            <ac:graphicFrameMk id="5" creationId="{06B225D7-089F-9453-3951-AA4AB407325D}"/>
          </ac:graphicFrameMkLst>
        </pc:graphicFrameChg>
      </pc:sldChg>
      <pc:sldChg chg="modNotesTx">
        <pc:chgData name="emily" userId="fa9a41970bfc9e36" providerId="LiveId" clId="{318DDB13-2DDC-45E8-AC38-2C07277EABA4}" dt="2023-09-18T02:23:19.893" v="577" actId="20577"/>
        <pc:sldMkLst>
          <pc:docMk/>
          <pc:sldMk cId="3848865760" sldId="263"/>
        </pc:sldMkLst>
      </pc:sldChg>
      <pc:sldChg chg="addSp delSp modSp add mod setBg">
        <pc:chgData name="emily" userId="fa9a41970bfc9e36" providerId="LiveId" clId="{318DDB13-2DDC-45E8-AC38-2C07277EABA4}" dt="2023-09-18T02:41:08.938" v="593" actId="255"/>
        <pc:sldMkLst>
          <pc:docMk/>
          <pc:sldMk cId="3412078631" sldId="264"/>
        </pc:sldMkLst>
        <pc:spChg chg="mod ord">
          <ac:chgData name="emily" userId="fa9a41970bfc9e36" providerId="LiveId" clId="{318DDB13-2DDC-45E8-AC38-2C07277EABA4}" dt="2023-09-18T02:40:48.147" v="590" actId="122"/>
          <ac:spMkLst>
            <pc:docMk/>
            <pc:sldMk cId="3412078631" sldId="264"/>
            <ac:spMk id="2" creationId="{E5A1E7E5-E4E1-C07D-6462-AC0B0B749F47}"/>
          </ac:spMkLst>
        </pc:spChg>
        <pc:spChg chg="del">
          <ac:chgData name="emily" userId="fa9a41970bfc9e36" providerId="LiveId" clId="{318DDB13-2DDC-45E8-AC38-2C07277EABA4}" dt="2023-09-18T02:39:28.428" v="579" actId="931"/>
          <ac:spMkLst>
            <pc:docMk/>
            <pc:sldMk cId="3412078631" sldId="264"/>
            <ac:spMk id="3" creationId="{9DF6CAA5-DFCD-8D3B-003C-748E0B7AA0C2}"/>
          </ac:spMkLst>
        </pc:spChg>
        <pc:spChg chg="mod">
          <ac:chgData name="emily" userId="fa9a41970bfc9e36" providerId="LiveId" clId="{318DDB13-2DDC-45E8-AC38-2C07277EABA4}" dt="2023-09-18T02:41:08.938" v="593" actId="255"/>
          <ac:spMkLst>
            <pc:docMk/>
            <pc:sldMk cId="3412078631" sldId="264"/>
            <ac:spMk id="4" creationId="{C45854EC-5AEE-6FD6-E280-A42819826D99}"/>
          </ac:spMkLst>
        </pc:spChg>
        <pc:spChg chg="add del">
          <ac:chgData name="emily" userId="fa9a41970bfc9e36" providerId="LiveId" clId="{318DDB13-2DDC-45E8-AC38-2C07277EABA4}" dt="2023-09-18T02:40:05.762" v="583" actId="26606"/>
          <ac:spMkLst>
            <pc:docMk/>
            <pc:sldMk cId="3412078631" sldId="264"/>
            <ac:spMk id="11" creationId="{B86EEAC6-011F-4499-ACFF-2FDC742DB06D}"/>
          </ac:spMkLst>
        </pc:spChg>
        <pc:spChg chg="add del">
          <ac:chgData name="emily" userId="fa9a41970bfc9e36" providerId="LiveId" clId="{318DDB13-2DDC-45E8-AC38-2C07277EABA4}" dt="2023-09-18T02:40:05.762" v="583" actId="26606"/>
          <ac:spMkLst>
            <pc:docMk/>
            <pc:sldMk cId="3412078631" sldId="264"/>
            <ac:spMk id="13" creationId="{6970F14D-B6E6-40EA-96B4-4E18D0CF9D8C}"/>
          </ac:spMkLst>
        </pc:spChg>
        <pc:spChg chg="add del">
          <ac:chgData name="emily" userId="fa9a41970bfc9e36" providerId="LiveId" clId="{318DDB13-2DDC-45E8-AC38-2C07277EABA4}" dt="2023-09-18T02:40:05.762" v="583" actId="26606"/>
          <ac:spMkLst>
            <pc:docMk/>
            <pc:sldMk cId="3412078631" sldId="264"/>
            <ac:spMk id="15" creationId="{5A133C1E-CB83-47F3-8F35-94C2A7C58EE2}"/>
          </ac:spMkLst>
        </pc:spChg>
        <pc:spChg chg="add del">
          <ac:chgData name="emily" userId="fa9a41970bfc9e36" providerId="LiveId" clId="{318DDB13-2DDC-45E8-AC38-2C07277EABA4}" dt="2023-09-18T02:40:05.762" v="583" actId="26606"/>
          <ac:spMkLst>
            <pc:docMk/>
            <pc:sldMk cId="3412078631" sldId="264"/>
            <ac:spMk id="17" creationId="{289E943A-225D-44B1-B345-D7FDBA43C1CE}"/>
          </ac:spMkLst>
        </pc:spChg>
        <pc:spChg chg="add del">
          <ac:chgData name="emily" userId="fa9a41970bfc9e36" providerId="LiveId" clId="{318DDB13-2DDC-45E8-AC38-2C07277EABA4}" dt="2023-09-18T02:40:14.663" v="585" actId="26606"/>
          <ac:spMkLst>
            <pc:docMk/>
            <pc:sldMk cId="3412078631" sldId="264"/>
            <ac:spMk id="19" creationId="{B86EEAC6-011F-4499-ACFF-2FDC742DB06D}"/>
          </ac:spMkLst>
        </pc:spChg>
        <pc:spChg chg="add del">
          <ac:chgData name="emily" userId="fa9a41970bfc9e36" providerId="LiveId" clId="{318DDB13-2DDC-45E8-AC38-2C07277EABA4}" dt="2023-09-18T02:40:14.663" v="585" actId="26606"/>
          <ac:spMkLst>
            <pc:docMk/>
            <pc:sldMk cId="3412078631" sldId="264"/>
            <ac:spMk id="20" creationId="{6970F14D-B6E6-40EA-96B4-4E18D0CF9D8C}"/>
          </ac:spMkLst>
        </pc:spChg>
        <pc:spChg chg="add">
          <ac:chgData name="emily" userId="fa9a41970bfc9e36" providerId="LiveId" clId="{318DDB13-2DDC-45E8-AC38-2C07277EABA4}" dt="2023-09-18T02:40:14.679" v="586" actId="26606"/>
          <ac:spMkLst>
            <pc:docMk/>
            <pc:sldMk cId="3412078631" sldId="264"/>
            <ac:spMk id="22" creationId="{B86EEAC6-011F-4499-ACFF-2FDC742DB06D}"/>
          </ac:spMkLst>
        </pc:spChg>
        <pc:spChg chg="add">
          <ac:chgData name="emily" userId="fa9a41970bfc9e36" providerId="LiveId" clId="{318DDB13-2DDC-45E8-AC38-2C07277EABA4}" dt="2023-09-18T02:40:14.679" v="586" actId="26606"/>
          <ac:spMkLst>
            <pc:docMk/>
            <pc:sldMk cId="3412078631" sldId="264"/>
            <ac:spMk id="23" creationId="{6970F14D-B6E6-40EA-96B4-4E18D0CF9D8C}"/>
          </ac:spMkLst>
        </pc:spChg>
        <pc:spChg chg="add">
          <ac:chgData name="emily" userId="fa9a41970bfc9e36" providerId="LiveId" clId="{318DDB13-2DDC-45E8-AC38-2C07277EABA4}" dt="2023-09-18T02:40:14.679" v="586" actId="26606"/>
          <ac:spMkLst>
            <pc:docMk/>
            <pc:sldMk cId="3412078631" sldId="264"/>
            <ac:spMk id="24" creationId="{5A133C1E-CB83-47F3-8F35-94C2A7C58EE2}"/>
          </ac:spMkLst>
        </pc:spChg>
        <pc:spChg chg="add">
          <ac:chgData name="emily" userId="fa9a41970bfc9e36" providerId="LiveId" clId="{318DDB13-2DDC-45E8-AC38-2C07277EABA4}" dt="2023-09-18T02:40:14.679" v="586" actId="26606"/>
          <ac:spMkLst>
            <pc:docMk/>
            <pc:sldMk cId="3412078631" sldId="264"/>
            <ac:spMk id="25" creationId="{289E943A-225D-44B1-B345-D7FDBA43C1CE}"/>
          </ac:spMkLst>
        </pc:spChg>
        <pc:picChg chg="add mod ord">
          <ac:chgData name="emily" userId="fa9a41970bfc9e36" providerId="LiveId" clId="{318DDB13-2DDC-45E8-AC38-2C07277EABA4}" dt="2023-09-18T02:40:14.679" v="586" actId="26606"/>
          <ac:picMkLst>
            <pc:docMk/>
            <pc:sldMk cId="3412078631" sldId="264"/>
            <ac:picMk id="6" creationId="{F8ED51D6-3B7D-7005-9FAA-D9F9BD2B4B2D}"/>
          </ac:picMkLst>
        </pc:picChg>
      </pc:sldChg>
    </pc:docChg>
  </pc:docChgLst>
  <pc:docChgLst>
    <pc:chgData name="emily meister" userId="fa9a41970bfc9e36" providerId="LiveId" clId="{318DDB13-2DDC-45E8-AC38-2C07277EABA4}"/>
    <pc:docChg chg="undo redo custSel addSld delSld modSld sldOrd modNotesMaster">
      <pc:chgData name="emily meister" userId="fa9a41970bfc9e36" providerId="LiveId" clId="{318DDB13-2DDC-45E8-AC38-2C07277EABA4}" dt="2023-10-11T00:47:13.014" v="9558" actId="20577"/>
      <pc:docMkLst>
        <pc:docMk/>
      </pc:docMkLst>
      <pc:sldChg chg="addSp delSp modSp del mod setClrOvrMap">
        <pc:chgData name="emily meister" userId="fa9a41970bfc9e36" providerId="LiveId" clId="{318DDB13-2DDC-45E8-AC38-2C07277EABA4}" dt="2023-10-10T14:48:01.980" v="8459" actId="47"/>
        <pc:sldMkLst>
          <pc:docMk/>
          <pc:sldMk cId="1646399881" sldId="256"/>
        </pc:sldMkLst>
        <pc:spChg chg="mod">
          <ac:chgData name="emily meister" userId="fa9a41970bfc9e36" providerId="LiveId" clId="{318DDB13-2DDC-45E8-AC38-2C07277EABA4}" dt="2023-10-07T02:12:25.573" v="2503" actId="26606"/>
          <ac:spMkLst>
            <pc:docMk/>
            <pc:sldMk cId="1646399881" sldId="256"/>
            <ac:spMk id="2" creationId="{95933162-C4AE-F4B0-92CA-781350322317}"/>
          </ac:spMkLst>
        </pc:spChg>
        <pc:spChg chg="mod">
          <ac:chgData name="emily meister" userId="fa9a41970bfc9e36" providerId="LiveId" clId="{318DDB13-2DDC-45E8-AC38-2C07277EABA4}" dt="2023-10-07T02:12:25.573" v="2503" actId="26606"/>
          <ac:spMkLst>
            <pc:docMk/>
            <pc:sldMk cId="1646399881" sldId="256"/>
            <ac:spMk id="3" creationId="{24008287-0DA8-F0D1-E864-445E972B5EEB}"/>
          </ac:spMkLst>
        </pc:spChg>
        <pc:spChg chg="add del">
          <ac:chgData name="emily meister" userId="fa9a41970bfc9e36" providerId="LiveId" clId="{318DDB13-2DDC-45E8-AC38-2C07277EABA4}" dt="2023-10-07T02:12:25.573" v="2503" actId="26606"/>
          <ac:spMkLst>
            <pc:docMk/>
            <pc:sldMk cId="1646399881" sldId="256"/>
            <ac:spMk id="14" creationId="{B76CB7CA-05C2-4EE8-A97F-B5F3A4F89DA4}"/>
          </ac:spMkLst>
        </pc:spChg>
        <pc:spChg chg="add del">
          <ac:chgData name="emily meister" userId="fa9a41970bfc9e36" providerId="LiveId" clId="{318DDB13-2DDC-45E8-AC38-2C07277EABA4}" dt="2023-10-07T02:12:25.573" v="2503" actId="26606"/>
          <ac:spMkLst>
            <pc:docMk/>
            <pc:sldMk cId="1646399881" sldId="256"/>
            <ac:spMk id="15" creationId="{BC512124-0D13-4ED9-80B7-52AE15B6B41F}"/>
          </ac:spMkLst>
        </pc:spChg>
        <pc:spChg chg="add del">
          <ac:chgData name="emily meister" userId="fa9a41970bfc9e36" providerId="LiveId" clId="{318DDB13-2DDC-45E8-AC38-2C07277EABA4}" dt="2023-10-07T02:12:25.573" v="2503" actId="26606"/>
          <ac:spMkLst>
            <pc:docMk/>
            <pc:sldMk cId="1646399881" sldId="256"/>
            <ac:spMk id="16" creationId="{D4ABACDC-BD54-40F3-9047-8298C77C2DD6}"/>
          </ac:spMkLst>
        </pc:spChg>
        <pc:spChg chg="add del">
          <ac:chgData name="emily meister" userId="fa9a41970bfc9e36" providerId="LiveId" clId="{318DDB13-2DDC-45E8-AC38-2C07277EABA4}" dt="2023-10-07T02:12:25.573" v="2503" actId="26606"/>
          <ac:spMkLst>
            <pc:docMk/>
            <pc:sldMk cId="1646399881" sldId="256"/>
            <ac:spMk id="21" creationId="{EB8AA617-0537-4ED7-91B6-66511A647507}"/>
          </ac:spMkLst>
        </pc:spChg>
        <pc:spChg chg="add del">
          <ac:chgData name="emily meister" userId="fa9a41970bfc9e36" providerId="LiveId" clId="{318DDB13-2DDC-45E8-AC38-2C07277EABA4}" dt="2023-10-07T02:12:25.573" v="2503" actId="26606"/>
          <ac:spMkLst>
            <pc:docMk/>
            <pc:sldMk cId="1646399881" sldId="256"/>
            <ac:spMk id="23" creationId="{C2E8BF1F-CE61-45C5-92AC-552D23176C03}"/>
          </ac:spMkLst>
        </pc:spChg>
        <pc:picChg chg="mod ord">
          <ac:chgData name="emily meister" userId="fa9a41970bfc9e36" providerId="LiveId" clId="{318DDB13-2DDC-45E8-AC38-2C07277EABA4}" dt="2023-10-07T02:12:25.573" v="2503" actId="26606"/>
          <ac:picMkLst>
            <pc:docMk/>
            <pc:sldMk cId="1646399881" sldId="256"/>
            <ac:picMk id="5" creationId="{BE3512B0-F2D7-5486-AB08-B06C3FDEB488}"/>
          </ac:picMkLst>
        </pc:picChg>
      </pc:sldChg>
      <pc:sldChg chg="modSp">
        <pc:chgData name="emily meister" userId="fa9a41970bfc9e36" providerId="LiveId" clId="{318DDB13-2DDC-45E8-AC38-2C07277EABA4}" dt="2023-10-07T02:13:34.483" v="2504" actId="20577"/>
        <pc:sldMkLst>
          <pc:docMk/>
          <pc:sldMk cId="23070569" sldId="258"/>
        </pc:sldMkLst>
        <pc:graphicFrameChg chg="mod">
          <ac:chgData name="emily meister" userId="fa9a41970bfc9e36" providerId="LiveId" clId="{318DDB13-2DDC-45E8-AC38-2C07277EABA4}" dt="2023-10-07T02:13:34.483" v="2504" actId="20577"/>
          <ac:graphicFrameMkLst>
            <pc:docMk/>
            <pc:sldMk cId="23070569" sldId="258"/>
            <ac:graphicFrameMk id="5" creationId="{06B225D7-089F-9453-3951-AA4AB407325D}"/>
          </ac:graphicFrameMkLst>
        </pc:graphicFrameChg>
      </pc:sldChg>
      <pc:sldChg chg="modSp mod">
        <pc:chgData name="emily meister" userId="fa9a41970bfc9e36" providerId="LiveId" clId="{318DDB13-2DDC-45E8-AC38-2C07277EABA4}" dt="2023-10-06T20:47:13.326" v="6" actId="20577"/>
        <pc:sldMkLst>
          <pc:docMk/>
          <pc:sldMk cId="3898922546" sldId="260"/>
        </pc:sldMkLst>
        <pc:spChg chg="mod">
          <ac:chgData name="emily meister" userId="fa9a41970bfc9e36" providerId="LiveId" clId="{318DDB13-2DDC-45E8-AC38-2C07277EABA4}" dt="2023-10-06T20:47:13.326" v="6" actId="20577"/>
          <ac:spMkLst>
            <pc:docMk/>
            <pc:sldMk cId="3898922546" sldId="260"/>
            <ac:spMk id="3" creationId="{D4699E60-26DA-5D0C-EA3B-F0BE705BAEDB}"/>
          </ac:spMkLst>
        </pc:spChg>
      </pc:sldChg>
      <pc:sldChg chg="modSp mod modNotesTx">
        <pc:chgData name="emily meister" userId="fa9a41970bfc9e36" providerId="LiveId" clId="{318DDB13-2DDC-45E8-AC38-2C07277EABA4}" dt="2023-10-09T14:55:25.726" v="4454" actId="20577"/>
        <pc:sldMkLst>
          <pc:docMk/>
          <pc:sldMk cId="85307215" sldId="261"/>
        </pc:sldMkLst>
        <pc:spChg chg="mod">
          <ac:chgData name="emily meister" userId="fa9a41970bfc9e36" providerId="LiveId" clId="{318DDB13-2DDC-45E8-AC38-2C07277EABA4}" dt="2023-10-06T20:47:04.474" v="5" actId="20577"/>
          <ac:spMkLst>
            <pc:docMk/>
            <pc:sldMk cId="85307215" sldId="261"/>
            <ac:spMk id="3" creationId="{D4699E60-26DA-5D0C-EA3B-F0BE705BAEDB}"/>
          </ac:spMkLst>
        </pc:spChg>
      </pc:sldChg>
      <pc:sldChg chg="modSp mod modNotesTx">
        <pc:chgData name="emily meister" userId="fa9a41970bfc9e36" providerId="LiveId" clId="{318DDB13-2DDC-45E8-AC38-2C07277EABA4}" dt="2023-10-09T14:55:56.670" v="4474" actId="20577"/>
        <pc:sldMkLst>
          <pc:docMk/>
          <pc:sldMk cId="2100507911" sldId="262"/>
        </pc:sldMkLst>
        <pc:spChg chg="mod">
          <ac:chgData name="emily meister" userId="fa9a41970bfc9e36" providerId="LiveId" clId="{318DDB13-2DDC-45E8-AC38-2C07277EABA4}" dt="2023-10-06T20:47:23.018" v="8" actId="20577"/>
          <ac:spMkLst>
            <pc:docMk/>
            <pc:sldMk cId="2100507911" sldId="262"/>
            <ac:spMk id="3" creationId="{D4699E60-26DA-5D0C-EA3B-F0BE705BAEDB}"/>
          </ac:spMkLst>
        </pc:spChg>
      </pc:sldChg>
      <pc:sldChg chg="modNotesTx">
        <pc:chgData name="emily meister" userId="fa9a41970bfc9e36" providerId="LiveId" clId="{318DDB13-2DDC-45E8-AC38-2C07277EABA4}" dt="2023-10-09T14:52:27.476" v="4265" actId="20577"/>
        <pc:sldMkLst>
          <pc:docMk/>
          <pc:sldMk cId="3412078631" sldId="264"/>
        </pc:sldMkLst>
      </pc:sldChg>
      <pc:sldChg chg="del">
        <pc:chgData name="emily meister" userId="fa9a41970bfc9e36" providerId="LiveId" clId="{318DDB13-2DDC-45E8-AC38-2C07277EABA4}" dt="2023-10-11T00:33:16.039" v="9254" actId="47"/>
        <pc:sldMkLst>
          <pc:docMk/>
          <pc:sldMk cId="2285186891" sldId="265"/>
        </pc:sldMkLst>
      </pc:sldChg>
      <pc:sldChg chg="addSp delSp modSp mod">
        <pc:chgData name="emily meister" userId="fa9a41970bfc9e36" providerId="LiveId" clId="{318DDB13-2DDC-45E8-AC38-2C07277EABA4}" dt="2023-10-06T20:48:37.434" v="12" actId="26606"/>
        <pc:sldMkLst>
          <pc:docMk/>
          <pc:sldMk cId="4124631700" sldId="266"/>
        </pc:sldMkLst>
        <pc:spChg chg="mod">
          <ac:chgData name="emily meister" userId="fa9a41970bfc9e36" providerId="LiveId" clId="{318DDB13-2DDC-45E8-AC38-2C07277EABA4}" dt="2023-10-06T20:48:37.434" v="12" actId="26606"/>
          <ac:spMkLst>
            <pc:docMk/>
            <pc:sldMk cId="4124631700" sldId="266"/>
            <ac:spMk id="2" creationId="{FDC7C02F-6BE0-713C-8976-2E11DE9AFA63}"/>
          </ac:spMkLst>
        </pc:spChg>
        <pc:spChg chg="mod">
          <ac:chgData name="emily meister" userId="fa9a41970bfc9e36" providerId="LiveId" clId="{318DDB13-2DDC-45E8-AC38-2C07277EABA4}" dt="2023-10-06T20:48:37.434" v="12" actId="26606"/>
          <ac:spMkLst>
            <pc:docMk/>
            <pc:sldMk cId="4124631700" sldId="266"/>
            <ac:spMk id="5" creationId="{9B23AB22-1E5F-BD39-BDC6-E91D278ABC7B}"/>
          </ac:spMkLst>
        </pc:spChg>
        <pc:spChg chg="add del">
          <ac:chgData name="emily meister" userId="fa9a41970bfc9e36" providerId="LiveId" clId="{318DDB13-2DDC-45E8-AC38-2C07277EABA4}" dt="2023-10-06T20:48:37.434" v="12" actId="26606"/>
          <ac:spMkLst>
            <pc:docMk/>
            <pc:sldMk cId="4124631700" sldId="266"/>
            <ac:spMk id="8" creationId="{29DC5A77-10C9-4ECF-B7EB-8D917F36A9EE}"/>
          </ac:spMkLst>
        </pc:spChg>
        <pc:spChg chg="add del">
          <ac:chgData name="emily meister" userId="fa9a41970bfc9e36" providerId="LiveId" clId="{318DDB13-2DDC-45E8-AC38-2C07277EABA4}" dt="2023-10-06T20:48:37.434" v="12" actId="26606"/>
          <ac:spMkLst>
            <pc:docMk/>
            <pc:sldMk cId="4124631700" sldId="266"/>
            <ac:spMk id="10" creationId="{2FFE28B5-FB16-49A9-B851-3C35FAC0CACB}"/>
          </ac:spMkLst>
        </pc:spChg>
        <pc:spChg chg="add del">
          <ac:chgData name="emily meister" userId="fa9a41970bfc9e36" providerId="LiveId" clId="{318DDB13-2DDC-45E8-AC38-2C07277EABA4}" dt="2023-10-06T20:48:37.434" v="12" actId="26606"/>
          <ac:spMkLst>
            <pc:docMk/>
            <pc:sldMk cId="4124631700" sldId="266"/>
            <ac:spMk id="12" creationId="{01014442-855A-4E0F-8D09-C314661A48B9}"/>
          </ac:spMkLst>
        </pc:spChg>
        <pc:spChg chg="add del">
          <ac:chgData name="emily meister" userId="fa9a41970bfc9e36" providerId="LiveId" clId="{318DDB13-2DDC-45E8-AC38-2C07277EABA4}" dt="2023-10-06T20:48:37.434" v="12" actId="26606"/>
          <ac:spMkLst>
            <pc:docMk/>
            <pc:sldMk cId="4124631700" sldId="266"/>
            <ac:spMk id="14" creationId="{9B1ABF09-86CF-414E-88A5-2B84CC7232A9}"/>
          </ac:spMkLst>
        </pc:spChg>
        <pc:spChg chg="add del">
          <ac:chgData name="emily meister" userId="fa9a41970bfc9e36" providerId="LiveId" clId="{318DDB13-2DDC-45E8-AC38-2C07277EABA4}" dt="2023-10-06T20:48:37.434" v="12" actId="26606"/>
          <ac:spMkLst>
            <pc:docMk/>
            <pc:sldMk cId="4124631700" sldId="266"/>
            <ac:spMk id="16" creationId="{3FE91770-CDBB-4D24-94E5-AD484F36CE87}"/>
          </ac:spMkLst>
        </pc:spChg>
        <pc:spChg chg="add del">
          <ac:chgData name="emily meister" userId="fa9a41970bfc9e36" providerId="LiveId" clId="{318DDB13-2DDC-45E8-AC38-2C07277EABA4}" dt="2023-10-06T20:48:37.434" v="12" actId="26606"/>
          <ac:spMkLst>
            <pc:docMk/>
            <pc:sldMk cId="4124631700" sldId="266"/>
            <ac:spMk id="21" creationId="{47BA6B54-FD0C-4B20-816F-3B6BEEA1D65C}"/>
          </ac:spMkLst>
        </pc:spChg>
        <pc:spChg chg="add del">
          <ac:chgData name="emily meister" userId="fa9a41970bfc9e36" providerId="LiveId" clId="{318DDB13-2DDC-45E8-AC38-2C07277EABA4}" dt="2023-10-06T20:48:37.434" v="12" actId="26606"/>
          <ac:spMkLst>
            <pc:docMk/>
            <pc:sldMk cId="4124631700" sldId="266"/>
            <ac:spMk id="23" creationId="{CE90C7AB-40E9-481F-980A-EDD19EFF359D}"/>
          </ac:spMkLst>
        </pc:spChg>
        <pc:spChg chg="add del">
          <ac:chgData name="emily meister" userId="fa9a41970bfc9e36" providerId="LiveId" clId="{318DDB13-2DDC-45E8-AC38-2C07277EABA4}" dt="2023-10-06T20:48:37.434" v="12" actId="26606"/>
          <ac:spMkLst>
            <pc:docMk/>
            <pc:sldMk cId="4124631700" sldId="266"/>
            <ac:spMk id="25" creationId="{23ADD3AA-6CC0-4B1A-B4A3-98AD78A1EACC}"/>
          </ac:spMkLst>
        </pc:spChg>
        <pc:spChg chg="add del">
          <ac:chgData name="emily meister" userId="fa9a41970bfc9e36" providerId="LiveId" clId="{318DDB13-2DDC-45E8-AC38-2C07277EABA4}" dt="2023-10-06T20:48:37.434" v="12" actId="26606"/>
          <ac:spMkLst>
            <pc:docMk/>
            <pc:sldMk cId="4124631700" sldId="266"/>
            <ac:spMk id="27" creationId="{A73D5959-733D-49EB-9C7B-0B65AD3B981A}"/>
          </ac:spMkLst>
        </pc:spChg>
        <pc:spChg chg="add del">
          <ac:chgData name="emily meister" userId="fa9a41970bfc9e36" providerId="LiveId" clId="{318DDB13-2DDC-45E8-AC38-2C07277EABA4}" dt="2023-10-06T20:48:37.434" v="12" actId="26606"/>
          <ac:spMkLst>
            <pc:docMk/>
            <pc:sldMk cId="4124631700" sldId="266"/>
            <ac:spMk id="29" creationId="{670FE657-E905-4F80-9A98-9FAC75EAC29D}"/>
          </ac:spMkLst>
        </pc:spChg>
        <pc:spChg chg="add del">
          <ac:chgData name="emily meister" userId="fa9a41970bfc9e36" providerId="LiveId" clId="{318DDB13-2DDC-45E8-AC38-2C07277EABA4}" dt="2023-10-06T20:48:37.434" v="12" actId="26606"/>
          <ac:spMkLst>
            <pc:docMk/>
            <pc:sldMk cId="4124631700" sldId="266"/>
            <ac:spMk id="31" creationId="{5296173E-160F-42EA-B0C9-8E2804C9A375}"/>
          </ac:spMkLst>
        </pc:spChg>
        <pc:spChg chg="add del">
          <ac:chgData name="emily meister" userId="fa9a41970bfc9e36" providerId="LiveId" clId="{318DDB13-2DDC-45E8-AC38-2C07277EABA4}" dt="2023-10-06T20:48:37.434" v="12" actId="26606"/>
          <ac:spMkLst>
            <pc:docMk/>
            <pc:sldMk cId="4124631700" sldId="266"/>
            <ac:spMk id="33" creationId="{85FD8413-571F-456D-BB62-4C204826EBA7}"/>
          </ac:spMkLst>
        </pc:spChg>
        <pc:picChg chg="mod ord">
          <ac:chgData name="emily meister" userId="fa9a41970bfc9e36" providerId="LiveId" clId="{318DDB13-2DDC-45E8-AC38-2C07277EABA4}" dt="2023-10-06T20:48:37.434" v="12" actId="26606"/>
          <ac:picMkLst>
            <pc:docMk/>
            <pc:sldMk cId="4124631700" sldId="266"/>
            <ac:picMk id="4" creationId="{E1BAE5A3-4EC5-2A4F-A0AB-14FAA39AB91E}"/>
          </ac:picMkLst>
        </pc:picChg>
        <pc:picChg chg="mod">
          <ac:chgData name="emily meister" userId="fa9a41970bfc9e36" providerId="LiveId" clId="{318DDB13-2DDC-45E8-AC38-2C07277EABA4}" dt="2023-10-06T20:48:37.434" v="12" actId="26606"/>
          <ac:picMkLst>
            <pc:docMk/>
            <pc:sldMk cId="4124631700" sldId="266"/>
            <ac:picMk id="6" creationId="{086FE3DF-7214-BC94-9758-B1C2FCC0CA17}"/>
          </ac:picMkLst>
        </pc:picChg>
      </pc:sldChg>
      <pc:sldChg chg="modSp mod modShow modNotesTx">
        <pc:chgData name="emily meister" userId="fa9a41970bfc9e36" providerId="LiveId" clId="{318DDB13-2DDC-45E8-AC38-2C07277EABA4}" dt="2023-10-10T16:16:53.021" v="8475" actId="1582"/>
        <pc:sldMkLst>
          <pc:docMk/>
          <pc:sldMk cId="1074916737" sldId="267"/>
        </pc:sldMkLst>
        <pc:spChg chg="mod">
          <ac:chgData name="emily meister" userId="fa9a41970bfc9e36" providerId="LiveId" clId="{318DDB13-2DDC-45E8-AC38-2C07277EABA4}" dt="2023-10-10T16:16:53.021" v="8475" actId="1582"/>
          <ac:spMkLst>
            <pc:docMk/>
            <pc:sldMk cId="1074916737" sldId="267"/>
            <ac:spMk id="3" creationId="{1FD9A3B6-960E-7BD6-2F2B-36C72AF0B35B}"/>
          </ac:spMkLst>
        </pc:spChg>
      </pc:sldChg>
      <pc:sldChg chg="addSp delSp modSp del mod modNotesTx">
        <pc:chgData name="emily meister" userId="fa9a41970bfc9e36" providerId="LiveId" clId="{318DDB13-2DDC-45E8-AC38-2C07277EABA4}" dt="2023-10-10T16:15:07.185" v="8465" actId="47"/>
        <pc:sldMkLst>
          <pc:docMk/>
          <pc:sldMk cId="84742866" sldId="268"/>
        </pc:sldMkLst>
        <pc:spChg chg="mod">
          <ac:chgData name="emily meister" userId="fa9a41970bfc9e36" providerId="LiveId" clId="{318DDB13-2DDC-45E8-AC38-2C07277EABA4}" dt="2023-10-07T02:26:00.928" v="2587" actId="207"/>
          <ac:spMkLst>
            <pc:docMk/>
            <pc:sldMk cId="84742866" sldId="268"/>
            <ac:spMk id="3" creationId="{1FD9A3B6-960E-7BD6-2F2B-36C72AF0B35B}"/>
          </ac:spMkLst>
        </pc:spChg>
        <pc:spChg chg="add del mod">
          <ac:chgData name="emily meister" userId="fa9a41970bfc9e36" providerId="LiveId" clId="{318DDB13-2DDC-45E8-AC38-2C07277EABA4}" dt="2023-10-06T20:50:11.214" v="17" actId="767"/>
          <ac:spMkLst>
            <pc:docMk/>
            <pc:sldMk cId="84742866" sldId="268"/>
            <ac:spMk id="6" creationId="{CF1350F9-13EC-ECF0-20AB-C2DC11519E6F}"/>
          </ac:spMkLst>
        </pc:spChg>
      </pc:sldChg>
      <pc:sldChg chg="modSp mod modNotesTx">
        <pc:chgData name="emily meister" userId="fa9a41970bfc9e36" providerId="LiveId" clId="{318DDB13-2DDC-45E8-AC38-2C07277EABA4}" dt="2023-10-09T17:06:38.714" v="4656" actId="20577"/>
        <pc:sldMkLst>
          <pc:docMk/>
          <pc:sldMk cId="2817514977" sldId="270"/>
        </pc:sldMkLst>
        <pc:spChg chg="mod">
          <ac:chgData name="emily meister" userId="fa9a41970bfc9e36" providerId="LiveId" clId="{318DDB13-2DDC-45E8-AC38-2C07277EABA4}" dt="2023-10-06T20:53:59.605" v="32" actId="14100"/>
          <ac:spMkLst>
            <pc:docMk/>
            <pc:sldMk cId="2817514977" sldId="270"/>
            <ac:spMk id="3" creationId="{AF281B5E-3F84-C24F-2FDF-7AEAEA61CA56}"/>
          </ac:spMkLst>
        </pc:spChg>
      </pc:sldChg>
      <pc:sldChg chg="modNotesTx">
        <pc:chgData name="emily meister" userId="fa9a41970bfc9e36" providerId="LiveId" clId="{318DDB13-2DDC-45E8-AC38-2C07277EABA4}" dt="2023-10-10T16:17:52.809" v="8477"/>
        <pc:sldMkLst>
          <pc:docMk/>
          <pc:sldMk cId="1005222281" sldId="271"/>
        </pc:sldMkLst>
      </pc:sldChg>
      <pc:sldChg chg="modSp del mod modNotesTx">
        <pc:chgData name="emily meister" userId="fa9a41970bfc9e36" providerId="LiveId" clId="{318DDB13-2DDC-45E8-AC38-2C07277EABA4}" dt="2023-10-10T16:18:02.585" v="8478" actId="47"/>
        <pc:sldMkLst>
          <pc:docMk/>
          <pc:sldMk cId="429961714" sldId="272"/>
        </pc:sldMkLst>
        <pc:spChg chg="mod">
          <ac:chgData name="emily meister" userId="fa9a41970bfc9e36" providerId="LiveId" clId="{318DDB13-2DDC-45E8-AC38-2C07277EABA4}" dt="2023-10-10T16:11:20.950" v="8464" actId="313"/>
          <ac:spMkLst>
            <pc:docMk/>
            <pc:sldMk cId="429961714" sldId="272"/>
            <ac:spMk id="4" creationId="{FC14AE6A-57F7-56D5-606D-B46444A5A5AC}"/>
          </ac:spMkLst>
        </pc:spChg>
      </pc:sldChg>
      <pc:sldChg chg="modSp mod modNotesTx">
        <pc:chgData name="emily meister" userId="fa9a41970bfc9e36" providerId="LiveId" clId="{318DDB13-2DDC-45E8-AC38-2C07277EABA4}" dt="2023-10-10T16:18:44.507" v="8521" actId="5793"/>
        <pc:sldMkLst>
          <pc:docMk/>
          <pc:sldMk cId="3272382249" sldId="273"/>
        </pc:sldMkLst>
        <pc:spChg chg="mod">
          <ac:chgData name="emily meister" userId="fa9a41970bfc9e36" providerId="LiveId" clId="{318DDB13-2DDC-45E8-AC38-2C07277EABA4}" dt="2023-10-10T16:18:44.507" v="8521" actId="5793"/>
          <ac:spMkLst>
            <pc:docMk/>
            <pc:sldMk cId="3272382249" sldId="273"/>
            <ac:spMk id="4" creationId="{FC14AE6A-57F7-56D5-606D-B46444A5A5AC}"/>
          </ac:spMkLst>
        </pc:spChg>
      </pc:sldChg>
      <pc:sldChg chg="modNotesTx">
        <pc:chgData name="emily meister" userId="fa9a41970bfc9e36" providerId="LiveId" clId="{318DDB13-2DDC-45E8-AC38-2C07277EABA4}" dt="2023-10-06T20:56:20.771" v="33"/>
        <pc:sldMkLst>
          <pc:docMk/>
          <pc:sldMk cId="215519930" sldId="274"/>
        </pc:sldMkLst>
      </pc:sldChg>
      <pc:sldChg chg="modSp mod">
        <pc:chgData name="emily meister" userId="fa9a41970bfc9e36" providerId="LiveId" clId="{318DDB13-2DDC-45E8-AC38-2C07277EABA4}" dt="2023-10-06T20:57:11.255" v="34" actId="255"/>
        <pc:sldMkLst>
          <pc:docMk/>
          <pc:sldMk cId="616773489" sldId="279"/>
        </pc:sldMkLst>
        <pc:spChg chg="mod">
          <ac:chgData name="emily meister" userId="fa9a41970bfc9e36" providerId="LiveId" clId="{318DDB13-2DDC-45E8-AC38-2C07277EABA4}" dt="2023-10-06T20:57:11.255" v="34" actId="255"/>
          <ac:spMkLst>
            <pc:docMk/>
            <pc:sldMk cId="616773489" sldId="279"/>
            <ac:spMk id="3" creationId="{AF281B5E-3F84-C24F-2FDF-7AEAEA61CA56}"/>
          </ac:spMkLst>
        </pc:spChg>
      </pc:sldChg>
      <pc:sldChg chg="modSp mod modNotesTx">
        <pc:chgData name="emily meister" userId="fa9a41970bfc9e36" providerId="LiveId" clId="{318DDB13-2DDC-45E8-AC38-2C07277EABA4}" dt="2023-10-09T18:36:11.237" v="4899" actId="20577"/>
        <pc:sldMkLst>
          <pc:docMk/>
          <pc:sldMk cId="3755346835" sldId="280"/>
        </pc:sldMkLst>
        <pc:spChg chg="mod">
          <ac:chgData name="emily meister" userId="fa9a41970bfc9e36" providerId="LiveId" clId="{318DDB13-2DDC-45E8-AC38-2C07277EABA4}" dt="2023-10-06T20:57:40.581" v="36" actId="255"/>
          <ac:spMkLst>
            <pc:docMk/>
            <pc:sldMk cId="3755346835" sldId="280"/>
            <ac:spMk id="3" creationId="{AF281B5E-3F84-C24F-2FDF-7AEAEA61CA56}"/>
          </ac:spMkLst>
        </pc:spChg>
        <pc:picChg chg="mod">
          <ac:chgData name="emily meister" userId="fa9a41970bfc9e36" providerId="LiveId" clId="{318DDB13-2DDC-45E8-AC38-2C07277EABA4}" dt="2023-10-06T20:58:06.646" v="38" actId="14100"/>
          <ac:picMkLst>
            <pc:docMk/>
            <pc:sldMk cId="3755346835" sldId="280"/>
            <ac:picMk id="4" creationId="{65E7EDA3-D407-4C01-1DC0-2342F07C29B0}"/>
          </ac:picMkLst>
        </pc:picChg>
      </pc:sldChg>
      <pc:sldChg chg="addSp delSp modSp del mod modShow">
        <pc:chgData name="emily meister" userId="fa9a41970bfc9e36" providerId="LiveId" clId="{318DDB13-2DDC-45E8-AC38-2C07277EABA4}" dt="2023-10-09T18:38:42.730" v="4963" actId="47"/>
        <pc:sldMkLst>
          <pc:docMk/>
          <pc:sldMk cId="241928993" sldId="281"/>
        </pc:sldMkLst>
        <pc:spChg chg="mod">
          <ac:chgData name="emily meister" userId="fa9a41970bfc9e36" providerId="LiveId" clId="{318DDB13-2DDC-45E8-AC38-2C07277EABA4}" dt="2023-10-07T02:27:56.378" v="2592" actId="122"/>
          <ac:spMkLst>
            <pc:docMk/>
            <pc:sldMk cId="241928993" sldId="281"/>
            <ac:spMk id="2" creationId="{690C472F-3A67-EC40-59B1-0A9F0F36F802}"/>
          </ac:spMkLst>
        </pc:spChg>
        <pc:spChg chg="mod">
          <ac:chgData name="emily meister" userId="fa9a41970bfc9e36" providerId="LiveId" clId="{318DDB13-2DDC-45E8-AC38-2C07277EABA4}" dt="2023-10-07T02:28:36.989" v="2594" actId="339"/>
          <ac:spMkLst>
            <pc:docMk/>
            <pc:sldMk cId="241928993" sldId="281"/>
            <ac:spMk id="3" creationId="{BD442A6C-5ABB-5CAA-8EBB-E482C52596A3}"/>
          </ac:spMkLst>
        </pc:spChg>
        <pc:spChg chg="del">
          <ac:chgData name="emily meister" userId="fa9a41970bfc9e36" providerId="LiveId" clId="{318DDB13-2DDC-45E8-AC38-2C07277EABA4}" dt="2023-10-06T21:09:44.783" v="162" actId="26606"/>
          <ac:spMkLst>
            <pc:docMk/>
            <pc:sldMk cId="241928993" sldId="281"/>
            <ac:spMk id="8" creationId="{29DC5A77-10C9-4ECF-B7EB-8D917F36A9EE}"/>
          </ac:spMkLst>
        </pc:spChg>
        <pc:spChg chg="del">
          <ac:chgData name="emily meister" userId="fa9a41970bfc9e36" providerId="LiveId" clId="{318DDB13-2DDC-45E8-AC38-2C07277EABA4}" dt="2023-10-06T21:09:44.783" v="162" actId="26606"/>
          <ac:spMkLst>
            <pc:docMk/>
            <pc:sldMk cId="241928993" sldId="281"/>
            <ac:spMk id="10" creationId="{2FFE28B5-FB16-49A9-B851-3C35FAC0CACB}"/>
          </ac:spMkLst>
        </pc:spChg>
        <pc:spChg chg="del">
          <ac:chgData name="emily meister" userId="fa9a41970bfc9e36" providerId="LiveId" clId="{318DDB13-2DDC-45E8-AC38-2C07277EABA4}" dt="2023-10-06T21:09:44.783" v="162" actId="26606"/>
          <ac:spMkLst>
            <pc:docMk/>
            <pc:sldMk cId="241928993" sldId="281"/>
            <ac:spMk id="12" creationId="{01014442-855A-4E0F-8D09-C314661A48B9}"/>
          </ac:spMkLst>
        </pc:spChg>
        <pc:spChg chg="del">
          <ac:chgData name="emily meister" userId="fa9a41970bfc9e36" providerId="LiveId" clId="{318DDB13-2DDC-45E8-AC38-2C07277EABA4}" dt="2023-10-06T21:09:44.783" v="162" actId="26606"/>
          <ac:spMkLst>
            <pc:docMk/>
            <pc:sldMk cId="241928993" sldId="281"/>
            <ac:spMk id="14" creationId="{9B1ABF09-86CF-414E-88A5-2B84CC7232A9}"/>
          </ac:spMkLst>
        </pc:spChg>
        <pc:spChg chg="del">
          <ac:chgData name="emily meister" userId="fa9a41970bfc9e36" providerId="LiveId" clId="{318DDB13-2DDC-45E8-AC38-2C07277EABA4}" dt="2023-10-06T21:09:44.783" v="162" actId="26606"/>
          <ac:spMkLst>
            <pc:docMk/>
            <pc:sldMk cId="241928993" sldId="281"/>
            <ac:spMk id="16" creationId="{3FE91770-CDBB-4D24-94E5-AD484F36CE87}"/>
          </ac:spMkLst>
        </pc:spChg>
        <pc:spChg chg="add del">
          <ac:chgData name="emily meister" userId="fa9a41970bfc9e36" providerId="LiveId" clId="{318DDB13-2DDC-45E8-AC38-2C07277EABA4}" dt="2023-10-06T21:14:06.642" v="193" actId="26606"/>
          <ac:spMkLst>
            <pc:docMk/>
            <pc:sldMk cId="241928993" sldId="281"/>
            <ac:spMk id="22" creationId="{886D4068-D045-48B0-9A00-198F2FE4B57C}"/>
          </ac:spMkLst>
        </pc:spChg>
        <pc:spChg chg="add del">
          <ac:chgData name="emily meister" userId="fa9a41970bfc9e36" providerId="LiveId" clId="{318DDB13-2DDC-45E8-AC38-2C07277EABA4}" dt="2023-10-06T21:14:06.642" v="193" actId="26606"/>
          <ac:spMkLst>
            <pc:docMk/>
            <pc:sldMk cId="241928993" sldId="281"/>
            <ac:spMk id="24" creationId="{12664C4B-AAE2-4AA0-8918-134E8086F37E}"/>
          </ac:spMkLst>
        </pc:spChg>
        <pc:spChg chg="add del">
          <ac:chgData name="emily meister" userId="fa9a41970bfc9e36" providerId="LiveId" clId="{318DDB13-2DDC-45E8-AC38-2C07277EABA4}" dt="2023-10-06T21:14:06.642" v="193" actId="26606"/>
          <ac:spMkLst>
            <pc:docMk/>
            <pc:sldMk cId="241928993" sldId="281"/>
            <ac:spMk id="26" creationId="{616F9FD8-4CFE-4C77-8F29-5D801C57E2AB}"/>
          </ac:spMkLst>
        </pc:spChg>
        <pc:spChg chg="add del">
          <ac:chgData name="emily meister" userId="fa9a41970bfc9e36" providerId="LiveId" clId="{318DDB13-2DDC-45E8-AC38-2C07277EABA4}" dt="2023-10-06T21:14:06.642" v="193" actId="26606"/>
          <ac:spMkLst>
            <pc:docMk/>
            <pc:sldMk cId="241928993" sldId="281"/>
            <ac:spMk id="31" creationId="{DCCCDCCF-DDE7-4FF9-BA8E-DFD3AC93A6C7}"/>
          </ac:spMkLst>
        </pc:spChg>
        <pc:spChg chg="add del">
          <ac:chgData name="emily meister" userId="fa9a41970bfc9e36" providerId="LiveId" clId="{318DDB13-2DDC-45E8-AC38-2C07277EABA4}" dt="2023-10-06T21:14:06.642" v="193" actId="26606"/>
          <ac:spMkLst>
            <pc:docMk/>
            <pc:sldMk cId="241928993" sldId="281"/>
            <ac:spMk id="33" creationId="{C2352FE0-ACFA-479E-A574-CED1C035D3F5}"/>
          </ac:spMkLst>
        </pc:spChg>
        <pc:spChg chg="add del">
          <ac:chgData name="emily meister" userId="fa9a41970bfc9e36" providerId="LiveId" clId="{318DDB13-2DDC-45E8-AC38-2C07277EABA4}" dt="2023-10-06T21:14:06.642" v="193" actId="26606"/>
          <ac:spMkLst>
            <pc:docMk/>
            <pc:sldMk cId="241928993" sldId="281"/>
            <ac:spMk id="35" creationId="{401F5979-1992-492E-ABBD-62EBC1016CB4}"/>
          </ac:spMkLst>
        </pc:spChg>
        <pc:spChg chg="add del">
          <ac:chgData name="emily meister" userId="fa9a41970bfc9e36" providerId="LiveId" clId="{318DDB13-2DDC-45E8-AC38-2C07277EABA4}" dt="2023-10-06T21:14:06.642" v="193" actId="26606"/>
          <ac:spMkLst>
            <pc:docMk/>
            <pc:sldMk cId="241928993" sldId="281"/>
            <ac:spMk id="37" creationId="{377CB93F-A0E2-4BBE-B2FC-E93932C7ECEE}"/>
          </ac:spMkLst>
        </pc:spChg>
        <pc:picChg chg="add mod">
          <ac:chgData name="emily meister" userId="fa9a41970bfc9e36" providerId="LiveId" clId="{318DDB13-2DDC-45E8-AC38-2C07277EABA4}" dt="2023-10-06T21:14:06.642" v="193" actId="26606"/>
          <ac:picMkLst>
            <pc:docMk/>
            <pc:sldMk cId="241928993" sldId="281"/>
            <ac:picMk id="18" creationId="{9FB9E546-F518-F11C-E15F-F56469347D07}"/>
          </ac:picMkLst>
        </pc:picChg>
      </pc:sldChg>
      <pc:sldChg chg="del">
        <pc:chgData name="emily meister" userId="fa9a41970bfc9e36" providerId="LiveId" clId="{318DDB13-2DDC-45E8-AC38-2C07277EABA4}" dt="2023-10-06T21:10:37.329" v="165" actId="47"/>
        <pc:sldMkLst>
          <pc:docMk/>
          <pc:sldMk cId="2958517013" sldId="282"/>
        </pc:sldMkLst>
      </pc:sldChg>
      <pc:sldChg chg="addSp delSp modSp del mod modShow">
        <pc:chgData name="emily meister" userId="fa9a41970bfc9e36" providerId="LiveId" clId="{318DDB13-2DDC-45E8-AC38-2C07277EABA4}" dt="2023-10-09T18:47:44.697" v="5524" actId="47"/>
        <pc:sldMkLst>
          <pc:docMk/>
          <pc:sldMk cId="2612606234" sldId="283"/>
        </pc:sldMkLst>
        <pc:spChg chg="mod">
          <ac:chgData name="emily meister" userId="fa9a41970bfc9e36" providerId="LiveId" clId="{318DDB13-2DDC-45E8-AC38-2C07277EABA4}" dt="2023-10-07T02:28:10.519" v="2593" actId="122"/>
          <ac:spMkLst>
            <pc:docMk/>
            <pc:sldMk cId="2612606234" sldId="283"/>
            <ac:spMk id="2" creationId="{690C472F-3A67-EC40-59B1-0A9F0F36F802}"/>
          </ac:spMkLst>
        </pc:spChg>
        <pc:spChg chg="mod">
          <ac:chgData name="emily meister" userId="fa9a41970bfc9e36" providerId="LiveId" clId="{318DDB13-2DDC-45E8-AC38-2C07277EABA4}" dt="2023-10-06T21:16:39.119" v="207" actId="14100"/>
          <ac:spMkLst>
            <pc:docMk/>
            <pc:sldMk cId="2612606234" sldId="283"/>
            <ac:spMk id="3" creationId="{BD442A6C-5ABB-5CAA-8EBB-E482C52596A3}"/>
          </ac:spMkLst>
        </pc:spChg>
        <pc:spChg chg="del">
          <ac:chgData name="emily meister" userId="fa9a41970bfc9e36" providerId="LiveId" clId="{318DDB13-2DDC-45E8-AC38-2C07277EABA4}" dt="2023-10-06T21:03:53.846" v="41" actId="478"/>
          <ac:spMkLst>
            <pc:docMk/>
            <pc:sldMk cId="2612606234" sldId="283"/>
            <ac:spMk id="4" creationId="{330985AF-C5CC-121D-51B4-F47C4980EC2B}"/>
          </ac:spMkLst>
        </pc:spChg>
        <pc:spChg chg="del">
          <ac:chgData name="emily meister" userId="fa9a41970bfc9e36" providerId="LiveId" clId="{318DDB13-2DDC-45E8-AC38-2C07277EABA4}" dt="2023-10-06T21:10:43.487" v="166" actId="26606"/>
          <ac:spMkLst>
            <pc:docMk/>
            <pc:sldMk cId="2612606234" sldId="283"/>
            <ac:spMk id="8" creationId="{29DC5A77-10C9-4ECF-B7EB-8D917F36A9EE}"/>
          </ac:spMkLst>
        </pc:spChg>
        <pc:spChg chg="del">
          <ac:chgData name="emily meister" userId="fa9a41970bfc9e36" providerId="LiveId" clId="{318DDB13-2DDC-45E8-AC38-2C07277EABA4}" dt="2023-10-06T21:10:43.487" v="166" actId="26606"/>
          <ac:spMkLst>
            <pc:docMk/>
            <pc:sldMk cId="2612606234" sldId="283"/>
            <ac:spMk id="10" creationId="{2FFE28B5-FB16-49A9-B851-3C35FAC0CACB}"/>
          </ac:spMkLst>
        </pc:spChg>
        <pc:spChg chg="del">
          <ac:chgData name="emily meister" userId="fa9a41970bfc9e36" providerId="LiveId" clId="{318DDB13-2DDC-45E8-AC38-2C07277EABA4}" dt="2023-10-06T21:10:43.487" v="166" actId="26606"/>
          <ac:spMkLst>
            <pc:docMk/>
            <pc:sldMk cId="2612606234" sldId="283"/>
            <ac:spMk id="12" creationId="{01014442-855A-4E0F-8D09-C314661A48B9}"/>
          </ac:spMkLst>
        </pc:spChg>
        <pc:spChg chg="del">
          <ac:chgData name="emily meister" userId="fa9a41970bfc9e36" providerId="LiveId" clId="{318DDB13-2DDC-45E8-AC38-2C07277EABA4}" dt="2023-10-06T21:10:43.487" v="166" actId="26606"/>
          <ac:spMkLst>
            <pc:docMk/>
            <pc:sldMk cId="2612606234" sldId="283"/>
            <ac:spMk id="14" creationId="{9B1ABF09-86CF-414E-88A5-2B84CC7232A9}"/>
          </ac:spMkLst>
        </pc:spChg>
        <pc:spChg chg="del">
          <ac:chgData name="emily meister" userId="fa9a41970bfc9e36" providerId="LiveId" clId="{318DDB13-2DDC-45E8-AC38-2C07277EABA4}" dt="2023-10-06T21:10:43.487" v="166" actId="26606"/>
          <ac:spMkLst>
            <pc:docMk/>
            <pc:sldMk cId="2612606234" sldId="283"/>
            <ac:spMk id="16" creationId="{3FE91770-CDBB-4D24-94E5-AD484F36CE87}"/>
          </ac:spMkLst>
        </pc:spChg>
        <pc:spChg chg="add">
          <ac:chgData name="emily meister" userId="fa9a41970bfc9e36" providerId="LiveId" clId="{318DDB13-2DDC-45E8-AC38-2C07277EABA4}" dt="2023-10-06T21:10:43.487" v="166" actId="26606"/>
          <ac:spMkLst>
            <pc:docMk/>
            <pc:sldMk cId="2612606234" sldId="283"/>
            <ac:spMk id="22" creationId="{886D4068-D045-48B0-9A00-198F2FE4B57C}"/>
          </ac:spMkLst>
        </pc:spChg>
        <pc:spChg chg="add">
          <ac:chgData name="emily meister" userId="fa9a41970bfc9e36" providerId="LiveId" clId="{318DDB13-2DDC-45E8-AC38-2C07277EABA4}" dt="2023-10-06T21:10:43.487" v="166" actId="26606"/>
          <ac:spMkLst>
            <pc:docMk/>
            <pc:sldMk cId="2612606234" sldId="283"/>
            <ac:spMk id="24" creationId="{12664C4B-AAE2-4AA0-8918-134E8086F37E}"/>
          </ac:spMkLst>
        </pc:spChg>
        <pc:spChg chg="add">
          <ac:chgData name="emily meister" userId="fa9a41970bfc9e36" providerId="LiveId" clId="{318DDB13-2DDC-45E8-AC38-2C07277EABA4}" dt="2023-10-06T21:10:43.487" v="166" actId="26606"/>
          <ac:spMkLst>
            <pc:docMk/>
            <pc:sldMk cId="2612606234" sldId="283"/>
            <ac:spMk id="26" creationId="{616F9FD8-4CFE-4C77-8F29-5D801C57E2AB}"/>
          </ac:spMkLst>
        </pc:spChg>
        <pc:picChg chg="add">
          <ac:chgData name="emily meister" userId="fa9a41970bfc9e36" providerId="LiveId" clId="{318DDB13-2DDC-45E8-AC38-2C07277EABA4}" dt="2023-10-06T21:10:43.487" v="166" actId="26606"/>
          <ac:picMkLst>
            <pc:docMk/>
            <pc:sldMk cId="2612606234" sldId="283"/>
            <ac:picMk id="18" creationId="{77D84241-3900-4382-7676-FCBC89169BE2}"/>
          </ac:picMkLst>
        </pc:picChg>
      </pc:sldChg>
      <pc:sldChg chg="addSp delSp modSp del mod">
        <pc:chgData name="emily meister" userId="fa9a41970bfc9e36" providerId="LiveId" clId="{318DDB13-2DDC-45E8-AC38-2C07277EABA4}" dt="2023-10-06T21:19:02.184" v="213" actId="47"/>
        <pc:sldMkLst>
          <pc:docMk/>
          <pc:sldMk cId="3680136125" sldId="284"/>
        </pc:sldMkLst>
        <pc:spChg chg="mod">
          <ac:chgData name="emily meister" userId="fa9a41970bfc9e36" providerId="LiveId" clId="{318DDB13-2DDC-45E8-AC38-2C07277EABA4}" dt="2023-10-06T21:09:31.782" v="161" actId="26606"/>
          <ac:spMkLst>
            <pc:docMk/>
            <pc:sldMk cId="3680136125" sldId="284"/>
            <ac:spMk id="2" creationId="{690C472F-3A67-EC40-59B1-0A9F0F36F802}"/>
          </ac:spMkLst>
        </pc:spChg>
        <pc:spChg chg="del mod">
          <ac:chgData name="emily meister" userId="fa9a41970bfc9e36" providerId="LiveId" clId="{318DDB13-2DDC-45E8-AC38-2C07277EABA4}" dt="2023-10-06T21:09:03.605" v="160" actId="26606"/>
          <ac:spMkLst>
            <pc:docMk/>
            <pc:sldMk cId="3680136125" sldId="284"/>
            <ac:spMk id="3" creationId="{BD442A6C-5ABB-5CAA-8EBB-E482C52596A3}"/>
          </ac:spMkLst>
        </pc:spChg>
        <pc:spChg chg="del">
          <ac:chgData name="emily meister" userId="fa9a41970bfc9e36" providerId="LiveId" clId="{318DDB13-2DDC-45E8-AC38-2C07277EABA4}" dt="2023-10-06T21:09:03.605" v="160" actId="26606"/>
          <ac:spMkLst>
            <pc:docMk/>
            <pc:sldMk cId="3680136125" sldId="284"/>
            <ac:spMk id="8" creationId="{29DC5A77-10C9-4ECF-B7EB-8D917F36A9EE}"/>
          </ac:spMkLst>
        </pc:spChg>
        <pc:spChg chg="del">
          <ac:chgData name="emily meister" userId="fa9a41970bfc9e36" providerId="LiveId" clId="{318DDB13-2DDC-45E8-AC38-2C07277EABA4}" dt="2023-10-06T21:09:03.605" v="160" actId="26606"/>
          <ac:spMkLst>
            <pc:docMk/>
            <pc:sldMk cId="3680136125" sldId="284"/>
            <ac:spMk id="10" creationId="{2FFE28B5-FB16-49A9-B851-3C35FAC0CACB}"/>
          </ac:spMkLst>
        </pc:spChg>
        <pc:spChg chg="del">
          <ac:chgData name="emily meister" userId="fa9a41970bfc9e36" providerId="LiveId" clId="{318DDB13-2DDC-45E8-AC38-2C07277EABA4}" dt="2023-10-06T21:09:03.605" v="160" actId="26606"/>
          <ac:spMkLst>
            <pc:docMk/>
            <pc:sldMk cId="3680136125" sldId="284"/>
            <ac:spMk id="12" creationId="{01014442-855A-4E0F-8D09-C314661A48B9}"/>
          </ac:spMkLst>
        </pc:spChg>
        <pc:spChg chg="del">
          <ac:chgData name="emily meister" userId="fa9a41970bfc9e36" providerId="LiveId" clId="{318DDB13-2DDC-45E8-AC38-2C07277EABA4}" dt="2023-10-06T21:09:03.605" v="160" actId="26606"/>
          <ac:spMkLst>
            <pc:docMk/>
            <pc:sldMk cId="3680136125" sldId="284"/>
            <ac:spMk id="14" creationId="{9B1ABF09-86CF-414E-88A5-2B84CC7232A9}"/>
          </ac:spMkLst>
        </pc:spChg>
        <pc:spChg chg="del">
          <ac:chgData name="emily meister" userId="fa9a41970bfc9e36" providerId="LiveId" clId="{318DDB13-2DDC-45E8-AC38-2C07277EABA4}" dt="2023-10-06T21:09:03.605" v="160" actId="26606"/>
          <ac:spMkLst>
            <pc:docMk/>
            <pc:sldMk cId="3680136125" sldId="284"/>
            <ac:spMk id="16" creationId="{3FE91770-CDBB-4D24-94E5-AD484F36CE87}"/>
          </ac:spMkLst>
        </pc:spChg>
        <pc:spChg chg="add del">
          <ac:chgData name="emily meister" userId="fa9a41970bfc9e36" providerId="LiveId" clId="{318DDB13-2DDC-45E8-AC38-2C07277EABA4}" dt="2023-10-06T21:09:31.782" v="161" actId="26606"/>
          <ac:spMkLst>
            <pc:docMk/>
            <pc:sldMk cId="3680136125" sldId="284"/>
            <ac:spMk id="22" creationId="{CDF7C9B3-01BE-4D46-ACA2-312DFE36A143}"/>
          </ac:spMkLst>
        </pc:spChg>
        <pc:graphicFrameChg chg="add mod modGraphic">
          <ac:chgData name="emily meister" userId="fa9a41970bfc9e36" providerId="LiveId" clId="{318DDB13-2DDC-45E8-AC38-2C07277EABA4}" dt="2023-10-06T21:09:31.782" v="161" actId="26606"/>
          <ac:graphicFrameMkLst>
            <pc:docMk/>
            <pc:sldMk cId="3680136125" sldId="284"/>
            <ac:graphicFrameMk id="18" creationId="{79688CBF-5277-73B0-7760-993CA546AC54}"/>
          </ac:graphicFrameMkLst>
        </pc:graphicFrameChg>
      </pc:sldChg>
      <pc:sldChg chg="del">
        <pc:chgData name="emily meister" userId="fa9a41970bfc9e36" providerId="LiveId" clId="{318DDB13-2DDC-45E8-AC38-2C07277EABA4}" dt="2023-10-06T21:08:12.912" v="157" actId="47"/>
        <pc:sldMkLst>
          <pc:docMk/>
          <pc:sldMk cId="2614594615" sldId="285"/>
        </pc:sldMkLst>
      </pc:sldChg>
      <pc:sldChg chg="del">
        <pc:chgData name="emily meister" userId="fa9a41970bfc9e36" providerId="LiveId" clId="{318DDB13-2DDC-45E8-AC38-2C07277EABA4}" dt="2023-10-06T21:21:10.671" v="224" actId="47"/>
        <pc:sldMkLst>
          <pc:docMk/>
          <pc:sldMk cId="137000684" sldId="286"/>
        </pc:sldMkLst>
      </pc:sldChg>
      <pc:sldChg chg="del">
        <pc:chgData name="emily meister" userId="fa9a41970bfc9e36" providerId="LiveId" clId="{318DDB13-2DDC-45E8-AC38-2C07277EABA4}" dt="2023-10-06T21:24:49.599" v="234" actId="47"/>
        <pc:sldMkLst>
          <pc:docMk/>
          <pc:sldMk cId="2756161001" sldId="287"/>
        </pc:sldMkLst>
      </pc:sldChg>
      <pc:sldChg chg="del">
        <pc:chgData name="emily meister" userId="fa9a41970bfc9e36" providerId="LiveId" clId="{318DDB13-2DDC-45E8-AC38-2C07277EABA4}" dt="2023-10-06T21:39:26.595" v="583" actId="47"/>
        <pc:sldMkLst>
          <pc:docMk/>
          <pc:sldMk cId="1558689986" sldId="288"/>
        </pc:sldMkLst>
      </pc:sldChg>
      <pc:sldChg chg="modSp del mod modShow modNotesTx">
        <pc:chgData name="emily meister" userId="fa9a41970bfc9e36" providerId="LiveId" clId="{318DDB13-2DDC-45E8-AC38-2C07277EABA4}" dt="2023-10-09T18:59:08.405" v="6298" actId="47"/>
        <pc:sldMkLst>
          <pc:docMk/>
          <pc:sldMk cId="3405502204" sldId="289"/>
        </pc:sldMkLst>
        <pc:spChg chg="mod">
          <ac:chgData name="emily meister" userId="fa9a41970bfc9e36" providerId="LiveId" clId="{318DDB13-2DDC-45E8-AC38-2C07277EABA4}" dt="2023-10-06T21:39:55.275" v="603" actId="20577"/>
          <ac:spMkLst>
            <pc:docMk/>
            <pc:sldMk cId="3405502204" sldId="289"/>
            <ac:spMk id="2" creationId="{690C472F-3A67-EC40-59B1-0A9F0F36F802}"/>
          </ac:spMkLst>
        </pc:spChg>
        <pc:spChg chg="mod">
          <ac:chgData name="emily meister" userId="fa9a41970bfc9e36" providerId="LiveId" clId="{318DDB13-2DDC-45E8-AC38-2C07277EABA4}" dt="2023-10-07T02:07:45.357" v="2367" actId="20577"/>
          <ac:spMkLst>
            <pc:docMk/>
            <pc:sldMk cId="3405502204" sldId="289"/>
            <ac:spMk id="3" creationId="{BD442A6C-5ABB-5CAA-8EBB-E482C52596A3}"/>
          </ac:spMkLst>
        </pc:spChg>
      </pc:sldChg>
      <pc:sldChg chg="modSp del mod modShow">
        <pc:chgData name="emily meister" userId="fa9a41970bfc9e36" providerId="LiveId" clId="{318DDB13-2DDC-45E8-AC38-2C07277EABA4}" dt="2023-10-09T19:00:10.694" v="6301" actId="47"/>
        <pc:sldMkLst>
          <pc:docMk/>
          <pc:sldMk cId="2016980021" sldId="290"/>
        </pc:sldMkLst>
        <pc:spChg chg="mod">
          <ac:chgData name="emily meister" userId="fa9a41970bfc9e36" providerId="LiveId" clId="{318DDB13-2DDC-45E8-AC38-2C07277EABA4}" dt="2023-10-07T02:03:35.397" v="2196" actId="20577"/>
          <ac:spMkLst>
            <pc:docMk/>
            <pc:sldMk cId="2016980021" sldId="290"/>
            <ac:spMk id="2" creationId="{2B73FC7D-AD46-5277-B301-DF16ECCB0155}"/>
          </ac:spMkLst>
        </pc:spChg>
        <pc:spChg chg="mod">
          <ac:chgData name="emily meister" userId="fa9a41970bfc9e36" providerId="LiveId" clId="{318DDB13-2DDC-45E8-AC38-2C07277EABA4}" dt="2023-10-07T02:04:32.722" v="2220" actId="14100"/>
          <ac:spMkLst>
            <pc:docMk/>
            <pc:sldMk cId="2016980021" sldId="290"/>
            <ac:spMk id="3" creationId="{EEA4CE22-BCB5-0F4D-F334-4933ADE53873}"/>
          </ac:spMkLst>
        </pc:spChg>
      </pc:sldChg>
      <pc:sldChg chg="addSp delSp modSp del mod setBg setClrOvrMap modShow">
        <pc:chgData name="emily meister" userId="fa9a41970bfc9e36" providerId="LiveId" clId="{318DDB13-2DDC-45E8-AC38-2C07277EABA4}" dt="2023-10-09T19:09:25.216" v="6588" actId="47"/>
        <pc:sldMkLst>
          <pc:docMk/>
          <pc:sldMk cId="604455061" sldId="291"/>
        </pc:sldMkLst>
        <pc:spChg chg="mod">
          <ac:chgData name="emily meister" userId="fa9a41970bfc9e36" providerId="LiveId" clId="{318DDB13-2DDC-45E8-AC38-2C07277EABA4}" dt="2023-10-09T00:24:51.413" v="2981" actId="26606"/>
          <ac:spMkLst>
            <pc:docMk/>
            <pc:sldMk cId="604455061" sldId="291"/>
            <ac:spMk id="2" creationId="{50AF8D05-6988-A6E2-DCB4-C568BF6A1169}"/>
          </ac:spMkLst>
        </pc:spChg>
        <pc:spChg chg="add del">
          <ac:chgData name="emily meister" userId="fa9a41970bfc9e36" providerId="LiveId" clId="{318DDB13-2DDC-45E8-AC38-2C07277EABA4}" dt="2023-10-09T00:24:51.413" v="2981" actId="26606"/>
          <ac:spMkLst>
            <pc:docMk/>
            <pc:sldMk cId="604455061" sldId="291"/>
            <ac:spMk id="8" creationId="{29DC5A77-10C9-4ECF-B7EB-8D917F36A9EE}"/>
          </ac:spMkLst>
        </pc:spChg>
        <pc:spChg chg="add del">
          <ac:chgData name="emily meister" userId="fa9a41970bfc9e36" providerId="LiveId" clId="{318DDB13-2DDC-45E8-AC38-2C07277EABA4}" dt="2023-10-09T00:24:51.413" v="2981" actId="26606"/>
          <ac:spMkLst>
            <pc:docMk/>
            <pc:sldMk cId="604455061" sldId="291"/>
            <ac:spMk id="10" creationId="{2FFE28B5-FB16-49A9-B851-3C35FAC0CACB}"/>
          </ac:spMkLst>
        </pc:spChg>
        <pc:spChg chg="add del">
          <ac:chgData name="emily meister" userId="fa9a41970bfc9e36" providerId="LiveId" clId="{318DDB13-2DDC-45E8-AC38-2C07277EABA4}" dt="2023-10-09T00:24:51.413" v="2981" actId="26606"/>
          <ac:spMkLst>
            <pc:docMk/>
            <pc:sldMk cId="604455061" sldId="291"/>
            <ac:spMk id="12" creationId="{01014442-855A-4E0F-8D09-C314661A48B9}"/>
          </ac:spMkLst>
        </pc:spChg>
        <pc:spChg chg="add del">
          <ac:chgData name="emily meister" userId="fa9a41970bfc9e36" providerId="LiveId" clId="{318DDB13-2DDC-45E8-AC38-2C07277EABA4}" dt="2023-10-09T00:24:51.413" v="2981" actId="26606"/>
          <ac:spMkLst>
            <pc:docMk/>
            <pc:sldMk cId="604455061" sldId="291"/>
            <ac:spMk id="14" creationId="{9B1ABF09-86CF-414E-88A5-2B84CC7232A9}"/>
          </ac:spMkLst>
        </pc:spChg>
        <pc:spChg chg="add del">
          <ac:chgData name="emily meister" userId="fa9a41970bfc9e36" providerId="LiveId" clId="{318DDB13-2DDC-45E8-AC38-2C07277EABA4}" dt="2023-10-09T00:24:51.413" v="2981" actId="26606"/>
          <ac:spMkLst>
            <pc:docMk/>
            <pc:sldMk cId="604455061" sldId="291"/>
            <ac:spMk id="16" creationId="{3FE91770-CDBB-4D24-94E5-AD484F36CE87}"/>
          </ac:spMkLst>
        </pc:spChg>
        <pc:spChg chg="mod">
          <ac:chgData name="emily meister" userId="fa9a41970bfc9e36" providerId="LiveId" clId="{318DDB13-2DDC-45E8-AC38-2C07277EABA4}" dt="2023-10-09T00:24:51.413" v="2981" actId="26606"/>
          <ac:spMkLst>
            <pc:docMk/>
            <pc:sldMk cId="604455061" sldId="291"/>
            <ac:spMk id="24" creationId="{7B7F0382-45E4-1184-5A12-96E02066FF9B}"/>
          </ac:spMkLst>
        </pc:spChg>
        <pc:spChg chg="add del">
          <ac:chgData name="emily meister" userId="fa9a41970bfc9e36" providerId="LiveId" clId="{318DDB13-2DDC-45E8-AC38-2C07277EABA4}" dt="2023-10-09T00:24:43.304" v="2975" actId="26606"/>
          <ac:spMkLst>
            <pc:docMk/>
            <pc:sldMk cId="604455061" sldId="291"/>
            <ac:spMk id="29" creationId="{17AD4738-6130-415F-BA58-176DA3000547}"/>
          </ac:spMkLst>
        </pc:spChg>
        <pc:spChg chg="add del">
          <ac:chgData name="emily meister" userId="fa9a41970bfc9e36" providerId="LiveId" clId="{318DDB13-2DDC-45E8-AC38-2C07277EABA4}" dt="2023-10-09T00:24:51.413" v="2981" actId="26606"/>
          <ac:spMkLst>
            <pc:docMk/>
            <pc:sldMk cId="604455061" sldId="291"/>
            <ac:spMk id="30" creationId="{DADC4F84-175A-4AB1-916C-1E5796E1E0D3}"/>
          </ac:spMkLst>
        </pc:spChg>
        <pc:spChg chg="add del">
          <ac:chgData name="emily meister" userId="fa9a41970bfc9e36" providerId="LiveId" clId="{318DDB13-2DDC-45E8-AC38-2C07277EABA4}" dt="2023-10-09T00:24:43.304" v="2975" actId="26606"/>
          <ac:spMkLst>
            <pc:docMk/>
            <pc:sldMk cId="604455061" sldId="291"/>
            <ac:spMk id="31" creationId="{567643AF-5083-45CE-BA04-BFB1A37D1D48}"/>
          </ac:spMkLst>
        </pc:spChg>
        <pc:spChg chg="add del">
          <ac:chgData name="emily meister" userId="fa9a41970bfc9e36" providerId="LiveId" clId="{318DDB13-2DDC-45E8-AC38-2C07277EABA4}" dt="2023-10-09T00:24:43.304" v="2975" actId="26606"/>
          <ac:spMkLst>
            <pc:docMk/>
            <pc:sldMk cId="604455061" sldId="291"/>
            <ac:spMk id="33" creationId="{CC7E0005-C596-4A5C-BAFA-6C5CFA03A0EF}"/>
          </ac:spMkLst>
        </pc:spChg>
        <pc:spChg chg="add del">
          <ac:chgData name="emily meister" userId="fa9a41970bfc9e36" providerId="LiveId" clId="{318DDB13-2DDC-45E8-AC38-2C07277EABA4}" dt="2023-10-09T00:24:44.534" v="2977" actId="26606"/>
          <ac:spMkLst>
            <pc:docMk/>
            <pc:sldMk cId="604455061" sldId="291"/>
            <ac:spMk id="35" creationId="{5DB23C2B-2054-4D8B-9E98-9190F8E05EAD}"/>
          </ac:spMkLst>
        </pc:spChg>
        <pc:spChg chg="add del">
          <ac:chgData name="emily meister" userId="fa9a41970bfc9e36" providerId="LiveId" clId="{318DDB13-2DDC-45E8-AC38-2C07277EABA4}" dt="2023-10-09T00:24:44.534" v="2977" actId="26606"/>
          <ac:spMkLst>
            <pc:docMk/>
            <pc:sldMk cId="604455061" sldId="291"/>
            <ac:spMk id="36" creationId="{8797B5BC-9873-45F9-97D6-298FB5AF08FF}"/>
          </ac:spMkLst>
        </pc:spChg>
        <pc:spChg chg="add del">
          <ac:chgData name="emily meister" userId="fa9a41970bfc9e36" providerId="LiveId" clId="{318DDB13-2DDC-45E8-AC38-2C07277EABA4}" dt="2023-10-09T00:24:44.534" v="2977" actId="26606"/>
          <ac:spMkLst>
            <pc:docMk/>
            <pc:sldMk cId="604455061" sldId="291"/>
            <ac:spMk id="37" creationId="{665C2FCD-09A4-4B4B-AA73-F330DFE91799}"/>
          </ac:spMkLst>
        </pc:spChg>
        <pc:spChg chg="add del">
          <ac:chgData name="emily meister" userId="fa9a41970bfc9e36" providerId="LiveId" clId="{318DDB13-2DDC-45E8-AC38-2C07277EABA4}" dt="2023-10-09T00:24:45.099" v="2979" actId="26606"/>
          <ac:spMkLst>
            <pc:docMk/>
            <pc:sldMk cId="604455061" sldId="291"/>
            <ac:spMk id="39" creationId="{17AD4738-6130-415F-BA58-176DA3000547}"/>
          </ac:spMkLst>
        </pc:spChg>
        <pc:spChg chg="add del">
          <ac:chgData name="emily meister" userId="fa9a41970bfc9e36" providerId="LiveId" clId="{318DDB13-2DDC-45E8-AC38-2C07277EABA4}" dt="2023-10-09T00:24:45.099" v="2979" actId="26606"/>
          <ac:spMkLst>
            <pc:docMk/>
            <pc:sldMk cId="604455061" sldId="291"/>
            <ac:spMk id="40" creationId="{567643AF-5083-45CE-BA04-BFB1A37D1D48}"/>
          </ac:spMkLst>
        </pc:spChg>
        <pc:spChg chg="add del">
          <ac:chgData name="emily meister" userId="fa9a41970bfc9e36" providerId="LiveId" clId="{318DDB13-2DDC-45E8-AC38-2C07277EABA4}" dt="2023-10-09T00:24:45.099" v="2979" actId="26606"/>
          <ac:spMkLst>
            <pc:docMk/>
            <pc:sldMk cId="604455061" sldId="291"/>
            <ac:spMk id="41" creationId="{CC7E0005-C596-4A5C-BAFA-6C5CFA03A0EF}"/>
          </ac:spMkLst>
        </pc:spChg>
        <pc:picChg chg="add del">
          <ac:chgData name="emily meister" userId="fa9a41970bfc9e36" providerId="LiveId" clId="{318DDB13-2DDC-45E8-AC38-2C07277EABA4}" dt="2023-10-09T00:24:51.413" v="2981" actId="26606"/>
          <ac:picMkLst>
            <pc:docMk/>
            <pc:sldMk cId="604455061" sldId="291"/>
            <ac:picMk id="26" creationId="{02D5D0D4-5A70-D852-9421-779BEC8B1056}"/>
          </ac:picMkLst>
        </pc:picChg>
      </pc:sldChg>
      <pc:sldChg chg="del mod modShow">
        <pc:chgData name="emily meister" userId="fa9a41970bfc9e36" providerId="LiveId" clId="{318DDB13-2DDC-45E8-AC38-2C07277EABA4}" dt="2023-10-09T19:09:28.050" v="6589" actId="47"/>
        <pc:sldMkLst>
          <pc:docMk/>
          <pc:sldMk cId="3209195116" sldId="292"/>
        </pc:sldMkLst>
      </pc:sldChg>
      <pc:sldChg chg="del mod modShow">
        <pc:chgData name="emily meister" userId="fa9a41970bfc9e36" providerId="LiveId" clId="{318DDB13-2DDC-45E8-AC38-2C07277EABA4}" dt="2023-10-09T19:09:30.765" v="6590" actId="47"/>
        <pc:sldMkLst>
          <pc:docMk/>
          <pc:sldMk cId="2412786371" sldId="293"/>
        </pc:sldMkLst>
      </pc:sldChg>
      <pc:sldChg chg="del mod modShow">
        <pc:chgData name="emily meister" userId="fa9a41970bfc9e36" providerId="LiveId" clId="{318DDB13-2DDC-45E8-AC38-2C07277EABA4}" dt="2023-10-09T19:09:33.446" v="6591" actId="47"/>
        <pc:sldMkLst>
          <pc:docMk/>
          <pc:sldMk cId="796598561" sldId="294"/>
        </pc:sldMkLst>
      </pc:sldChg>
      <pc:sldChg chg="del">
        <pc:chgData name="emily meister" userId="fa9a41970bfc9e36" providerId="LiveId" clId="{318DDB13-2DDC-45E8-AC38-2C07277EABA4}" dt="2023-10-07T01:58:59.299" v="2159" actId="47"/>
        <pc:sldMkLst>
          <pc:docMk/>
          <pc:sldMk cId="3121513226" sldId="295"/>
        </pc:sldMkLst>
      </pc:sldChg>
      <pc:sldChg chg="del">
        <pc:chgData name="emily meister" userId="fa9a41970bfc9e36" providerId="LiveId" clId="{318DDB13-2DDC-45E8-AC38-2C07277EABA4}" dt="2023-10-07T01:58:50.808" v="2158" actId="47"/>
        <pc:sldMkLst>
          <pc:docMk/>
          <pc:sldMk cId="3119800728" sldId="296"/>
        </pc:sldMkLst>
      </pc:sldChg>
      <pc:sldChg chg="add del">
        <pc:chgData name="emily meister" userId="fa9a41970bfc9e36" providerId="LiveId" clId="{318DDB13-2DDC-45E8-AC38-2C07277EABA4}" dt="2023-10-07T02:00:23.686" v="2168" actId="47"/>
        <pc:sldMkLst>
          <pc:docMk/>
          <pc:sldMk cId="2000020557" sldId="297"/>
        </pc:sldMkLst>
      </pc:sldChg>
      <pc:sldChg chg="addSp delSp modSp mod ord setBg setClrOvrMap">
        <pc:chgData name="emily meister" userId="fa9a41970bfc9e36" providerId="LiveId" clId="{318DDB13-2DDC-45E8-AC38-2C07277EABA4}" dt="2023-10-09T00:40:53.480" v="3205"/>
        <pc:sldMkLst>
          <pc:docMk/>
          <pc:sldMk cId="726708580" sldId="298"/>
        </pc:sldMkLst>
        <pc:spChg chg="add del">
          <ac:chgData name="emily meister" userId="fa9a41970bfc9e36" providerId="LiveId" clId="{318DDB13-2DDC-45E8-AC38-2C07277EABA4}" dt="2023-10-07T01:58:11.590" v="2153" actId="26606"/>
          <ac:spMkLst>
            <pc:docMk/>
            <pc:sldMk cId="726708580" sldId="298"/>
            <ac:spMk id="5" creationId="{2ABBB681-F4D2-40F2-ACC3-DE0B4B4880EF}"/>
          </ac:spMkLst>
        </pc:spChg>
        <pc:spChg chg="add del">
          <ac:chgData name="emily meister" userId="fa9a41970bfc9e36" providerId="LiveId" clId="{318DDB13-2DDC-45E8-AC38-2C07277EABA4}" dt="2023-10-07T01:58:11.590" v="2153" actId="26606"/>
          <ac:spMkLst>
            <pc:docMk/>
            <pc:sldMk cId="726708580" sldId="298"/>
            <ac:spMk id="6" creationId="{09388ED0-1FEF-4E11-B488-BD661D1AC1A6}"/>
          </ac:spMkLst>
        </pc:spChg>
        <pc:spChg chg="add del">
          <ac:chgData name="emily meister" userId="fa9a41970bfc9e36" providerId="LiveId" clId="{318DDB13-2DDC-45E8-AC38-2C07277EABA4}" dt="2023-10-07T02:00:18.419" v="2166" actId="26606"/>
          <ac:spMkLst>
            <pc:docMk/>
            <pc:sldMk cId="726708580" sldId="298"/>
            <ac:spMk id="9" creationId="{AF5A603A-AEB6-4161-99C8-91D9A70E4D60}"/>
          </ac:spMkLst>
        </pc:spChg>
        <pc:spChg chg="add del">
          <ac:chgData name="emily meister" userId="fa9a41970bfc9e36" providerId="LiveId" clId="{318DDB13-2DDC-45E8-AC38-2C07277EABA4}" dt="2023-10-07T02:00:18.419" v="2166" actId="26606"/>
          <ac:spMkLst>
            <pc:docMk/>
            <pc:sldMk cId="726708580" sldId="298"/>
            <ac:spMk id="10" creationId="{E37CD7B8-5C72-43E8-8E39-8AB05904809F}"/>
          </ac:spMkLst>
        </pc:spChg>
        <pc:spChg chg="add del">
          <ac:chgData name="emily meister" userId="fa9a41970bfc9e36" providerId="LiveId" clId="{318DDB13-2DDC-45E8-AC38-2C07277EABA4}" dt="2023-10-07T02:00:18.419" v="2166" actId="26606"/>
          <ac:spMkLst>
            <pc:docMk/>
            <pc:sldMk cId="726708580" sldId="298"/>
            <ac:spMk id="11" creationId="{7450ADBE-3CAB-468C-9B74-E84312BD00A0}"/>
          </ac:spMkLst>
        </pc:spChg>
        <pc:spChg chg="add del">
          <ac:chgData name="emily meister" userId="fa9a41970bfc9e36" providerId="LiveId" clId="{318DDB13-2DDC-45E8-AC38-2C07277EABA4}" dt="2023-10-07T01:57:37.497" v="2152" actId="26606"/>
          <ac:spMkLst>
            <pc:docMk/>
            <pc:sldMk cId="726708580" sldId="298"/>
            <ac:spMk id="12" creationId="{AF5A603A-AEB6-4161-99C8-91D9A70E4D60}"/>
          </ac:spMkLst>
        </pc:spChg>
        <pc:spChg chg="add del">
          <ac:chgData name="emily meister" userId="fa9a41970bfc9e36" providerId="LiveId" clId="{318DDB13-2DDC-45E8-AC38-2C07277EABA4}" dt="2023-10-07T02:00:06.275" v="2164" actId="26606"/>
          <ac:spMkLst>
            <pc:docMk/>
            <pc:sldMk cId="726708580" sldId="298"/>
            <ac:spMk id="13" creationId="{643222AA-4EF1-427F-B292-FAF0CC05B9C0}"/>
          </ac:spMkLst>
        </pc:spChg>
        <pc:spChg chg="add del">
          <ac:chgData name="emily meister" userId="fa9a41970bfc9e36" providerId="LiveId" clId="{318DDB13-2DDC-45E8-AC38-2C07277EABA4}" dt="2023-10-07T01:57:37.497" v="2152" actId="26606"/>
          <ac:spMkLst>
            <pc:docMk/>
            <pc:sldMk cId="726708580" sldId="298"/>
            <ac:spMk id="14" creationId="{E37CD7B8-5C72-43E8-8E39-8AB05904809F}"/>
          </ac:spMkLst>
        </pc:spChg>
        <pc:spChg chg="add del">
          <ac:chgData name="emily meister" userId="fa9a41970bfc9e36" providerId="LiveId" clId="{318DDB13-2DDC-45E8-AC38-2C07277EABA4}" dt="2023-10-07T02:00:18.419" v="2166" actId="26606"/>
          <ac:spMkLst>
            <pc:docMk/>
            <pc:sldMk cId="726708580" sldId="298"/>
            <ac:spMk id="15" creationId="{56AC8650-B7FF-4277-8E84-A04FF82BAE69}"/>
          </ac:spMkLst>
        </pc:spChg>
        <pc:spChg chg="add del">
          <ac:chgData name="emily meister" userId="fa9a41970bfc9e36" providerId="LiveId" clId="{318DDB13-2DDC-45E8-AC38-2C07277EABA4}" dt="2023-10-07T01:57:37.497" v="2152" actId="26606"/>
          <ac:spMkLst>
            <pc:docMk/>
            <pc:sldMk cId="726708580" sldId="298"/>
            <ac:spMk id="16" creationId="{7450ADBE-3CAB-468C-9B74-E84312BD00A0}"/>
          </ac:spMkLst>
        </pc:spChg>
        <pc:spChg chg="add del">
          <ac:chgData name="emily meister" userId="fa9a41970bfc9e36" providerId="LiveId" clId="{318DDB13-2DDC-45E8-AC38-2C07277EABA4}" dt="2023-10-07T02:00:18.419" v="2166" actId="26606"/>
          <ac:spMkLst>
            <pc:docMk/>
            <pc:sldMk cId="726708580" sldId="298"/>
            <ac:spMk id="17" creationId="{E6B32571-0D20-4C1B-8C73-F2634942AB2C}"/>
          </ac:spMkLst>
        </pc:spChg>
        <pc:spChg chg="add del">
          <ac:chgData name="emily meister" userId="fa9a41970bfc9e36" providerId="LiveId" clId="{318DDB13-2DDC-45E8-AC38-2C07277EABA4}" dt="2023-10-07T02:00:06.275" v="2164" actId="26606"/>
          <ac:spMkLst>
            <pc:docMk/>
            <pc:sldMk cId="726708580" sldId="298"/>
            <ac:spMk id="18" creationId="{FAB7EB8E-8A2B-48FD-BAC8-437293299F02}"/>
          </ac:spMkLst>
        </pc:spChg>
        <pc:spChg chg="add del">
          <ac:chgData name="emily meister" userId="fa9a41970bfc9e36" providerId="LiveId" clId="{318DDB13-2DDC-45E8-AC38-2C07277EABA4}" dt="2023-10-07T02:00:18.419" v="2166" actId="26606"/>
          <ac:spMkLst>
            <pc:docMk/>
            <pc:sldMk cId="726708580" sldId="298"/>
            <ac:spMk id="20" creationId="{A43C88AF-78D5-403B-A0D8-09A70237B37B}"/>
          </ac:spMkLst>
        </pc:spChg>
        <pc:picChg chg="del">
          <ac:chgData name="emily meister" userId="fa9a41970bfc9e36" providerId="LiveId" clId="{318DDB13-2DDC-45E8-AC38-2C07277EABA4}" dt="2023-10-07T01:56:11.674" v="2139" actId="478"/>
          <ac:picMkLst>
            <pc:docMk/>
            <pc:sldMk cId="726708580" sldId="298"/>
            <ac:picMk id="3" creationId="{37DF06CC-E2D4-EF51-3F1D-8E9724DE0B97}"/>
          </ac:picMkLst>
        </pc:picChg>
        <pc:picChg chg="mod ord modCrop">
          <ac:chgData name="emily meister" userId="fa9a41970bfc9e36" providerId="LiveId" clId="{318DDB13-2DDC-45E8-AC38-2C07277EABA4}" dt="2023-10-07T02:00:18.419" v="2166" actId="26606"/>
          <ac:picMkLst>
            <pc:docMk/>
            <pc:sldMk cId="726708580" sldId="298"/>
            <ac:picMk id="4" creationId="{43A14614-F7E7-E2FC-DB17-C7DF3BA51328}"/>
          </ac:picMkLst>
        </pc:picChg>
        <pc:picChg chg="mod ord modCrop">
          <ac:chgData name="emily meister" userId="fa9a41970bfc9e36" providerId="LiveId" clId="{318DDB13-2DDC-45E8-AC38-2C07277EABA4}" dt="2023-10-07T02:00:18.419" v="2166" actId="26606"/>
          <ac:picMkLst>
            <pc:docMk/>
            <pc:sldMk cId="726708580" sldId="298"/>
            <ac:picMk id="7" creationId="{547FBF0E-7087-6820-5B1C-F37FB1B22300}"/>
          </ac:picMkLst>
        </pc:picChg>
      </pc:sldChg>
      <pc:sldChg chg="modSp del mod modShow">
        <pc:chgData name="emily meister" userId="fa9a41970bfc9e36" providerId="LiveId" clId="{318DDB13-2DDC-45E8-AC38-2C07277EABA4}" dt="2023-10-09T19:09:36.552" v="6592" actId="47"/>
        <pc:sldMkLst>
          <pc:docMk/>
          <pc:sldMk cId="3661817907" sldId="299"/>
        </pc:sldMkLst>
        <pc:spChg chg="mod">
          <ac:chgData name="emily meister" userId="fa9a41970bfc9e36" providerId="LiveId" clId="{318DDB13-2DDC-45E8-AC38-2C07277EABA4}" dt="2023-10-07T01:55:59.954" v="2138" actId="27636"/>
          <ac:spMkLst>
            <pc:docMk/>
            <pc:sldMk cId="3661817907" sldId="299"/>
            <ac:spMk id="24" creationId="{7B7F0382-45E4-1184-5A12-96E02066FF9B}"/>
          </ac:spMkLst>
        </pc:spChg>
      </pc:sldChg>
      <pc:sldChg chg="delSp modSp del mod ord modShow">
        <pc:chgData name="emily meister" userId="fa9a41970bfc9e36" providerId="LiveId" clId="{318DDB13-2DDC-45E8-AC38-2C07277EABA4}" dt="2023-10-09T19:08:49.150" v="6587" actId="47"/>
        <pc:sldMkLst>
          <pc:docMk/>
          <pc:sldMk cId="1297983365" sldId="300"/>
        </pc:sldMkLst>
        <pc:picChg chg="mod modCrop">
          <ac:chgData name="emily meister" userId="fa9a41970bfc9e36" providerId="LiveId" clId="{318DDB13-2DDC-45E8-AC38-2C07277EABA4}" dt="2023-10-07T01:37:45.520" v="2040" actId="1076"/>
          <ac:picMkLst>
            <pc:docMk/>
            <pc:sldMk cId="1297983365" sldId="300"/>
            <ac:picMk id="3" creationId="{17B6C6CD-8B77-52FA-DF54-78918A6436B6}"/>
          </ac:picMkLst>
        </pc:picChg>
        <pc:picChg chg="mod modCrop">
          <ac:chgData name="emily meister" userId="fa9a41970bfc9e36" providerId="LiveId" clId="{318DDB13-2DDC-45E8-AC38-2C07277EABA4}" dt="2023-10-07T01:37:38.947" v="2038" actId="1076"/>
          <ac:picMkLst>
            <pc:docMk/>
            <pc:sldMk cId="1297983365" sldId="300"/>
            <ac:picMk id="5" creationId="{25B4E1CB-A49C-50A6-BFB6-E000ECE300B2}"/>
          </ac:picMkLst>
        </pc:picChg>
        <pc:picChg chg="mod modCrop">
          <ac:chgData name="emily meister" userId="fa9a41970bfc9e36" providerId="LiveId" clId="{318DDB13-2DDC-45E8-AC38-2C07277EABA4}" dt="2023-10-07T01:37:02.181" v="2030" actId="1076"/>
          <ac:picMkLst>
            <pc:docMk/>
            <pc:sldMk cId="1297983365" sldId="300"/>
            <ac:picMk id="7" creationId="{F4598E5B-5A2C-9EFF-88E9-8950A8AC668E}"/>
          </ac:picMkLst>
        </pc:picChg>
        <pc:picChg chg="mod">
          <ac:chgData name="emily meister" userId="fa9a41970bfc9e36" providerId="LiveId" clId="{318DDB13-2DDC-45E8-AC38-2C07277EABA4}" dt="2023-10-07T01:37:16.212" v="2033" actId="1076"/>
          <ac:picMkLst>
            <pc:docMk/>
            <pc:sldMk cId="1297983365" sldId="300"/>
            <ac:picMk id="9" creationId="{FBA25F8E-085A-539E-DCA3-362A9E626230}"/>
          </ac:picMkLst>
        </pc:picChg>
        <pc:picChg chg="del">
          <ac:chgData name="emily meister" userId="fa9a41970bfc9e36" providerId="LiveId" clId="{318DDB13-2DDC-45E8-AC38-2C07277EABA4}" dt="2023-10-07T01:34:27.108" v="2008" actId="478"/>
          <ac:picMkLst>
            <pc:docMk/>
            <pc:sldMk cId="1297983365" sldId="300"/>
            <ac:picMk id="11" creationId="{B05E14BD-FAC9-4811-FEA5-35969B2FB12C}"/>
          </ac:picMkLst>
        </pc:picChg>
        <pc:picChg chg="mod modCrop">
          <ac:chgData name="emily meister" userId="fa9a41970bfc9e36" providerId="LiveId" clId="{318DDB13-2DDC-45E8-AC38-2C07277EABA4}" dt="2023-10-07T01:36:22.467" v="2026" actId="1076"/>
          <ac:picMkLst>
            <pc:docMk/>
            <pc:sldMk cId="1297983365" sldId="300"/>
            <ac:picMk id="13" creationId="{C1506241-13F9-B2EA-CC59-7F7295B00B32}"/>
          </ac:picMkLst>
        </pc:picChg>
        <pc:picChg chg="mod">
          <ac:chgData name="emily meister" userId="fa9a41970bfc9e36" providerId="LiveId" clId="{318DDB13-2DDC-45E8-AC38-2C07277EABA4}" dt="2023-10-07T01:37:54.302" v="2043" actId="1076"/>
          <ac:picMkLst>
            <pc:docMk/>
            <pc:sldMk cId="1297983365" sldId="300"/>
            <ac:picMk id="15" creationId="{65D7489F-5EE3-E169-637B-7165E7E7221E}"/>
          </ac:picMkLst>
        </pc:picChg>
        <pc:picChg chg="mod">
          <ac:chgData name="emily meister" userId="fa9a41970bfc9e36" providerId="LiveId" clId="{318DDB13-2DDC-45E8-AC38-2C07277EABA4}" dt="2023-10-07T01:37:34.871" v="2037" actId="1076"/>
          <ac:picMkLst>
            <pc:docMk/>
            <pc:sldMk cId="1297983365" sldId="300"/>
            <ac:picMk id="19" creationId="{DB801D5D-CC32-A422-94C1-A41022C56BBA}"/>
          </ac:picMkLst>
        </pc:picChg>
        <pc:picChg chg="mod modCrop">
          <ac:chgData name="emily meister" userId="fa9a41970bfc9e36" providerId="LiveId" clId="{318DDB13-2DDC-45E8-AC38-2C07277EABA4}" dt="2023-10-07T01:37:52.083" v="2042" actId="1076"/>
          <ac:picMkLst>
            <pc:docMk/>
            <pc:sldMk cId="1297983365" sldId="300"/>
            <ac:picMk id="21" creationId="{A1DEBF66-6A24-1B10-9AD9-849FA1112520}"/>
          </ac:picMkLst>
        </pc:picChg>
      </pc:sldChg>
      <pc:sldChg chg="del mod modShow">
        <pc:chgData name="emily meister" userId="fa9a41970bfc9e36" providerId="LiveId" clId="{318DDB13-2DDC-45E8-AC38-2C07277EABA4}" dt="2023-10-09T19:22:13.894" v="6772" actId="47"/>
        <pc:sldMkLst>
          <pc:docMk/>
          <pc:sldMk cId="1086917228" sldId="301"/>
        </pc:sldMkLst>
      </pc:sldChg>
      <pc:sldChg chg="modSp del mod modShow">
        <pc:chgData name="emily meister" userId="fa9a41970bfc9e36" providerId="LiveId" clId="{318DDB13-2DDC-45E8-AC38-2C07277EABA4}" dt="2023-10-09T21:13:17.222" v="6893" actId="47"/>
        <pc:sldMkLst>
          <pc:docMk/>
          <pc:sldMk cId="1528538047" sldId="302"/>
        </pc:sldMkLst>
        <pc:spChg chg="mod">
          <ac:chgData name="emily meister" userId="fa9a41970bfc9e36" providerId="LiveId" clId="{318DDB13-2DDC-45E8-AC38-2C07277EABA4}" dt="2023-10-07T01:51:59.235" v="2122" actId="1076"/>
          <ac:spMkLst>
            <pc:docMk/>
            <pc:sldMk cId="1528538047" sldId="302"/>
            <ac:spMk id="4" creationId="{A2C4C6E6-AD90-E2E3-5A72-4387174A2A47}"/>
          </ac:spMkLst>
        </pc:spChg>
      </pc:sldChg>
      <pc:sldChg chg="del modNotesTx">
        <pc:chgData name="emily meister" userId="fa9a41970bfc9e36" providerId="LiveId" clId="{318DDB13-2DDC-45E8-AC38-2C07277EABA4}" dt="2023-10-07T01:32:21.185" v="1993" actId="47"/>
        <pc:sldMkLst>
          <pc:docMk/>
          <pc:sldMk cId="3083673122" sldId="304"/>
        </pc:sldMkLst>
      </pc:sldChg>
      <pc:sldChg chg="modSp del mod modShow modNotesTx">
        <pc:chgData name="emily meister" userId="fa9a41970bfc9e36" providerId="LiveId" clId="{318DDB13-2DDC-45E8-AC38-2C07277EABA4}" dt="2023-10-09T21:13:21.326" v="6894" actId="47"/>
        <pc:sldMkLst>
          <pc:docMk/>
          <pc:sldMk cId="2302728149" sldId="305"/>
        </pc:sldMkLst>
        <pc:graphicFrameChg chg="mod modGraphic">
          <ac:chgData name="emily meister" userId="fa9a41970bfc9e36" providerId="LiveId" clId="{318DDB13-2DDC-45E8-AC38-2C07277EABA4}" dt="2023-10-09T00:45:34.903" v="3241" actId="1036"/>
          <ac:graphicFrameMkLst>
            <pc:docMk/>
            <pc:sldMk cId="2302728149" sldId="305"/>
            <ac:graphicFrameMk id="18" creationId="{1C6333BC-BDA7-4FB3-BBEA-B92F55EA72C8}"/>
          </ac:graphicFrameMkLst>
        </pc:graphicFrameChg>
      </pc:sldChg>
      <pc:sldChg chg="addSp delSp modSp del mod modShow">
        <pc:chgData name="emily meister" userId="fa9a41970bfc9e36" providerId="LiveId" clId="{318DDB13-2DDC-45E8-AC38-2C07277EABA4}" dt="2023-10-09T21:13:27.117" v="6896" actId="47"/>
        <pc:sldMkLst>
          <pc:docMk/>
          <pc:sldMk cId="1462265805" sldId="306"/>
        </pc:sldMkLst>
        <pc:spChg chg="add del mod">
          <ac:chgData name="emily meister" userId="fa9a41970bfc9e36" providerId="LiveId" clId="{318DDB13-2DDC-45E8-AC38-2C07277EABA4}" dt="2023-10-07T01:42:53.962" v="2074" actId="478"/>
          <ac:spMkLst>
            <pc:docMk/>
            <pc:sldMk cId="1462265805" sldId="306"/>
            <ac:spMk id="4" creationId="{5D78AA6E-DA30-769E-231F-DD451BB375A9}"/>
          </ac:spMkLst>
        </pc:spChg>
        <pc:graphicFrameChg chg="add del mod modGraphic">
          <ac:chgData name="emily meister" userId="fa9a41970bfc9e36" providerId="LiveId" clId="{318DDB13-2DDC-45E8-AC38-2C07277EABA4}" dt="2023-10-07T01:54:10.117" v="2132" actId="207"/>
          <ac:graphicFrameMkLst>
            <pc:docMk/>
            <pc:sldMk cId="1462265805" sldId="306"/>
            <ac:graphicFrameMk id="30" creationId="{96841BFF-9701-41F7-9522-024088769665}"/>
          </ac:graphicFrameMkLst>
        </pc:graphicFrameChg>
      </pc:sldChg>
      <pc:sldChg chg="modSp del mod modShow">
        <pc:chgData name="emily meister" userId="fa9a41970bfc9e36" providerId="LiveId" clId="{318DDB13-2DDC-45E8-AC38-2C07277EABA4}" dt="2023-10-09T21:13:24.116" v="6895" actId="47"/>
        <pc:sldMkLst>
          <pc:docMk/>
          <pc:sldMk cId="1345514445" sldId="307"/>
        </pc:sldMkLst>
        <pc:graphicFrameChg chg="modGraphic">
          <ac:chgData name="emily meister" userId="fa9a41970bfc9e36" providerId="LiveId" clId="{318DDB13-2DDC-45E8-AC38-2C07277EABA4}" dt="2023-10-07T01:53:46.683" v="2127" actId="207"/>
          <ac:graphicFrameMkLst>
            <pc:docMk/>
            <pc:sldMk cId="1345514445" sldId="307"/>
            <ac:graphicFrameMk id="18" creationId="{1C6333BC-BDA7-4FB3-BBEA-B92F55EA72C8}"/>
          </ac:graphicFrameMkLst>
        </pc:graphicFrameChg>
      </pc:sldChg>
      <pc:sldChg chg="modSp del mod modShow">
        <pc:chgData name="emily meister" userId="fa9a41970bfc9e36" providerId="LiveId" clId="{318DDB13-2DDC-45E8-AC38-2C07277EABA4}" dt="2023-10-09T21:13:47.228" v="6897" actId="47"/>
        <pc:sldMkLst>
          <pc:docMk/>
          <pc:sldMk cId="2267931403" sldId="309"/>
        </pc:sldMkLst>
        <pc:spChg chg="mod">
          <ac:chgData name="emily meister" userId="fa9a41970bfc9e36" providerId="LiveId" clId="{318DDB13-2DDC-45E8-AC38-2C07277EABA4}" dt="2023-10-07T01:49:11.393" v="2107" actId="20577"/>
          <ac:spMkLst>
            <pc:docMk/>
            <pc:sldMk cId="2267931403" sldId="309"/>
            <ac:spMk id="4" creationId="{1379447F-0F85-AAC0-5FBE-855FC1F4E958}"/>
          </ac:spMkLst>
        </pc:spChg>
      </pc:sldChg>
      <pc:sldChg chg="del">
        <pc:chgData name="emily meister" userId="fa9a41970bfc9e36" providerId="LiveId" clId="{318DDB13-2DDC-45E8-AC38-2C07277EABA4}" dt="2023-10-07T01:50:43.083" v="2114" actId="47"/>
        <pc:sldMkLst>
          <pc:docMk/>
          <pc:sldMk cId="859804747" sldId="310"/>
        </pc:sldMkLst>
      </pc:sldChg>
      <pc:sldChg chg="del">
        <pc:chgData name="emily meister" userId="fa9a41970bfc9e36" providerId="LiveId" clId="{318DDB13-2DDC-45E8-AC38-2C07277EABA4}" dt="2023-10-07T01:50:46.414" v="2115" actId="47"/>
        <pc:sldMkLst>
          <pc:docMk/>
          <pc:sldMk cId="1733300152" sldId="311"/>
        </pc:sldMkLst>
      </pc:sldChg>
      <pc:sldChg chg="modSp mod">
        <pc:chgData name="emily meister" userId="fa9a41970bfc9e36" providerId="LiveId" clId="{318DDB13-2DDC-45E8-AC38-2C07277EABA4}" dt="2023-10-07T02:14:03.973" v="2507" actId="20577"/>
        <pc:sldMkLst>
          <pc:docMk/>
          <pc:sldMk cId="3731517116" sldId="313"/>
        </pc:sldMkLst>
        <pc:spChg chg="mod">
          <ac:chgData name="emily meister" userId="fa9a41970bfc9e36" providerId="LiveId" clId="{318DDB13-2DDC-45E8-AC38-2C07277EABA4}" dt="2023-10-07T02:14:03.973" v="2507" actId="20577"/>
          <ac:spMkLst>
            <pc:docMk/>
            <pc:sldMk cId="3731517116" sldId="313"/>
            <ac:spMk id="2" creationId="{96580D45-1AF8-9074-D201-9BA6A6AA732C}"/>
          </ac:spMkLst>
        </pc:spChg>
      </pc:sldChg>
      <pc:sldChg chg="modSp mod modNotesTx">
        <pc:chgData name="emily meister" userId="fa9a41970bfc9e36" providerId="LiveId" clId="{318DDB13-2DDC-45E8-AC38-2C07277EABA4}" dt="2023-10-09T21:19:27.916" v="7164" actId="20577"/>
        <pc:sldMkLst>
          <pc:docMk/>
          <pc:sldMk cId="1402754990" sldId="314"/>
        </pc:sldMkLst>
        <pc:spChg chg="mod">
          <ac:chgData name="emily meister" userId="fa9a41970bfc9e36" providerId="LiveId" clId="{318DDB13-2DDC-45E8-AC38-2C07277EABA4}" dt="2023-10-07T02:14:24.075" v="2510" actId="20577"/>
          <ac:spMkLst>
            <pc:docMk/>
            <pc:sldMk cId="1402754990" sldId="314"/>
            <ac:spMk id="2" creationId="{96580D45-1AF8-9074-D201-9BA6A6AA732C}"/>
          </ac:spMkLst>
        </pc:spChg>
      </pc:sldChg>
      <pc:sldChg chg="modSp mod modNotesTx">
        <pc:chgData name="emily meister" userId="fa9a41970bfc9e36" providerId="LiveId" clId="{318DDB13-2DDC-45E8-AC38-2C07277EABA4}" dt="2023-10-10T16:16:04.081" v="8474" actId="1582"/>
        <pc:sldMkLst>
          <pc:docMk/>
          <pc:sldMk cId="3620449111" sldId="315"/>
        </pc:sldMkLst>
        <pc:spChg chg="mod">
          <ac:chgData name="emily meister" userId="fa9a41970bfc9e36" providerId="LiveId" clId="{318DDB13-2DDC-45E8-AC38-2C07277EABA4}" dt="2023-10-10T16:16:04.081" v="8474" actId="1582"/>
          <ac:spMkLst>
            <pc:docMk/>
            <pc:sldMk cId="3620449111" sldId="315"/>
            <ac:spMk id="3" creationId="{1FD9A3B6-960E-7BD6-2F2B-36C72AF0B35B}"/>
          </ac:spMkLst>
        </pc:spChg>
      </pc:sldChg>
      <pc:sldChg chg="modSp mod">
        <pc:chgData name="emily meister" userId="fa9a41970bfc9e36" providerId="LiveId" clId="{318DDB13-2DDC-45E8-AC38-2C07277EABA4}" dt="2023-10-09T21:23:03.557" v="7403" actId="207"/>
        <pc:sldMkLst>
          <pc:docMk/>
          <pc:sldMk cId="2743901303" sldId="316"/>
        </pc:sldMkLst>
        <pc:spChg chg="mod">
          <ac:chgData name="emily meister" userId="fa9a41970bfc9e36" providerId="LiveId" clId="{318DDB13-2DDC-45E8-AC38-2C07277EABA4}" dt="2023-10-09T01:20:35.661" v="3672" actId="404"/>
          <ac:spMkLst>
            <pc:docMk/>
            <pc:sldMk cId="2743901303" sldId="316"/>
            <ac:spMk id="2" creationId="{96580D45-1AF8-9074-D201-9BA6A6AA732C}"/>
          </ac:spMkLst>
        </pc:spChg>
        <pc:spChg chg="mod">
          <ac:chgData name="emily meister" userId="fa9a41970bfc9e36" providerId="LiveId" clId="{318DDB13-2DDC-45E8-AC38-2C07277EABA4}" dt="2023-10-09T21:23:03.557" v="7403" actId="207"/>
          <ac:spMkLst>
            <pc:docMk/>
            <pc:sldMk cId="2743901303" sldId="316"/>
            <ac:spMk id="5" creationId="{9E3074BC-EC49-6B52-93D7-4F86ED34379F}"/>
          </ac:spMkLst>
        </pc:spChg>
      </pc:sldChg>
      <pc:sldChg chg="modSp del mod">
        <pc:chgData name="emily meister" userId="fa9a41970bfc9e36" providerId="LiveId" clId="{318DDB13-2DDC-45E8-AC38-2C07277EABA4}" dt="2023-10-07T01:31:38.896" v="1992" actId="47"/>
        <pc:sldMkLst>
          <pc:docMk/>
          <pc:sldMk cId="583244780" sldId="317"/>
        </pc:sldMkLst>
        <pc:spChg chg="mod">
          <ac:chgData name="emily meister" userId="fa9a41970bfc9e36" providerId="LiveId" clId="{318DDB13-2DDC-45E8-AC38-2C07277EABA4}" dt="2023-10-07T01:12:11.838" v="969" actId="20577"/>
          <ac:spMkLst>
            <pc:docMk/>
            <pc:sldMk cId="583244780" sldId="317"/>
            <ac:spMk id="2" creationId="{96580D45-1AF8-9074-D201-9BA6A6AA732C}"/>
          </ac:spMkLst>
        </pc:spChg>
        <pc:spChg chg="mod">
          <ac:chgData name="emily meister" userId="fa9a41970bfc9e36" providerId="LiveId" clId="{318DDB13-2DDC-45E8-AC38-2C07277EABA4}" dt="2023-10-07T01:28:11.076" v="1862" actId="207"/>
          <ac:spMkLst>
            <pc:docMk/>
            <pc:sldMk cId="583244780" sldId="317"/>
            <ac:spMk id="5" creationId="{9E3074BC-EC49-6B52-93D7-4F86ED34379F}"/>
          </ac:spMkLst>
        </pc:spChg>
      </pc:sldChg>
      <pc:sldChg chg="modSp mod modNotesTx">
        <pc:chgData name="emily meister" userId="fa9a41970bfc9e36" providerId="LiveId" clId="{318DDB13-2DDC-45E8-AC38-2C07277EABA4}" dt="2023-10-11T00:45:29.112" v="9541" actId="20577"/>
        <pc:sldMkLst>
          <pc:docMk/>
          <pc:sldMk cId="335816885" sldId="318"/>
        </pc:sldMkLst>
        <pc:spChg chg="mod">
          <ac:chgData name="emily meister" userId="fa9a41970bfc9e36" providerId="LiveId" clId="{318DDB13-2DDC-45E8-AC38-2C07277EABA4}" dt="2023-10-09T01:21:08.025" v="3675" actId="404"/>
          <ac:spMkLst>
            <pc:docMk/>
            <pc:sldMk cId="335816885" sldId="318"/>
            <ac:spMk id="2" creationId="{96580D45-1AF8-9074-D201-9BA6A6AA732C}"/>
          </ac:spMkLst>
        </pc:spChg>
        <pc:spChg chg="mod">
          <ac:chgData name="emily meister" userId="fa9a41970bfc9e36" providerId="LiveId" clId="{318DDB13-2DDC-45E8-AC38-2C07277EABA4}" dt="2023-10-09T21:23:41.922" v="7416" actId="20577"/>
          <ac:spMkLst>
            <pc:docMk/>
            <pc:sldMk cId="335816885" sldId="318"/>
            <ac:spMk id="5" creationId="{9E3074BC-EC49-6B52-93D7-4F86ED34379F}"/>
          </ac:spMkLst>
        </pc:spChg>
      </pc:sldChg>
      <pc:sldChg chg="modSp mod modNotesTx">
        <pc:chgData name="emily meister" userId="fa9a41970bfc9e36" providerId="LiveId" clId="{318DDB13-2DDC-45E8-AC38-2C07277EABA4}" dt="2023-10-11T00:46:01.323" v="9542" actId="20577"/>
        <pc:sldMkLst>
          <pc:docMk/>
          <pc:sldMk cId="3402984471" sldId="319"/>
        </pc:sldMkLst>
        <pc:spChg chg="mod">
          <ac:chgData name="emily meister" userId="fa9a41970bfc9e36" providerId="LiveId" clId="{318DDB13-2DDC-45E8-AC38-2C07277EABA4}" dt="2023-10-09T01:21:15.718" v="3678" actId="404"/>
          <ac:spMkLst>
            <pc:docMk/>
            <pc:sldMk cId="3402984471" sldId="319"/>
            <ac:spMk id="2" creationId="{96580D45-1AF8-9074-D201-9BA6A6AA732C}"/>
          </ac:spMkLst>
        </pc:spChg>
        <pc:spChg chg="mod">
          <ac:chgData name="emily meister" userId="fa9a41970bfc9e36" providerId="LiveId" clId="{318DDB13-2DDC-45E8-AC38-2C07277EABA4}" dt="2023-10-09T21:24:02.072" v="7417" actId="207"/>
          <ac:spMkLst>
            <pc:docMk/>
            <pc:sldMk cId="3402984471" sldId="319"/>
            <ac:spMk id="5" creationId="{9E3074BC-EC49-6B52-93D7-4F86ED34379F}"/>
          </ac:spMkLst>
        </pc:spChg>
      </pc:sldChg>
      <pc:sldChg chg="modSp mod modNotesTx">
        <pc:chgData name="emily meister" userId="fa9a41970bfc9e36" providerId="LiveId" clId="{318DDB13-2DDC-45E8-AC38-2C07277EABA4}" dt="2023-10-09T21:29:52.018" v="7831" actId="20577"/>
        <pc:sldMkLst>
          <pc:docMk/>
          <pc:sldMk cId="2997276768" sldId="320"/>
        </pc:sldMkLst>
        <pc:spChg chg="mod">
          <ac:chgData name="emily meister" userId="fa9a41970bfc9e36" providerId="LiveId" clId="{318DDB13-2DDC-45E8-AC38-2C07277EABA4}" dt="2023-10-09T01:21:23.971" v="3681" actId="404"/>
          <ac:spMkLst>
            <pc:docMk/>
            <pc:sldMk cId="2997276768" sldId="320"/>
            <ac:spMk id="2" creationId="{96580D45-1AF8-9074-D201-9BA6A6AA732C}"/>
          </ac:spMkLst>
        </pc:spChg>
        <pc:spChg chg="mod">
          <ac:chgData name="emily meister" userId="fa9a41970bfc9e36" providerId="LiveId" clId="{318DDB13-2DDC-45E8-AC38-2C07277EABA4}" dt="2023-10-09T21:24:49.895" v="7420" actId="207"/>
          <ac:spMkLst>
            <pc:docMk/>
            <pc:sldMk cId="2997276768" sldId="320"/>
            <ac:spMk id="5" creationId="{9E3074BC-EC49-6B52-93D7-4F86ED34379F}"/>
          </ac:spMkLst>
        </pc:spChg>
      </pc:sldChg>
      <pc:sldChg chg="modSp mod modNotesTx">
        <pc:chgData name="emily meister" userId="fa9a41970bfc9e36" providerId="LiveId" clId="{318DDB13-2DDC-45E8-AC38-2C07277EABA4}" dt="2023-10-09T21:31:17.121" v="7997" actId="20577"/>
        <pc:sldMkLst>
          <pc:docMk/>
          <pc:sldMk cId="2708470980" sldId="321"/>
        </pc:sldMkLst>
        <pc:spChg chg="mod">
          <ac:chgData name="emily meister" userId="fa9a41970bfc9e36" providerId="LiveId" clId="{318DDB13-2DDC-45E8-AC38-2C07277EABA4}" dt="2023-10-09T01:21:31.176" v="3684" actId="404"/>
          <ac:spMkLst>
            <pc:docMk/>
            <pc:sldMk cId="2708470980" sldId="321"/>
            <ac:spMk id="2" creationId="{96580D45-1AF8-9074-D201-9BA6A6AA732C}"/>
          </ac:spMkLst>
        </pc:spChg>
        <pc:spChg chg="mod">
          <ac:chgData name="emily meister" userId="fa9a41970bfc9e36" providerId="LiveId" clId="{318DDB13-2DDC-45E8-AC38-2C07277EABA4}" dt="2023-10-09T21:30:03.313" v="7833" actId="207"/>
          <ac:spMkLst>
            <pc:docMk/>
            <pc:sldMk cId="2708470980" sldId="321"/>
            <ac:spMk id="5" creationId="{9E3074BC-EC49-6B52-93D7-4F86ED34379F}"/>
          </ac:spMkLst>
        </pc:spChg>
      </pc:sldChg>
      <pc:sldChg chg="modSp mod modNotesTx">
        <pc:chgData name="emily meister" userId="fa9a41970bfc9e36" providerId="LiveId" clId="{318DDB13-2DDC-45E8-AC38-2C07277EABA4}" dt="2023-10-10T16:35:37.034" v="9252" actId="20577"/>
        <pc:sldMkLst>
          <pc:docMk/>
          <pc:sldMk cId="2794564119" sldId="322"/>
        </pc:sldMkLst>
        <pc:spChg chg="mod">
          <ac:chgData name="emily meister" userId="fa9a41970bfc9e36" providerId="LiveId" clId="{318DDB13-2DDC-45E8-AC38-2C07277EABA4}" dt="2023-10-09T01:21:38.490" v="3687" actId="404"/>
          <ac:spMkLst>
            <pc:docMk/>
            <pc:sldMk cId="2794564119" sldId="322"/>
            <ac:spMk id="2" creationId="{96580D45-1AF8-9074-D201-9BA6A6AA732C}"/>
          </ac:spMkLst>
        </pc:spChg>
        <pc:spChg chg="mod">
          <ac:chgData name="emily meister" userId="fa9a41970bfc9e36" providerId="LiveId" clId="{318DDB13-2DDC-45E8-AC38-2C07277EABA4}" dt="2023-10-09T21:32:12.487" v="8009" actId="27636"/>
          <ac:spMkLst>
            <pc:docMk/>
            <pc:sldMk cId="2794564119" sldId="322"/>
            <ac:spMk id="5" creationId="{9E3074BC-EC49-6B52-93D7-4F86ED34379F}"/>
          </ac:spMkLst>
        </pc:spChg>
      </pc:sldChg>
      <pc:sldChg chg="modSp mod modNotesTx">
        <pc:chgData name="emily meister" userId="fa9a41970bfc9e36" providerId="LiveId" clId="{318DDB13-2DDC-45E8-AC38-2C07277EABA4}" dt="2023-10-11T00:47:13.014" v="9558" actId="20577"/>
        <pc:sldMkLst>
          <pc:docMk/>
          <pc:sldMk cId="3857459561" sldId="323"/>
        </pc:sldMkLst>
        <pc:spChg chg="mod">
          <ac:chgData name="emily meister" userId="fa9a41970bfc9e36" providerId="LiveId" clId="{318DDB13-2DDC-45E8-AC38-2C07277EABA4}" dt="2023-10-09T01:21:48.086" v="3692" actId="403"/>
          <ac:spMkLst>
            <pc:docMk/>
            <pc:sldMk cId="3857459561" sldId="323"/>
            <ac:spMk id="2" creationId="{96580D45-1AF8-9074-D201-9BA6A6AA732C}"/>
          </ac:spMkLst>
        </pc:spChg>
        <pc:spChg chg="mod">
          <ac:chgData name="emily meister" userId="fa9a41970bfc9e36" providerId="LiveId" clId="{318DDB13-2DDC-45E8-AC38-2C07277EABA4}" dt="2023-10-09T21:38:23.560" v="8458" actId="20577"/>
          <ac:spMkLst>
            <pc:docMk/>
            <pc:sldMk cId="3857459561" sldId="323"/>
            <ac:spMk id="5" creationId="{9E3074BC-EC49-6B52-93D7-4F86ED34379F}"/>
          </ac:spMkLst>
        </pc:spChg>
      </pc:sldChg>
      <pc:sldChg chg="add del">
        <pc:chgData name="emily meister" userId="fa9a41970bfc9e36" providerId="LiveId" clId="{318DDB13-2DDC-45E8-AC38-2C07277EABA4}" dt="2023-10-06T20:53:11.762" v="26" actId="2890"/>
        <pc:sldMkLst>
          <pc:docMk/>
          <pc:sldMk cId="806147911" sldId="324"/>
        </pc:sldMkLst>
      </pc:sldChg>
      <pc:sldChg chg="addSp delSp modSp add del mod">
        <pc:chgData name="emily meister" userId="fa9a41970bfc9e36" providerId="LiveId" clId="{318DDB13-2DDC-45E8-AC38-2C07277EABA4}" dt="2023-10-06T21:10:17.492" v="163" actId="47"/>
        <pc:sldMkLst>
          <pc:docMk/>
          <pc:sldMk cId="1823496964" sldId="324"/>
        </pc:sldMkLst>
        <pc:spChg chg="mod">
          <ac:chgData name="emily meister" userId="fa9a41970bfc9e36" providerId="LiveId" clId="{318DDB13-2DDC-45E8-AC38-2C07277EABA4}" dt="2023-10-06T21:08:49.738" v="159" actId="26606"/>
          <ac:spMkLst>
            <pc:docMk/>
            <pc:sldMk cId="1823496964" sldId="324"/>
            <ac:spMk id="2" creationId="{690C472F-3A67-EC40-59B1-0A9F0F36F802}"/>
          </ac:spMkLst>
        </pc:spChg>
        <pc:spChg chg="del">
          <ac:chgData name="emily meister" userId="fa9a41970bfc9e36" providerId="LiveId" clId="{318DDB13-2DDC-45E8-AC38-2C07277EABA4}" dt="2023-10-06T21:08:49.738" v="159" actId="26606"/>
          <ac:spMkLst>
            <pc:docMk/>
            <pc:sldMk cId="1823496964" sldId="324"/>
            <ac:spMk id="3" creationId="{BD442A6C-5ABB-5CAA-8EBB-E482C52596A3}"/>
          </ac:spMkLst>
        </pc:spChg>
        <pc:spChg chg="del">
          <ac:chgData name="emily meister" userId="fa9a41970bfc9e36" providerId="LiveId" clId="{318DDB13-2DDC-45E8-AC38-2C07277EABA4}" dt="2023-10-06T21:08:49.738" v="159" actId="26606"/>
          <ac:spMkLst>
            <pc:docMk/>
            <pc:sldMk cId="1823496964" sldId="324"/>
            <ac:spMk id="8" creationId="{29DC5A77-10C9-4ECF-B7EB-8D917F36A9EE}"/>
          </ac:spMkLst>
        </pc:spChg>
        <pc:spChg chg="del">
          <ac:chgData name="emily meister" userId="fa9a41970bfc9e36" providerId="LiveId" clId="{318DDB13-2DDC-45E8-AC38-2C07277EABA4}" dt="2023-10-06T21:08:49.738" v="159" actId="26606"/>
          <ac:spMkLst>
            <pc:docMk/>
            <pc:sldMk cId="1823496964" sldId="324"/>
            <ac:spMk id="10" creationId="{2FFE28B5-FB16-49A9-B851-3C35FAC0CACB}"/>
          </ac:spMkLst>
        </pc:spChg>
        <pc:spChg chg="del">
          <ac:chgData name="emily meister" userId="fa9a41970bfc9e36" providerId="LiveId" clId="{318DDB13-2DDC-45E8-AC38-2C07277EABA4}" dt="2023-10-06T21:08:49.738" v="159" actId="26606"/>
          <ac:spMkLst>
            <pc:docMk/>
            <pc:sldMk cId="1823496964" sldId="324"/>
            <ac:spMk id="12" creationId="{01014442-855A-4E0F-8D09-C314661A48B9}"/>
          </ac:spMkLst>
        </pc:spChg>
        <pc:spChg chg="del">
          <ac:chgData name="emily meister" userId="fa9a41970bfc9e36" providerId="LiveId" clId="{318DDB13-2DDC-45E8-AC38-2C07277EABA4}" dt="2023-10-06T21:08:49.738" v="159" actId="26606"/>
          <ac:spMkLst>
            <pc:docMk/>
            <pc:sldMk cId="1823496964" sldId="324"/>
            <ac:spMk id="14" creationId="{9B1ABF09-86CF-414E-88A5-2B84CC7232A9}"/>
          </ac:spMkLst>
        </pc:spChg>
        <pc:spChg chg="del">
          <ac:chgData name="emily meister" userId="fa9a41970bfc9e36" providerId="LiveId" clId="{318DDB13-2DDC-45E8-AC38-2C07277EABA4}" dt="2023-10-06T21:08:49.738" v="159" actId="26606"/>
          <ac:spMkLst>
            <pc:docMk/>
            <pc:sldMk cId="1823496964" sldId="324"/>
            <ac:spMk id="16" creationId="{3FE91770-CDBB-4D24-94E5-AD484F36CE87}"/>
          </ac:spMkLst>
        </pc:spChg>
        <pc:spChg chg="add">
          <ac:chgData name="emily meister" userId="fa9a41970bfc9e36" providerId="LiveId" clId="{318DDB13-2DDC-45E8-AC38-2C07277EABA4}" dt="2023-10-06T21:08:49.738" v="159" actId="26606"/>
          <ac:spMkLst>
            <pc:docMk/>
            <pc:sldMk cId="1823496964" sldId="324"/>
            <ac:spMk id="22" creationId="{CDF7C9B3-01BE-4D46-ACA2-312DFE36A143}"/>
          </ac:spMkLst>
        </pc:spChg>
        <pc:graphicFrameChg chg="add">
          <ac:chgData name="emily meister" userId="fa9a41970bfc9e36" providerId="LiveId" clId="{318DDB13-2DDC-45E8-AC38-2C07277EABA4}" dt="2023-10-06T21:08:49.738" v="159" actId="26606"/>
          <ac:graphicFrameMkLst>
            <pc:docMk/>
            <pc:sldMk cId="1823496964" sldId="324"/>
            <ac:graphicFrameMk id="18" creationId="{4264400D-B931-C1B3-FDC1-6853C6F1F5C0}"/>
          </ac:graphicFrameMkLst>
        </pc:graphicFrameChg>
      </pc:sldChg>
      <pc:sldChg chg="addSp delSp modSp add mod setBg setClrOvrMap modNotesTx">
        <pc:chgData name="emily meister" userId="fa9a41970bfc9e36" providerId="LiveId" clId="{318DDB13-2DDC-45E8-AC38-2C07277EABA4}" dt="2023-10-09T18:36:41.144" v="4902" actId="20577"/>
        <pc:sldMkLst>
          <pc:docMk/>
          <pc:sldMk cId="2673685027" sldId="324"/>
        </pc:sldMkLst>
        <pc:spChg chg="mod">
          <ac:chgData name="emily meister" userId="fa9a41970bfc9e36" providerId="LiveId" clId="{318DDB13-2DDC-45E8-AC38-2C07277EABA4}" dt="2023-10-09T00:06:12.174" v="2779" actId="26606"/>
          <ac:spMkLst>
            <pc:docMk/>
            <pc:sldMk cId="2673685027" sldId="324"/>
            <ac:spMk id="2" creationId="{690C472F-3A67-EC40-59B1-0A9F0F36F802}"/>
          </ac:spMkLst>
        </pc:spChg>
        <pc:spChg chg="add del mod">
          <ac:chgData name="emily meister" userId="fa9a41970bfc9e36" providerId="LiveId" clId="{318DDB13-2DDC-45E8-AC38-2C07277EABA4}" dt="2023-10-09T00:57:46.128" v="3355" actId="478"/>
          <ac:spMkLst>
            <pc:docMk/>
            <pc:sldMk cId="2673685027" sldId="324"/>
            <ac:spMk id="3" creationId="{CF57FF5B-F210-72BB-DDCA-C0153B7C9EA1}"/>
          </ac:spMkLst>
        </pc:spChg>
        <pc:spChg chg="add del">
          <ac:chgData name="emily meister" userId="fa9a41970bfc9e36" providerId="LiveId" clId="{318DDB13-2DDC-45E8-AC38-2C07277EABA4}" dt="2023-10-09T00:06:12.174" v="2779" actId="26606"/>
          <ac:spMkLst>
            <pc:docMk/>
            <pc:sldMk cId="2673685027" sldId="324"/>
            <ac:spMk id="23" creationId="{1FCF8D96-ACCE-4A38-BFE7-4D631184D16A}"/>
          </ac:spMkLst>
        </pc:spChg>
        <pc:spChg chg="add del">
          <ac:chgData name="emily meister" userId="fa9a41970bfc9e36" providerId="LiveId" clId="{318DDB13-2DDC-45E8-AC38-2C07277EABA4}" dt="2023-10-09T00:06:12.174" v="2779" actId="26606"/>
          <ac:spMkLst>
            <pc:docMk/>
            <pc:sldMk cId="2673685027" sldId="324"/>
            <ac:spMk id="28" creationId="{5492F9E5-5B28-4104-9CDF-100EE9D852A0}"/>
          </ac:spMkLst>
        </pc:spChg>
        <pc:spChg chg="add del">
          <ac:chgData name="emily meister" userId="fa9a41970bfc9e36" providerId="LiveId" clId="{318DDB13-2DDC-45E8-AC38-2C07277EABA4}" dt="2023-10-09T00:06:12.174" v="2779" actId="26606"/>
          <ac:spMkLst>
            <pc:docMk/>
            <pc:sldMk cId="2673685027" sldId="324"/>
            <ac:spMk id="30" creationId="{F4A3EBA2-184A-4C53-80BF-FB3A6AC355BD}"/>
          </ac:spMkLst>
        </pc:spChg>
        <pc:spChg chg="add del">
          <ac:chgData name="emily meister" userId="fa9a41970bfc9e36" providerId="LiveId" clId="{318DDB13-2DDC-45E8-AC38-2C07277EABA4}" dt="2023-10-09T00:06:12.174" v="2779" actId="26606"/>
          <ac:spMkLst>
            <pc:docMk/>
            <pc:sldMk cId="2673685027" sldId="324"/>
            <ac:spMk id="32" creationId="{7438EFCD-B361-4EDD-A82E-EF6FE99C1B60}"/>
          </ac:spMkLst>
        </pc:spChg>
        <pc:spChg chg="add del">
          <ac:chgData name="emily meister" userId="fa9a41970bfc9e36" providerId="LiveId" clId="{318DDB13-2DDC-45E8-AC38-2C07277EABA4}" dt="2023-10-09T00:06:12.174" v="2779" actId="26606"/>
          <ac:spMkLst>
            <pc:docMk/>
            <pc:sldMk cId="2673685027" sldId="324"/>
            <ac:spMk id="34" creationId="{5D5DB082-BCCB-4994-AEE1-EF25FDAC82A8}"/>
          </ac:spMkLst>
        </pc:spChg>
        <pc:graphicFrameChg chg="mod modGraphic">
          <ac:chgData name="emily meister" userId="fa9a41970bfc9e36" providerId="LiveId" clId="{318DDB13-2DDC-45E8-AC38-2C07277EABA4}" dt="2023-10-09T00:06:25.648" v="2780" actId="207"/>
          <ac:graphicFrameMkLst>
            <pc:docMk/>
            <pc:sldMk cId="2673685027" sldId="324"/>
            <ac:graphicFrameMk id="18" creationId="{79688CBF-5277-73B0-7760-993CA546AC54}"/>
          </ac:graphicFrameMkLst>
        </pc:graphicFrameChg>
      </pc:sldChg>
      <pc:sldChg chg="addSp delSp modSp add mod modNotesTx">
        <pc:chgData name="emily meister" userId="fa9a41970bfc9e36" providerId="LiveId" clId="{318DDB13-2DDC-45E8-AC38-2C07277EABA4}" dt="2023-10-09T18:53:36.049" v="6036" actId="20577"/>
        <pc:sldMkLst>
          <pc:docMk/>
          <pc:sldMk cId="2979086404" sldId="325"/>
        </pc:sldMkLst>
        <pc:spChg chg="add del mod">
          <ac:chgData name="emily meister" userId="fa9a41970bfc9e36" providerId="LiveId" clId="{318DDB13-2DDC-45E8-AC38-2C07277EABA4}" dt="2023-10-06T21:19:24.719" v="217"/>
          <ac:spMkLst>
            <pc:docMk/>
            <pc:sldMk cId="2979086404" sldId="325"/>
            <ac:spMk id="3" creationId="{DCD82B41-4E5B-D561-9410-08D2F2FCA3E7}"/>
          </ac:spMkLst>
        </pc:spChg>
        <pc:spChg chg="add mod">
          <ac:chgData name="emily meister" userId="fa9a41970bfc9e36" providerId="LiveId" clId="{318DDB13-2DDC-45E8-AC38-2C07277EABA4}" dt="2023-10-09T18:49:46.789" v="5548" actId="20577"/>
          <ac:spMkLst>
            <pc:docMk/>
            <pc:sldMk cId="2979086404" sldId="325"/>
            <ac:spMk id="4" creationId="{0F77560C-AD83-5AD7-E1EF-4168C69C31F8}"/>
          </ac:spMkLst>
        </pc:spChg>
        <pc:graphicFrameChg chg="mod">
          <ac:chgData name="emily meister" userId="fa9a41970bfc9e36" providerId="LiveId" clId="{318DDB13-2DDC-45E8-AC38-2C07277EABA4}" dt="2023-10-09T00:09:21.860" v="2797" actId="207"/>
          <ac:graphicFrameMkLst>
            <pc:docMk/>
            <pc:sldMk cId="2979086404" sldId="325"/>
            <ac:graphicFrameMk id="18" creationId="{79688CBF-5277-73B0-7760-993CA546AC54}"/>
          </ac:graphicFrameMkLst>
        </pc:graphicFrameChg>
      </pc:sldChg>
      <pc:sldChg chg="addSp modSp add del mod">
        <pc:chgData name="emily meister" userId="fa9a41970bfc9e36" providerId="LiveId" clId="{318DDB13-2DDC-45E8-AC38-2C07277EABA4}" dt="2023-10-09T18:56:24.849" v="6053" actId="47"/>
        <pc:sldMkLst>
          <pc:docMk/>
          <pc:sldMk cId="1705129232" sldId="326"/>
        </pc:sldMkLst>
        <pc:spChg chg="add mod">
          <ac:chgData name="emily meister" userId="fa9a41970bfc9e36" providerId="LiveId" clId="{318DDB13-2DDC-45E8-AC38-2C07277EABA4}" dt="2023-10-09T00:11:19.300" v="2800" actId="108"/>
          <ac:spMkLst>
            <pc:docMk/>
            <pc:sldMk cId="1705129232" sldId="326"/>
            <ac:spMk id="3" creationId="{BB8BB6E1-9604-B305-2B47-93997C93339A}"/>
          </ac:spMkLst>
        </pc:spChg>
        <pc:spChg chg="mod">
          <ac:chgData name="emily meister" userId="fa9a41970bfc9e36" providerId="LiveId" clId="{318DDB13-2DDC-45E8-AC38-2C07277EABA4}" dt="2023-10-09T00:11:24.655" v="2801" actId="108"/>
          <ac:spMkLst>
            <pc:docMk/>
            <pc:sldMk cId="1705129232" sldId="326"/>
            <ac:spMk id="4" creationId="{0F77560C-AD83-5AD7-E1EF-4168C69C31F8}"/>
          </ac:spMkLst>
        </pc:spChg>
        <pc:graphicFrameChg chg="mod">
          <ac:chgData name="emily meister" userId="fa9a41970bfc9e36" providerId="LiveId" clId="{318DDB13-2DDC-45E8-AC38-2C07277EABA4}" dt="2023-10-09T00:10:06.811" v="2798" actId="207"/>
          <ac:graphicFrameMkLst>
            <pc:docMk/>
            <pc:sldMk cId="1705129232" sldId="326"/>
            <ac:graphicFrameMk id="18" creationId="{79688CBF-5277-73B0-7760-993CA546AC54}"/>
          </ac:graphicFrameMkLst>
        </pc:graphicFrameChg>
      </pc:sldChg>
      <pc:sldChg chg="addSp delSp modSp add mod modNotesTx">
        <pc:chgData name="emily meister" userId="fa9a41970bfc9e36" providerId="LiveId" clId="{318DDB13-2DDC-45E8-AC38-2C07277EABA4}" dt="2023-10-09T18:56:52.064" v="6056" actId="20577"/>
        <pc:sldMkLst>
          <pc:docMk/>
          <pc:sldMk cId="671668495" sldId="327"/>
        </pc:sldMkLst>
        <pc:spChg chg="del">
          <ac:chgData name="emily meister" userId="fa9a41970bfc9e36" providerId="LiveId" clId="{318DDB13-2DDC-45E8-AC38-2C07277EABA4}" dt="2023-10-06T21:31:42.205" v="365" actId="478"/>
          <ac:spMkLst>
            <pc:docMk/>
            <pc:sldMk cId="671668495" sldId="327"/>
            <ac:spMk id="3" creationId="{BB8BB6E1-9604-B305-2B47-93997C93339A}"/>
          </ac:spMkLst>
        </pc:spChg>
        <pc:spChg chg="del mod">
          <ac:chgData name="emily meister" userId="fa9a41970bfc9e36" providerId="LiveId" clId="{318DDB13-2DDC-45E8-AC38-2C07277EABA4}" dt="2023-10-06T21:31:39.295" v="364" actId="478"/>
          <ac:spMkLst>
            <pc:docMk/>
            <pc:sldMk cId="671668495" sldId="327"/>
            <ac:spMk id="4" creationId="{0F77560C-AD83-5AD7-E1EF-4168C69C31F8}"/>
          </ac:spMkLst>
        </pc:spChg>
        <pc:spChg chg="add del mod">
          <ac:chgData name="emily meister" userId="fa9a41970bfc9e36" providerId="LiveId" clId="{318DDB13-2DDC-45E8-AC38-2C07277EABA4}" dt="2023-10-06T21:28:28.478" v="258" actId="478"/>
          <ac:spMkLst>
            <pc:docMk/>
            <pc:sldMk cId="671668495" sldId="327"/>
            <ac:spMk id="5" creationId="{4C962537-3600-BE54-8AE4-AD6E1AF06A4D}"/>
          </ac:spMkLst>
        </pc:spChg>
        <pc:spChg chg="add mod">
          <ac:chgData name="emily meister" userId="fa9a41970bfc9e36" providerId="LiveId" clId="{318DDB13-2DDC-45E8-AC38-2C07277EABA4}" dt="2023-10-09T00:11:50.902" v="2803" actId="108"/>
          <ac:spMkLst>
            <pc:docMk/>
            <pc:sldMk cId="671668495" sldId="327"/>
            <ac:spMk id="6" creationId="{03547FEF-7411-43CB-1EF8-EA95E28CE914}"/>
          </ac:spMkLst>
        </pc:spChg>
        <pc:graphicFrameChg chg="mod">
          <ac:chgData name="emily meister" userId="fa9a41970bfc9e36" providerId="LiveId" clId="{318DDB13-2DDC-45E8-AC38-2C07277EABA4}" dt="2023-10-09T00:11:42.816" v="2802" actId="207"/>
          <ac:graphicFrameMkLst>
            <pc:docMk/>
            <pc:sldMk cId="671668495" sldId="327"/>
            <ac:graphicFrameMk id="18" creationId="{79688CBF-5277-73B0-7760-993CA546AC54}"/>
          </ac:graphicFrameMkLst>
        </pc:graphicFrameChg>
      </pc:sldChg>
      <pc:sldChg chg="addSp modSp add mod modNotesTx">
        <pc:chgData name="emily meister" userId="fa9a41970bfc9e36" providerId="LiveId" clId="{318DDB13-2DDC-45E8-AC38-2C07277EABA4}" dt="2023-10-09T18:57:19.251" v="6091" actId="20577"/>
        <pc:sldMkLst>
          <pc:docMk/>
          <pc:sldMk cId="2010312055" sldId="328"/>
        </pc:sldMkLst>
        <pc:spChg chg="add mod">
          <ac:chgData name="emily meister" userId="fa9a41970bfc9e36" providerId="LiveId" clId="{318DDB13-2DDC-45E8-AC38-2C07277EABA4}" dt="2023-10-09T00:12:21.348" v="2839" actId="1035"/>
          <ac:spMkLst>
            <pc:docMk/>
            <pc:sldMk cId="2010312055" sldId="328"/>
            <ac:spMk id="3" creationId="{6298D2B7-209C-4816-3334-209F16275B8B}"/>
          </ac:spMkLst>
        </pc:spChg>
        <pc:spChg chg="mod">
          <ac:chgData name="emily meister" userId="fa9a41970bfc9e36" providerId="LiveId" clId="{318DDB13-2DDC-45E8-AC38-2C07277EABA4}" dt="2023-10-09T00:12:42.405" v="2841" actId="20577"/>
          <ac:spMkLst>
            <pc:docMk/>
            <pc:sldMk cId="2010312055" sldId="328"/>
            <ac:spMk id="6" creationId="{03547FEF-7411-43CB-1EF8-EA95E28CE914}"/>
          </ac:spMkLst>
        </pc:spChg>
        <pc:graphicFrameChg chg="mod">
          <ac:chgData name="emily meister" userId="fa9a41970bfc9e36" providerId="LiveId" clId="{318DDB13-2DDC-45E8-AC38-2C07277EABA4}" dt="2023-10-09T00:12:29.129" v="2840" actId="207"/>
          <ac:graphicFrameMkLst>
            <pc:docMk/>
            <pc:sldMk cId="2010312055" sldId="328"/>
            <ac:graphicFrameMk id="18" creationId="{79688CBF-5277-73B0-7760-993CA546AC54}"/>
          </ac:graphicFrameMkLst>
        </pc:graphicFrameChg>
      </pc:sldChg>
      <pc:sldChg chg="add">
        <pc:chgData name="emily meister" userId="fa9a41970bfc9e36" providerId="LiveId" clId="{318DDB13-2DDC-45E8-AC38-2C07277EABA4}" dt="2023-10-09T00:21:23.383" v="2959"/>
        <pc:sldMkLst>
          <pc:docMk/>
          <pc:sldMk cId="2348450961" sldId="329"/>
        </pc:sldMkLst>
      </pc:sldChg>
      <pc:sldChg chg="modSp new del mod modNotesTx">
        <pc:chgData name="emily meister" userId="fa9a41970bfc9e36" providerId="LiveId" clId="{318DDB13-2DDC-45E8-AC38-2C07277EABA4}" dt="2023-10-09T00:21:09.196" v="2958" actId="2696"/>
        <pc:sldMkLst>
          <pc:docMk/>
          <pc:sldMk cId="2923435751" sldId="329"/>
        </pc:sldMkLst>
        <pc:spChg chg="mod">
          <ac:chgData name="emily meister" userId="fa9a41970bfc9e36" providerId="LiveId" clId="{318DDB13-2DDC-45E8-AC38-2C07277EABA4}" dt="2023-10-07T01:16:54.070" v="1055" actId="122"/>
          <ac:spMkLst>
            <pc:docMk/>
            <pc:sldMk cId="2923435751" sldId="329"/>
            <ac:spMk id="2" creationId="{E3DA13F4-F832-5442-FF4B-0B09E708F58B}"/>
          </ac:spMkLst>
        </pc:spChg>
        <pc:spChg chg="mod">
          <ac:chgData name="emily meister" userId="fa9a41970bfc9e36" providerId="LiveId" clId="{318DDB13-2DDC-45E8-AC38-2C07277EABA4}" dt="2023-10-07T01:19:26.206" v="1137" actId="27636"/>
          <ac:spMkLst>
            <pc:docMk/>
            <pc:sldMk cId="2923435751" sldId="329"/>
            <ac:spMk id="3" creationId="{4EA39865-1274-3894-78DE-14FE5F161AB3}"/>
          </ac:spMkLst>
        </pc:spChg>
      </pc:sldChg>
      <pc:sldChg chg="add modNotesTx">
        <pc:chgData name="emily meister" userId="fa9a41970bfc9e36" providerId="LiveId" clId="{318DDB13-2DDC-45E8-AC38-2C07277EABA4}" dt="2023-10-09T21:20:58.630" v="7348" actId="20577"/>
        <pc:sldMkLst>
          <pc:docMk/>
          <pc:sldMk cId="73987056" sldId="330"/>
        </pc:sldMkLst>
      </pc:sldChg>
      <pc:sldChg chg="modSp add del mod modNotesTx">
        <pc:chgData name="emily meister" userId="fa9a41970bfc9e36" providerId="LiveId" clId="{318DDB13-2DDC-45E8-AC38-2C07277EABA4}" dt="2023-10-09T00:21:09.196" v="2958" actId="2696"/>
        <pc:sldMkLst>
          <pc:docMk/>
          <pc:sldMk cId="4054469903" sldId="330"/>
        </pc:sldMkLst>
        <pc:spChg chg="mod">
          <ac:chgData name="emily meister" userId="fa9a41970bfc9e36" providerId="LiveId" clId="{318DDB13-2DDC-45E8-AC38-2C07277EABA4}" dt="2023-10-07T01:20:37.382" v="1225" actId="20577"/>
          <ac:spMkLst>
            <pc:docMk/>
            <pc:sldMk cId="4054469903" sldId="330"/>
            <ac:spMk id="3" creationId="{4EA39865-1274-3894-78DE-14FE5F161AB3}"/>
          </ac:spMkLst>
        </pc:spChg>
      </pc:sldChg>
      <pc:sldChg chg="modSp add del mod">
        <pc:chgData name="emily meister" userId="fa9a41970bfc9e36" providerId="LiveId" clId="{318DDB13-2DDC-45E8-AC38-2C07277EABA4}" dt="2023-10-09T00:21:09.196" v="2958" actId="2696"/>
        <pc:sldMkLst>
          <pc:docMk/>
          <pc:sldMk cId="55975129" sldId="331"/>
        </pc:sldMkLst>
        <pc:spChg chg="mod">
          <ac:chgData name="emily meister" userId="fa9a41970bfc9e36" providerId="LiveId" clId="{318DDB13-2DDC-45E8-AC38-2C07277EABA4}" dt="2023-10-07T01:21:34.606" v="1295" actId="20577"/>
          <ac:spMkLst>
            <pc:docMk/>
            <pc:sldMk cId="55975129" sldId="331"/>
            <ac:spMk id="3" creationId="{4EA39865-1274-3894-78DE-14FE5F161AB3}"/>
          </ac:spMkLst>
        </pc:spChg>
      </pc:sldChg>
      <pc:sldChg chg="add modNotesTx">
        <pc:chgData name="emily meister" userId="fa9a41970bfc9e36" providerId="LiveId" clId="{318DDB13-2DDC-45E8-AC38-2C07277EABA4}" dt="2023-10-09T21:21:26.873" v="7402" actId="20577"/>
        <pc:sldMkLst>
          <pc:docMk/>
          <pc:sldMk cId="1182587061" sldId="331"/>
        </pc:sldMkLst>
      </pc:sldChg>
      <pc:sldChg chg="addSp delSp modSp add del mod setBg modNotesTx">
        <pc:chgData name="emily meister" userId="fa9a41970bfc9e36" providerId="LiveId" clId="{318DDB13-2DDC-45E8-AC38-2C07277EABA4}" dt="2023-10-09T00:21:09.196" v="2958" actId="2696"/>
        <pc:sldMkLst>
          <pc:docMk/>
          <pc:sldMk cId="1590819893" sldId="332"/>
        </pc:sldMkLst>
        <pc:spChg chg="mod">
          <ac:chgData name="emily meister" userId="fa9a41970bfc9e36" providerId="LiveId" clId="{318DDB13-2DDC-45E8-AC38-2C07277EABA4}" dt="2023-10-07T01:25:11.484" v="1453" actId="26606"/>
          <ac:spMkLst>
            <pc:docMk/>
            <pc:sldMk cId="1590819893" sldId="332"/>
            <ac:spMk id="2" creationId="{E3DA13F4-F832-5442-FF4B-0B09E708F58B}"/>
          </ac:spMkLst>
        </pc:spChg>
        <pc:spChg chg="add del mod">
          <ac:chgData name="emily meister" userId="fa9a41970bfc9e36" providerId="LiveId" clId="{318DDB13-2DDC-45E8-AC38-2C07277EABA4}" dt="2023-10-07T02:32:29.418" v="2625" actId="20577"/>
          <ac:spMkLst>
            <pc:docMk/>
            <pc:sldMk cId="1590819893" sldId="332"/>
            <ac:spMk id="3" creationId="{4EA39865-1274-3894-78DE-14FE5F161AB3}"/>
          </ac:spMkLst>
        </pc:spChg>
        <pc:spChg chg="add del">
          <ac:chgData name="emily meister" userId="fa9a41970bfc9e36" providerId="LiveId" clId="{318DDB13-2DDC-45E8-AC38-2C07277EABA4}" dt="2023-10-07T01:25:11.484" v="1453" actId="26606"/>
          <ac:spMkLst>
            <pc:docMk/>
            <pc:sldMk cId="1590819893" sldId="332"/>
            <ac:spMk id="9" creationId="{A566E947-FB18-4E34-92A1-7AE6603498AE}"/>
          </ac:spMkLst>
        </pc:spChg>
        <pc:spChg chg="add del">
          <ac:chgData name="emily meister" userId="fa9a41970bfc9e36" providerId="LiveId" clId="{318DDB13-2DDC-45E8-AC38-2C07277EABA4}" dt="2023-10-07T01:25:11.484" v="1453" actId="26606"/>
          <ac:spMkLst>
            <pc:docMk/>
            <pc:sldMk cId="1590819893" sldId="332"/>
            <ac:spMk id="11" creationId="{7E1FB687-F018-4798-90C8-38F1111E1A6B}"/>
          </ac:spMkLst>
        </pc:spChg>
        <pc:spChg chg="add del">
          <ac:chgData name="emily meister" userId="fa9a41970bfc9e36" providerId="LiveId" clId="{318DDB13-2DDC-45E8-AC38-2C07277EABA4}" dt="2023-10-07T01:25:11.484" v="1453" actId="26606"/>
          <ac:spMkLst>
            <pc:docMk/>
            <pc:sldMk cId="1590819893" sldId="332"/>
            <ac:spMk id="13" creationId="{99BAA161-AE24-467D-9AE2-A99E23CD71CD}"/>
          </ac:spMkLst>
        </pc:spChg>
        <pc:graphicFrameChg chg="add del">
          <ac:chgData name="emily meister" userId="fa9a41970bfc9e36" providerId="LiveId" clId="{318DDB13-2DDC-45E8-AC38-2C07277EABA4}" dt="2023-10-07T01:25:11.484" v="1453" actId="26606"/>
          <ac:graphicFrameMkLst>
            <pc:docMk/>
            <pc:sldMk cId="1590819893" sldId="332"/>
            <ac:graphicFrameMk id="5" creationId="{7F79681F-3A26-1F78-5399-C92D455226D1}"/>
          </ac:graphicFrameMkLst>
        </pc:graphicFrameChg>
      </pc:sldChg>
      <pc:sldChg chg="add">
        <pc:chgData name="emily meister" userId="fa9a41970bfc9e36" providerId="LiveId" clId="{318DDB13-2DDC-45E8-AC38-2C07277EABA4}" dt="2023-10-09T00:21:23.383" v="2959"/>
        <pc:sldMkLst>
          <pc:docMk/>
          <pc:sldMk cId="3526151944" sldId="332"/>
        </pc:sldMkLst>
      </pc:sldChg>
      <pc:sldChg chg="modSp add mod">
        <pc:chgData name="emily meister" userId="fa9a41970bfc9e36" providerId="LiveId" clId="{318DDB13-2DDC-45E8-AC38-2C07277EABA4}" dt="2023-10-09T00:22:50.070" v="2973" actId="5793"/>
        <pc:sldMkLst>
          <pc:docMk/>
          <pc:sldMk cId="1743798438" sldId="333"/>
        </pc:sldMkLst>
        <pc:spChg chg="mod">
          <ac:chgData name="emily meister" userId="fa9a41970bfc9e36" providerId="LiveId" clId="{318DDB13-2DDC-45E8-AC38-2C07277EABA4}" dt="2023-10-09T00:22:50.070" v="2973" actId="5793"/>
          <ac:spMkLst>
            <pc:docMk/>
            <pc:sldMk cId="1743798438" sldId="333"/>
            <ac:spMk id="3" creationId="{4EA39865-1274-3894-78DE-14FE5F161AB3}"/>
          </ac:spMkLst>
        </pc:spChg>
      </pc:sldChg>
      <pc:sldChg chg="addSp delSp modSp add del mod modNotesTx">
        <pc:chgData name="emily meister" userId="fa9a41970bfc9e36" providerId="LiveId" clId="{318DDB13-2DDC-45E8-AC38-2C07277EABA4}" dt="2023-10-09T00:21:09.196" v="2958" actId="2696"/>
        <pc:sldMkLst>
          <pc:docMk/>
          <pc:sldMk cId="1961671502" sldId="333"/>
        </pc:sldMkLst>
        <pc:spChg chg="mod">
          <ac:chgData name="emily meister" userId="fa9a41970bfc9e36" providerId="LiveId" clId="{318DDB13-2DDC-45E8-AC38-2C07277EABA4}" dt="2023-10-07T02:33:37.810" v="2667" actId="20577"/>
          <ac:spMkLst>
            <pc:docMk/>
            <pc:sldMk cId="1961671502" sldId="333"/>
            <ac:spMk id="3" creationId="{4EA39865-1274-3894-78DE-14FE5F161AB3}"/>
          </ac:spMkLst>
        </pc:spChg>
        <pc:spChg chg="add del mod">
          <ac:chgData name="emily meister" userId="fa9a41970bfc9e36" providerId="LiveId" clId="{318DDB13-2DDC-45E8-AC38-2C07277EABA4}" dt="2023-10-07T01:28:53.842" v="1866"/>
          <ac:spMkLst>
            <pc:docMk/>
            <pc:sldMk cId="1961671502" sldId="333"/>
            <ac:spMk id="4" creationId="{6357FF59-D9ED-56E0-EC09-2D6AD7F95CAA}"/>
          </ac:spMkLst>
        </pc:spChg>
        <pc:spChg chg="add mod">
          <ac:chgData name="emily meister" userId="fa9a41970bfc9e36" providerId="LiveId" clId="{318DDB13-2DDC-45E8-AC38-2C07277EABA4}" dt="2023-10-07T02:33:56.987" v="2668" actId="1076"/>
          <ac:spMkLst>
            <pc:docMk/>
            <pc:sldMk cId="1961671502" sldId="333"/>
            <ac:spMk id="5" creationId="{09AC152C-02D7-B299-8635-A653389BB791}"/>
          </ac:spMkLst>
        </pc:spChg>
      </pc:sldChg>
      <pc:sldChg chg="addSp modSp add del mod modShow">
        <pc:chgData name="emily meister" userId="fa9a41970bfc9e36" providerId="LiveId" clId="{318DDB13-2DDC-45E8-AC38-2C07277EABA4}" dt="2023-10-09T21:13:50.007" v="6898" actId="47"/>
        <pc:sldMkLst>
          <pc:docMk/>
          <pc:sldMk cId="1827035030" sldId="334"/>
        </pc:sldMkLst>
        <pc:picChg chg="add mod">
          <ac:chgData name="emily meister" userId="fa9a41970bfc9e36" providerId="LiveId" clId="{318DDB13-2DDC-45E8-AC38-2C07277EABA4}" dt="2023-10-07T01:50:22.285" v="2113" actId="1076"/>
          <ac:picMkLst>
            <pc:docMk/>
            <pc:sldMk cId="1827035030" sldId="334"/>
            <ac:picMk id="3" creationId="{7A278609-A2CD-0C16-F220-676B35E9FFEB}"/>
          </ac:picMkLst>
        </pc:picChg>
      </pc:sldChg>
      <pc:sldChg chg="add del mod modShow">
        <pc:chgData name="emily meister" userId="fa9a41970bfc9e36" providerId="LiveId" clId="{318DDB13-2DDC-45E8-AC38-2C07277EABA4}" dt="2023-10-09T21:13:53.121" v="6899" actId="47"/>
        <pc:sldMkLst>
          <pc:docMk/>
          <pc:sldMk cId="1621402587" sldId="335"/>
        </pc:sldMkLst>
      </pc:sldChg>
      <pc:sldChg chg="addSp delSp modSp add del mod modShow">
        <pc:chgData name="emily meister" userId="fa9a41970bfc9e36" providerId="LiveId" clId="{318DDB13-2DDC-45E8-AC38-2C07277EABA4}" dt="2023-10-09T18:59:11.922" v="6299" actId="47"/>
        <pc:sldMkLst>
          <pc:docMk/>
          <pc:sldMk cId="2279727313" sldId="336"/>
        </pc:sldMkLst>
        <pc:spChg chg="mod">
          <ac:chgData name="emily meister" userId="fa9a41970bfc9e36" providerId="LiveId" clId="{318DDB13-2DDC-45E8-AC38-2C07277EABA4}" dt="2023-10-09T00:15:49.451" v="2915" actId="1076"/>
          <ac:spMkLst>
            <pc:docMk/>
            <pc:sldMk cId="2279727313" sldId="336"/>
            <ac:spMk id="3" creationId="{BD442A6C-5ABB-5CAA-8EBB-E482C52596A3}"/>
          </ac:spMkLst>
        </pc:spChg>
        <pc:picChg chg="add del mod">
          <ac:chgData name="emily meister" userId="fa9a41970bfc9e36" providerId="LiveId" clId="{318DDB13-2DDC-45E8-AC38-2C07277EABA4}" dt="2023-10-07T02:06:59.762" v="2270"/>
          <ac:picMkLst>
            <pc:docMk/>
            <pc:sldMk cId="2279727313" sldId="336"/>
            <ac:picMk id="4" creationId="{9D97193B-C9DB-E59D-070D-EAC53B2A53B7}"/>
          </ac:picMkLst>
        </pc:picChg>
      </pc:sldChg>
      <pc:sldChg chg="addSp delSp modSp new mod ord setBg">
        <pc:chgData name="emily meister" userId="fa9a41970bfc9e36" providerId="LiveId" clId="{318DDB13-2DDC-45E8-AC38-2C07277EABA4}" dt="2023-10-07T02:29:48.753" v="2598"/>
        <pc:sldMkLst>
          <pc:docMk/>
          <pc:sldMk cId="384475300" sldId="337"/>
        </pc:sldMkLst>
        <pc:spChg chg="mod">
          <ac:chgData name="emily meister" userId="fa9a41970bfc9e36" providerId="LiveId" clId="{318DDB13-2DDC-45E8-AC38-2C07277EABA4}" dt="2023-10-07T02:21:38.319" v="2547" actId="26606"/>
          <ac:spMkLst>
            <pc:docMk/>
            <pc:sldMk cId="384475300" sldId="337"/>
            <ac:spMk id="2" creationId="{EA73CBCA-5803-330B-CA24-96ED221E56E5}"/>
          </ac:spMkLst>
        </pc:spChg>
        <pc:spChg chg="mod">
          <ac:chgData name="emily meister" userId="fa9a41970bfc9e36" providerId="LiveId" clId="{318DDB13-2DDC-45E8-AC38-2C07277EABA4}" dt="2023-10-07T02:25:00.541" v="2586" actId="20577"/>
          <ac:spMkLst>
            <pc:docMk/>
            <pc:sldMk cId="384475300" sldId="337"/>
            <ac:spMk id="3" creationId="{DD180916-660F-78D9-71E3-6FC10122B30D}"/>
          </ac:spMkLst>
        </pc:spChg>
        <pc:spChg chg="add del">
          <ac:chgData name="emily meister" userId="fa9a41970bfc9e36" providerId="LiveId" clId="{318DDB13-2DDC-45E8-AC38-2C07277EABA4}" dt="2023-10-07T02:21:38.319" v="2547" actId="26606"/>
          <ac:spMkLst>
            <pc:docMk/>
            <pc:sldMk cId="384475300" sldId="337"/>
            <ac:spMk id="8" creationId="{29DC5A77-10C9-4ECF-B7EB-8D917F36A9EE}"/>
          </ac:spMkLst>
        </pc:spChg>
        <pc:spChg chg="add del">
          <ac:chgData name="emily meister" userId="fa9a41970bfc9e36" providerId="LiveId" clId="{318DDB13-2DDC-45E8-AC38-2C07277EABA4}" dt="2023-10-07T02:21:38.319" v="2547" actId="26606"/>
          <ac:spMkLst>
            <pc:docMk/>
            <pc:sldMk cId="384475300" sldId="337"/>
            <ac:spMk id="10" creationId="{2FFE28B5-FB16-49A9-B851-3C35FAC0CACB}"/>
          </ac:spMkLst>
        </pc:spChg>
        <pc:spChg chg="add del">
          <ac:chgData name="emily meister" userId="fa9a41970bfc9e36" providerId="LiveId" clId="{318DDB13-2DDC-45E8-AC38-2C07277EABA4}" dt="2023-10-07T02:21:38.319" v="2547" actId="26606"/>
          <ac:spMkLst>
            <pc:docMk/>
            <pc:sldMk cId="384475300" sldId="337"/>
            <ac:spMk id="12" creationId="{01014442-855A-4E0F-8D09-C314661A48B9}"/>
          </ac:spMkLst>
        </pc:spChg>
        <pc:spChg chg="add del">
          <ac:chgData name="emily meister" userId="fa9a41970bfc9e36" providerId="LiveId" clId="{318DDB13-2DDC-45E8-AC38-2C07277EABA4}" dt="2023-10-07T02:21:38.319" v="2547" actId="26606"/>
          <ac:spMkLst>
            <pc:docMk/>
            <pc:sldMk cId="384475300" sldId="337"/>
            <ac:spMk id="14" creationId="{9B1ABF09-86CF-414E-88A5-2B84CC7232A9}"/>
          </ac:spMkLst>
        </pc:spChg>
        <pc:spChg chg="add del">
          <ac:chgData name="emily meister" userId="fa9a41970bfc9e36" providerId="LiveId" clId="{318DDB13-2DDC-45E8-AC38-2C07277EABA4}" dt="2023-10-07T02:21:38.319" v="2547" actId="26606"/>
          <ac:spMkLst>
            <pc:docMk/>
            <pc:sldMk cId="384475300" sldId="337"/>
            <ac:spMk id="16" creationId="{3FE91770-CDBB-4D24-94E5-AD484F36CE87}"/>
          </ac:spMkLst>
        </pc:spChg>
      </pc:sldChg>
      <pc:sldChg chg="modSp add del mod modNotesTx">
        <pc:chgData name="emily meister" userId="fa9a41970bfc9e36" providerId="LiveId" clId="{318DDB13-2DDC-45E8-AC38-2C07277EABA4}" dt="2023-10-09T00:21:09.196" v="2958" actId="2696"/>
        <pc:sldMkLst>
          <pc:docMk/>
          <pc:sldMk cId="3664525453" sldId="338"/>
        </pc:sldMkLst>
        <pc:spChg chg="mod">
          <ac:chgData name="emily meister" userId="fa9a41970bfc9e36" providerId="LiveId" clId="{318DDB13-2DDC-45E8-AC38-2C07277EABA4}" dt="2023-10-07T02:37:12.817" v="2756" actId="20577"/>
          <ac:spMkLst>
            <pc:docMk/>
            <pc:sldMk cId="3664525453" sldId="338"/>
            <ac:spMk id="3" creationId="{4EA39865-1274-3894-78DE-14FE5F161AB3}"/>
          </ac:spMkLst>
        </pc:spChg>
      </pc:sldChg>
      <pc:sldChg chg="add del">
        <pc:chgData name="emily meister" userId="fa9a41970bfc9e36" providerId="LiveId" clId="{318DDB13-2DDC-45E8-AC38-2C07277EABA4}" dt="2023-10-09T00:21:43.884" v="2960" actId="47"/>
        <pc:sldMkLst>
          <pc:docMk/>
          <pc:sldMk cId="4115325042" sldId="338"/>
        </pc:sldMkLst>
      </pc:sldChg>
      <pc:sldChg chg="addSp delSp modSp add del mod modNotesTx">
        <pc:chgData name="emily meister" userId="fa9a41970bfc9e36" providerId="LiveId" clId="{318DDB13-2DDC-45E8-AC38-2C07277EABA4}" dt="2023-10-11T00:37:13.468" v="9296" actId="47"/>
        <pc:sldMkLst>
          <pc:docMk/>
          <pc:sldMk cId="1500606492" sldId="339"/>
        </pc:sldMkLst>
        <pc:spChg chg="del">
          <ac:chgData name="emily meister" userId="fa9a41970bfc9e36" providerId="LiveId" clId="{318DDB13-2DDC-45E8-AC38-2C07277EABA4}" dt="2023-10-09T00:07:01.474" v="2786" actId="478"/>
          <ac:spMkLst>
            <pc:docMk/>
            <pc:sldMk cId="1500606492" sldId="339"/>
            <ac:spMk id="3" creationId="{CF57FF5B-F210-72BB-DDCA-C0153B7C9EA1}"/>
          </ac:spMkLst>
        </pc:spChg>
        <pc:spChg chg="add del mod">
          <ac:chgData name="emily meister" userId="fa9a41970bfc9e36" providerId="LiveId" clId="{318DDB13-2DDC-45E8-AC38-2C07277EABA4}" dt="2023-10-09T00:58:33.755" v="3363" actId="478"/>
          <ac:spMkLst>
            <pc:docMk/>
            <pc:sldMk cId="1500606492" sldId="339"/>
            <ac:spMk id="4" creationId="{ACB88AC4-3986-E045-0922-9B4FCA4DB66A}"/>
          </ac:spMkLst>
        </pc:spChg>
        <pc:graphicFrameChg chg="mod">
          <ac:chgData name="emily meister" userId="fa9a41970bfc9e36" providerId="LiveId" clId="{318DDB13-2DDC-45E8-AC38-2C07277EABA4}" dt="2023-10-09T00:08:25.591" v="2796" actId="207"/>
          <ac:graphicFrameMkLst>
            <pc:docMk/>
            <pc:sldMk cId="1500606492" sldId="339"/>
            <ac:graphicFrameMk id="18" creationId="{79688CBF-5277-73B0-7760-993CA546AC54}"/>
          </ac:graphicFrameMkLst>
        </pc:graphicFrameChg>
      </pc:sldChg>
      <pc:sldChg chg="addSp delSp modSp add mod modNotesTx">
        <pc:chgData name="emily meister" userId="fa9a41970bfc9e36" providerId="LiveId" clId="{318DDB13-2DDC-45E8-AC38-2C07277EABA4}" dt="2023-10-09T18:58:47.175" v="6294" actId="20577"/>
        <pc:sldMkLst>
          <pc:docMk/>
          <pc:sldMk cId="697750682" sldId="340"/>
        </pc:sldMkLst>
        <pc:spChg chg="mod">
          <ac:chgData name="emily meister" userId="fa9a41970bfc9e36" providerId="LiveId" clId="{318DDB13-2DDC-45E8-AC38-2C07277EABA4}" dt="2023-10-09T00:13:20.002" v="2862" actId="313"/>
          <ac:spMkLst>
            <pc:docMk/>
            <pc:sldMk cId="697750682" sldId="340"/>
            <ac:spMk id="2" creationId="{690C472F-3A67-EC40-59B1-0A9F0F36F802}"/>
          </ac:spMkLst>
        </pc:spChg>
        <pc:spChg chg="del">
          <ac:chgData name="emily meister" userId="fa9a41970bfc9e36" providerId="LiveId" clId="{318DDB13-2DDC-45E8-AC38-2C07277EABA4}" dt="2023-10-09T00:16:21.782" v="2925" actId="478"/>
          <ac:spMkLst>
            <pc:docMk/>
            <pc:sldMk cId="697750682" sldId="340"/>
            <ac:spMk id="3" creationId="{6298D2B7-209C-4816-3334-209F16275B8B}"/>
          </ac:spMkLst>
        </pc:spChg>
        <pc:spChg chg="add del mod">
          <ac:chgData name="emily meister" userId="fa9a41970bfc9e36" providerId="LiveId" clId="{318DDB13-2DDC-45E8-AC38-2C07277EABA4}" dt="2023-10-09T00:16:16.297" v="2924" actId="478"/>
          <ac:spMkLst>
            <pc:docMk/>
            <pc:sldMk cId="697750682" sldId="340"/>
            <ac:spMk id="4" creationId="{7AC91AB5-F2A9-452D-B896-4635E5DD48DD}"/>
          </ac:spMkLst>
        </pc:spChg>
        <pc:spChg chg="add mod">
          <ac:chgData name="emily meister" userId="fa9a41970bfc9e36" providerId="LiveId" clId="{318DDB13-2DDC-45E8-AC38-2C07277EABA4}" dt="2023-10-09T00:16:39.578" v="2934" actId="27636"/>
          <ac:spMkLst>
            <pc:docMk/>
            <pc:sldMk cId="697750682" sldId="340"/>
            <ac:spMk id="5" creationId="{00D3D442-42FA-E12A-BCE0-977E958BB4AA}"/>
          </ac:spMkLst>
        </pc:spChg>
        <pc:spChg chg="del">
          <ac:chgData name="emily meister" userId="fa9a41970bfc9e36" providerId="LiveId" clId="{318DDB13-2DDC-45E8-AC38-2C07277EABA4}" dt="2023-10-09T00:16:12.427" v="2923" actId="478"/>
          <ac:spMkLst>
            <pc:docMk/>
            <pc:sldMk cId="697750682" sldId="340"/>
            <ac:spMk id="6" creationId="{03547FEF-7411-43CB-1EF8-EA95E28CE914}"/>
          </ac:spMkLst>
        </pc:spChg>
        <pc:spChg chg="add del mod">
          <ac:chgData name="emily meister" userId="fa9a41970bfc9e36" providerId="LiveId" clId="{318DDB13-2DDC-45E8-AC38-2C07277EABA4}" dt="2023-10-09T00:17:01.626" v="2937" actId="478"/>
          <ac:spMkLst>
            <pc:docMk/>
            <pc:sldMk cId="697750682" sldId="340"/>
            <ac:spMk id="8" creationId="{8328003A-2F24-CF43-E4E9-C7AA58ABD989}"/>
          </ac:spMkLst>
        </pc:spChg>
        <pc:graphicFrameChg chg="add del mod">
          <ac:chgData name="emily meister" userId="fa9a41970bfc9e36" providerId="LiveId" clId="{318DDB13-2DDC-45E8-AC38-2C07277EABA4}" dt="2023-10-09T00:17:31.090" v="2940" actId="27957"/>
          <ac:graphicFrameMkLst>
            <pc:docMk/>
            <pc:sldMk cId="697750682" sldId="340"/>
            <ac:graphicFrameMk id="18" creationId="{79688CBF-5277-73B0-7760-993CA546AC54}"/>
          </ac:graphicFrameMkLst>
        </pc:graphicFrameChg>
      </pc:sldChg>
      <pc:sldChg chg="addSp delSp modSp add mod modNotesTx">
        <pc:chgData name="emily meister" userId="fa9a41970bfc9e36" providerId="LiveId" clId="{318DDB13-2DDC-45E8-AC38-2C07277EABA4}" dt="2023-10-11T00:38:46.312" v="9443" actId="20577"/>
        <pc:sldMkLst>
          <pc:docMk/>
          <pc:sldMk cId="961578272" sldId="341"/>
        </pc:sldMkLst>
        <pc:spChg chg="add mod">
          <ac:chgData name="emily meister" userId="fa9a41970bfc9e36" providerId="LiveId" clId="{318DDB13-2DDC-45E8-AC38-2C07277EABA4}" dt="2023-10-09T00:18:12.669" v="2950" actId="27636"/>
          <ac:spMkLst>
            <pc:docMk/>
            <pc:sldMk cId="961578272" sldId="341"/>
            <ac:spMk id="3" creationId="{83F124DC-5A64-9898-CFB6-ED3AFB1FEC76}"/>
          </ac:spMkLst>
        </pc:spChg>
        <pc:spChg chg="del">
          <ac:chgData name="emily meister" userId="fa9a41970bfc9e36" providerId="LiveId" clId="{318DDB13-2DDC-45E8-AC38-2C07277EABA4}" dt="2023-10-09T00:17:59.082" v="2943" actId="478"/>
          <ac:spMkLst>
            <pc:docMk/>
            <pc:sldMk cId="961578272" sldId="341"/>
            <ac:spMk id="5" creationId="{00D3D442-42FA-E12A-BCE0-977E958BB4AA}"/>
          </ac:spMkLst>
        </pc:spChg>
        <pc:graphicFrameChg chg="mod">
          <ac:chgData name="emily meister" userId="fa9a41970bfc9e36" providerId="LiveId" clId="{318DDB13-2DDC-45E8-AC38-2C07277EABA4}" dt="2023-10-09T00:18:33.381" v="2954" actId="207"/>
          <ac:graphicFrameMkLst>
            <pc:docMk/>
            <pc:sldMk cId="961578272" sldId="341"/>
            <ac:graphicFrameMk id="18" creationId="{79688CBF-5277-73B0-7760-993CA546AC54}"/>
          </ac:graphicFrameMkLst>
        </pc:graphicFrameChg>
      </pc:sldChg>
      <pc:sldChg chg="addSp delSp modSp add mod ord modNotesTx">
        <pc:chgData name="emily meister" userId="fa9a41970bfc9e36" providerId="LiveId" clId="{318DDB13-2DDC-45E8-AC38-2C07277EABA4}" dt="2023-10-09T19:03:57.884" v="6579"/>
        <pc:sldMkLst>
          <pc:docMk/>
          <pc:sldMk cId="1027353176" sldId="342"/>
        </pc:sldMkLst>
        <pc:spChg chg="mod">
          <ac:chgData name="emily meister" userId="fa9a41970bfc9e36" providerId="LiveId" clId="{318DDB13-2DDC-45E8-AC38-2C07277EABA4}" dt="2023-10-09T00:26:54.647" v="3025" actId="1076"/>
          <ac:spMkLst>
            <pc:docMk/>
            <pc:sldMk cId="1027353176" sldId="342"/>
            <ac:spMk id="2" creationId="{690C472F-3A67-EC40-59B1-0A9F0F36F802}"/>
          </ac:spMkLst>
        </pc:spChg>
        <pc:spChg chg="del">
          <ac:chgData name="emily meister" userId="fa9a41970bfc9e36" providerId="LiveId" clId="{318DDB13-2DDC-45E8-AC38-2C07277EABA4}" dt="2023-10-09T00:26:05.109" v="2991" actId="478"/>
          <ac:spMkLst>
            <pc:docMk/>
            <pc:sldMk cId="1027353176" sldId="342"/>
            <ac:spMk id="3" creationId="{CF57FF5B-F210-72BB-DDCA-C0153B7C9EA1}"/>
          </ac:spMkLst>
        </pc:spChg>
        <pc:graphicFrameChg chg="mod">
          <ac:chgData name="emily meister" userId="fa9a41970bfc9e36" providerId="LiveId" clId="{318DDB13-2DDC-45E8-AC38-2C07277EABA4}" dt="2023-10-09T00:38:54.510" v="3165" actId="20577"/>
          <ac:graphicFrameMkLst>
            <pc:docMk/>
            <pc:sldMk cId="1027353176" sldId="342"/>
            <ac:graphicFrameMk id="18" creationId="{79688CBF-5277-73B0-7760-993CA546AC54}"/>
          </ac:graphicFrameMkLst>
        </pc:graphicFrameChg>
        <pc:picChg chg="add mod modCrop">
          <ac:chgData name="emily meister" userId="fa9a41970bfc9e36" providerId="LiveId" clId="{318DDB13-2DDC-45E8-AC38-2C07277EABA4}" dt="2023-10-09T01:05:27.060" v="3416" actId="1036"/>
          <ac:picMkLst>
            <pc:docMk/>
            <pc:sldMk cId="1027353176" sldId="342"/>
            <ac:picMk id="4" creationId="{A894D111-65E2-841E-8FD4-13307A5185AC}"/>
          </ac:picMkLst>
        </pc:picChg>
        <pc:picChg chg="add mod modCrop">
          <ac:chgData name="emily meister" userId="fa9a41970bfc9e36" providerId="LiveId" clId="{318DDB13-2DDC-45E8-AC38-2C07277EABA4}" dt="2023-10-09T01:05:06.386" v="3413" actId="732"/>
          <ac:picMkLst>
            <pc:docMk/>
            <pc:sldMk cId="1027353176" sldId="342"/>
            <ac:picMk id="5" creationId="{E793E898-29EF-2AC3-4F0B-A872B1108AA3}"/>
          </ac:picMkLst>
        </pc:picChg>
      </pc:sldChg>
      <pc:sldChg chg="addSp delSp add del setBg delDesignElem">
        <pc:chgData name="emily meister" userId="fa9a41970bfc9e36" providerId="LiveId" clId="{318DDB13-2DDC-45E8-AC38-2C07277EABA4}" dt="2023-10-09T00:25:31.683" v="2987"/>
        <pc:sldMkLst>
          <pc:docMk/>
          <pc:sldMk cId="3193010538" sldId="342"/>
        </pc:sldMkLst>
        <pc:spChg chg="add del">
          <ac:chgData name="emily meister" userId="fa9a41970bfc9e36" providerId="LiveId" clId="{318DDB13-2DDC-45E8-AC38-2C07277EABA4}" dt="2023-10-09T00:25:31.683" v="2987"/>
          <ac:spMkLst>
            <pc:docMk/>
            <pc:sldMk cId="3193010538" sldId="342"/>
            <ac:spMk id="23" creationId="{1FCF8D96-ACCE-4A38-BFE7-4D631184D16A}"/>
          </ac:spMkLst>
        </pc:spChg>
      </pc:sldChg>
      <pc:sldChg chg="addSp delSp add del setBg delDesignElem">
        <pc:chgData name="emily meister" userId="fa9a41970bfc9e36" providerId="LiveId" clId="{318DDB13-2DDC-45E8-AC38-2C07277EABA4}" dt="2023-10-09T00:25:21.047" v="2984"/>
        <pc:sldMkLst>
          <pc:docMk/>
          <pc:sldMk cId="3481714349" sldId="342"/>
        </pc:sldMkLst>
        <pc:spChg chg="add del">
          <ac:chgData name="emily meister" userId="fa9a41970bfc9e36" providerId="LiveId" clId="{318DDB13-2DDC-45E8-AC38-2C07277EABA4}" dt="2023-10-09T00:25:21.047" v="2984"/>
          <ac:spMkLst>
            <pc:docMk/>
            <pc:sldMk cId="3481714349" sldId="342"/>
            <ac:spMk id="23" creationId="{1FCF8D96-ACCE-4A38-BFE7-4D631184D16A}"/>
          </ac:spMkLst>
        </pc:spChg>
      </pc:sldChg>
      <pc:sldChg chg="addSp delSp modSp add mod">
        <pc:chgData name="emily meister" userId="fa9a41970bfc9e36" providerId="LiveId" clId="{318DDB13-2DDC-45E8-AC38-2C07277EABA4}" dt="2023-10-09T19:07:49.186" v="6585" actId="1076"/>
        <pc:sldMkLst>
          <pc:docMk/>
          <pc:sldMk cId="2359171902" sldId="343"/>
        </pc:sldMkLst>
        <pc:spChg chg="add mod">
          <ac:chgData name="emily meister" userId="fa9a41970bfc9e36" providerId="LiveId" clId="{318DDB13-2DDC-45E8-AC38-2C07277EABA4}" dt="2023-10-09T19:07:49.186" v="6585" actId="1076"/>
          <ac:spMkLst>
            <pc:docMk/>
            <pc:sldMk cId="2359171902" sldId="343"/>
            <ac:spMk id="6" creationId="{98E31B90-90A5-90C9-B9A3-7AAA2AD46DB0}"/>
          </ac:spMkLst>
        </pc:spChg>
        <pc:picChg chg="del">
          <ac:chgData name="emily meister" userId="fa9a41970bfc9e36" providerId="LiveId" clId="{318DDB13-2DDC-45E8-AC38-2C07277EABA4}" dt="2023-10-09T00:39:03.581" v="3167" actId="478"/>
          <ac:picMkLst>
            <pc:docMk/>
            <pc:sldMk cId="2359171902" sldId="343"/>
            <ac:picMk id="4" creationId="{A894D111-65E2-841E-8FD4-13307A5185AC}"/>
          </ac:picMkLst>
        </pc:picChg>
        <pc:picChg chg="del">
          <ac:chgData name="emily meister" userId="fa9a41970bfc9e36" providerId="LiveId" clId="{318DDB13-2DDC-45E8-AC38-2C07277EABA4}" dt="2023-10-09T00:39:05.872" v="3168" actId="478"/>
          <ac:picMkLst>
            <pc:docMk/>
            <pc:sldMk cId="2359171902" sldId="343"/>
            <ac:picMk id="5" creationId="{E793E898-29EF-2AC3-4F0B-A872B1108AA3}"/>
          </ac:picMkLst>
        </pc:picChg>
      </pc:sldChg>
      <pc:sldChg chg="delSp modSp add mod">
        <pc:chgData name="emily meister" userId="fa9a41970bfc9e36" providerId="LiveId" clId="{318DDB13-2DDC-45E8-AC38-2C07277EABA4}" dt="2023-10-09T00:42:12.691" v="3212" actId="478"/>
        <pc:sldMkLst>
          <pc:docMk/>
          <pc:sldMk cId="3460474524" sldId="344"/>
        </pc:sldMkLst>
        <pc:spChg chg="del">
          <ac:chgData name="emily meister" userId="fa9a41970bfc9e36" providerId="LiveId" clId="{318DDB13-2DDC-45E8-AC38-2C07277EABA4}" dt="2023-10-09T00:42:12.691" v="3212" actId="478"/>
          <ac:spMkLst>
            <pc:docMk/>
            <pc:sldMk cId="3460474524" sldId="344"/>
            <ac:spMk id="6" creationId="{98E31B90-90A5-90C9-B9A3-7AAA2AD46DB0}"/>
          </ac:spMkLst>
        </pc:spChg>
        <pc:graphicFrameChg chg="mod">
          <ac:chgData name="emily meister" userId="fa9a41970bfc9e36" providerId="LiveId" clId="{318DDB13-2DDC-45E8-AC38-2C07277EABA4}" dt="2023-10-09T00:41:49.763" v="3209" actId="207"/>
          <ac:graphicFrameMkLst>
            <pc:docMk/>
            <pc:sldMk cId="3460474524" sldId="344"/>
            <ac:graphicFrameMk id="18" creationId="{79688CBF-5277-73B0-7760-993CA546AC54}"/>
          </ac:graphicFrameMkLst>
        </pc:graphicFrameChg>
      </pc:sldChg>
      <pc:sldChg chg="addSp modSp add mod ord modNotesTx">
        <pc:chgData name="emily meister" userId="fa9a41970bfc9e36" providerId="LiveId" clId="{318DDB13-2DDC-45E8-AC38-2C07277EABA4}" dt="2023-10-09T19:09:54.912" v="6593"/>
        <pc:sldMkLst>
          <pc:docMk/>
          <pc:sldMk cId="3185956637" sldId="345"/>
        </pc:sldMkLst>
        <pc:spChg chg="add mod">
          <ac:chgData name="emily meister" userId="fa9a41970bfc9e36" providerId="LiveId" clId="{318DDB13-2DDC-45E8-AC38-2C07277EABA4}" dt="2023-10-09T00:43:56.467" v="3227" actId="403"/>
          <ac:spMkLst>
            <pc:docMk/>
            <pc:sldMk cId="3185956637" sldId="345"/>
            <ac:spMk id="4" creationId="{6A1A7E6A-E118-C84A-EEFA-5FAF3AFFD7A5}"/>
          </ac:spMkLst>
        </pc:spChg>
        <pc:graphicFrameChg chg="mod">
          <ac:chgData name="emily meister" userId="fa9a41970bfc9e36" providerId="LiveId" clId="{318DDB13-2DDC-45E8-AC38-2C07277EABA4}" dt="2023-10-09T00:43:24.968" v="3220" actId="207"/>
          <ac:graphicFrameMkLst>
            <pc:docMk/>
            <pc:sldMk cId="3185956637" sldId="345"/>
            <ac:graphicFrameMk id="18" creationId="{79688CBF-5277-73B0-7760-993CA546AC54}"/>
          </ac:graphicFrameMkLst>
        </pc:graphicFrameChg>
      </pc:sldChg>
      <pc:sldChg chg="addSp modSp add mod modNotesTx">
        <pc:chgData name="emily meister" userId="fa9a41970bfc9e36" providerId="LiveId" clId="{318DDB13-2DDC-45E8-AC38-2C07277EABA4}" dt="2023-10-09T19:11:25.885" v="6598"/>
        <pc:sldMkLst>
          <pc:docMk/>
          <pc:sldMk cId="3111066058" sldId="346"/>
        </pc:sldMkLst>
        <pc:spChg chg="add mod">
          <ac:chgData name="emily meister" userId="fa9a41970bfc9e36" providerId="LiveId" clId="{318DDB13-2DDC-45E8-AC38-2C07277EABA4}" dt="2023-10-09T19:10:20.684" v="6597" actId="14100"/>
          <ac:spMkLst>
            <pc:docMk/>
            <pc:sldMk cId="3111066058" sldId="346"/>
            <ac:spMk id="3" creationId="{C5DDCEF1-401B-9061-5F70-B607DC741B9B}"/>
          </ac:spMkLst>
        </pc:spChg>
      </pc:sldChg>
      <pc:sldChg chg="addSp delSp modSp add mod">
        <pc:chgData name="emily meister" userId="fa9a41970bfc9e36" providerId="LiveId" clId="{318DDB13-2DDC-45E8-AC38-2C07277EABA4}" dt="2023-10-09T21:15:17.086" v="6912" actId="20577"/>
        <pc:sldMkLst>
          <pc:docMk/>
          <pc:sldMk cId="3094916096" sldId="347"/>
        </pc:sldMkLst>
        <pc:spChg chg="del mod">
          <ac:chgData name="emily meister" userId="fa9a41970bfc9e36" providerId="LiveId" clId="{318DDB13-2DDC-45E8-AC38-2C07277EABA4}" dt="2023-10-09T00:45:48.583" v="3243" actId="478"/>
          <ac:spMkLst>
            <pc:docMk/>
            <pc:sldMk cId="3094916096" sldId="347"/>
            <ac:spMk id="3" creationId="{C5DDCEF1-401B-9061-5F70-B607DC741B9B}"/>
          </ac:spMkLst>
        </pc:spChg>
        <pc:spChg chg="del">
          <ac:chgData name="emily meister" userId="fa9a41970bfc9e36" providerId="LiveId" clId="{318DDB13-2DDC-45E8-AC38-2C07277EABA4}" dt="2023-10-09T00:45:51.394" v="3244" actId="478"/>
          <ac:spMkLst>
            <pc:docMk/>
            <pc:sldMk cId="3094916096" sldId="347"/>
            <ac:spMk id="4" creationId="{6A1A7E6A-E118-C84A-EEFA-5FAF3AFFD7A5}"/>
          </ac:spMkLst>
        </pc:spChg>
        <pc:spChg chg="add del mod">
          <ac:chgData name="emily meister" userId="fa9a41970bfc9e36" providerId="LiveId" clId="{318DDB13-2DDC-45E8-AC38-2C07277EABA4}" dt="2023-10-09T00:47:46.065" v="3256" actId="478"/>
          <ac:spMkLst>
            <pc:docMk/>
            <pc:sldMk cId="3094916096" sldId="347"/>
            <ac:spMk id="7" creationId="{DF727F37-CA13-62D8-3DAE-B0527FCFBF9C}"/>
          </ac:spMkLst>
        </pc:spChg>
        <pc:spChg chg="add del mod">
          <ac:chgData name="emily meister" userId="fa9a41970bfc9e36" providerId="LiveId" clId="{318DDB13-2DDC-45E8-AC38-2C07277EABA4}" dt="2023-10-09T00:48:09.551" v="3258" actId="478"/>
          <ac:spMkLst>
            <pc:docMk/>
            <pc:sldMk cId="3094916096" sldId="347"/>
            <ac:spMk id="8" creationId="{3F74FE9F-37F6-3568-9777-D7966F90148F}"/>
          </ac:spMkLst>
        </pc:spChg>
        <pc:spChg chg="add mod">
          <ac:chgData name="emily meister" userId="fa9a41970bfc9e36" providerId="LiveId" clId="{318DDB13-2DDC-45E8-AC38-2C07277EABA4}" dt="2023-10-09T21:15:17.086" v="6912" actId="20577"/>
          <ac:spMkLst>
            <pc:docMk/>
            <pc:sldMk cId="3094916096" sldId="347"/>
            <ac:spMk id="10" creationId="{8B4B9203-1ADC-0BA9-3261-A12EC1BECD2F}"/>
          </ac:spMkLst>
        </pc:spChg>
        <pc:graphicFrameChg chg="add del mod modGraphic">
          <ac:chgData name="emily meister" userId="fa9a41970bfc9e36" providerId="LiveId" clId="{318DDB13-2DDC-45E8-AC38-2C07277EABA4}" dt="2023-10-09T00:48:38.132" v="3262" actId="478"/>
          <ac:graphicFrameMkLst>
            <pc:docMk/>
            <pc:sldMk cId="3094916096" sldId="347"/>
            <ac:graphicFrameMk id="5" creationId="{40778C48-0B88-4374-8431-DB87BC7D6F55}"/>
          </ac:graphicFrameMkLst>
        </pc:graphicFrameChg>
      </pc:sldChg>
      <pc:sldChg chg="delSp add del mod">
        <pc:chgData name="emily meister" userId="fa9a41970bfc9e36" providerId="LiveId" clId="{318DDB13-2DDC-45E8-AC38-2C07277EABA4}" dt="2023-10-09T00:49:13.344" v="3273" actId="47"/>
        <pc:sldMkLst>
          <pc:docMk/>
          <pc:sldMk cId="1518491101" sldId="348"/>
        </pc:sldMkLst>
        <pc:spChg chg="del">
          <ac:chgData name="emily meister" userId="fa9a41970bfc9e36" providerId="LiveId" clId="{318DDB13-2DDC-45E8-AC38-2C07277EABA4}" dt="2023-10-09T00:49:08.159" v="3271" actId="21"/>
          <ac:spMkLst>
            <pc:docMk/>
            <pc:sldMk cId="1518491101" sldId="348"/>
            <ac:spMk id="8" creationId="{3F74FE9F-37F6-3568-9777-D7966F90148F}"/>
          </ac:spMkLst>
        </pc:spChg>
      </pc:sldChg>
      <pc:sldChg chg="add del">
        <pc:chgData name="emily meister" userId="fa9a41970bfc9e36" providerId="LiveId" clId="{318DDB13-2DDC-45E8-AC38-2C07277EABA4}" dt="2023-10-09T00:45:18.264" v="3234" actId="2890"/>
        <pc:sldMkLst>
          <pc:docMk/>
          <pc:sldMk cId="3273131601" sldId="348"/>
        </pc:sldMkLst>
      </pc:sldChg>
      <pc:sldChg chg="addSp modSp add mod modNotesTx">
        <pc:chgData name="emily meister" userId="fa9a41970bfc9e36" providerId="LiveId" clId="{318DDB13-2DDC-45E8-AC38-2C07277EABA4}" dt="2023-10-10T16:23:04.764" v="8844" actId="20577"/>
        <pc:sldMkLst>
          <pc:docMk/>
          <pc:sldMk cId="1298442377" sldId="349"/>
        </pc:sldMkLst>
        <pc:spChg chg="add mod">
          <ac:chgData name="emily meister" userId="fa9a41970bfc9e36" providerId="LiveId" clId="{318DDB13-2DDC-45E8-AC38-2C07277EABA4}" dt="2023-10-10T16:23:04.764" v="8844" actId="20577"/>
          <ac:spMkLst>
            <pc:docMk/>
            <pc:sldMk cId="1298442377" sldId="349"/>
            <ac:spMk id="3" creationId="{0A4442AE-F3CF-62C3-09D6-B08673B7D3F6}"/>
          </ac:spMkLst>
        </pc:spChg>
        <pc:spChg chg="mod">
          <ac:chgData name="emily meister" userId="fa9a41970bfc9e36" providerId="LiveId" clId="{318DDB13-2DDC-45E8-AC38-2C07277EABA4}" dt="2023-10-09T19:13:12.921" v="6618" actId="20577"/>
          <ac:spMkLst>
            <pc:docMk/>
            <pc:sldMk cId="1298442377" sldId="349"/>
            <ac:spMk id="10" creationId="{8B4B9203-1ADC-0BA9-3261-A12EC1BECD2F}"/>
          </ac:spMkLst>
        </pc:spChg>
      </pc:sldChg>
      <pc:sldChg chg="addSp delSp modSp add mod modNotesTx">
        <pc:chgData name="emily meister" userId="fa9a41970bfc9e36" providerId="LiveId" clId="{318DDB13-2DDC-45E8-AC38-2C07277EABA4}" dt="2023-10-09T19:21:24.097" v="6770" actId="20577"/>
        <pc:sldMkLst>
          <pc:docMk/>
          <pc:sldMk cId="1146937675" sldId="350"/>
        </pc:sldMkLst>
        <pc:spChg chg="del">
          <ac:chgData name="emily meister" userId="fa9a41970bfc9e36" providerId="LiveId" clId="{318DDB13-2DDC-45E8-AC38-2C07277EABA4}" dt="2023-10-09T00:50:32.660" v="3277" actId="478"/>
          <ac:spMkLst>
            <pc:docMk/>
            <pc:sldMk cId="1146937675" sldId="350"/>
            <ac:spMk id="3" creationId="{0A4442AE-F3CF-62C3-09D6-B08673B7D3F6}"/>
          </ac:spMkLst>
        </pc:spChg>
        <pc:graphicFrameChg chg="add mod">
          <ac:chgData name="emily meister" userId="fa9a41970bfc9e36" providerId="LiveId" clId="{318DDB13-2DDC-45E8-AC38-2C07277EABA4}" dt="2023-10-09T19:14:55.597" v="6629" actId="1582"/>
          <ac:graphicFrameMkLst>
            <pc:docMk/>
            <pc:sldMk cId="1146937675" sldId="350"/>
            <ac:graphicFrameMk id="4" creationId="{8A085951-D7E2-E55E-0946-6D45D969AFB7}"/>
          </ac:graphicFrameMkLst>
        </pc:graphicFrameChg>
      </pc:sldChg>
      <pc:sldChg chg="addSp delSp modSp add mod">
        <pc:chgData name="emily meister" userId="fa9a41970bfc9e36" providerId="LiveId" clId="{318DDB13-2DDC-45E8-AC38-2C07277EABA4}" dt="2023-10-10T16:24:46.242" v="8927" actId="20577"/>
        <pc:sldMkLst>
          <pc:docMk/>
          <pc:sldMk cId="2794247681" sldId="351"/>
        </pc:sldMkLst>
        <pc:spChg chg="add mod">
          <ac:chgData name="emily meister" userId="fa9a41970bfc9e36" providerId="LiveId" clId="{318DDB13-2DDC-45E8-AC38-2C07277EABA4}" dt="2023-10-10T16:24:46.242" v="8927" actId="20577"/>
          <ac:spMkLst>
            <pc:docMk/>
            <pc:sldMk cId="2794247681" sldId="351"/>
            <ac:spMk id="3" creationId="{3ECB19B6-A2DB-BC37-F6F7-06A10AF8A3AA}"/>
          </ac:spMkLst>
        </pc:spChg>
        <pc:graphicFrameChg chg="del">
          <ac:chgData name="emily meister" userId="fa9a41970bfc9e36" providerId="LiveId" clId="{318DDB13-2DDC-45E8-AC38-2C07277EABA4}" dt="2023-10-09T00:53:09.671" v="3290" actId="478"/>
          <ac:graphicFrameMkLst>
            <pc:docMk/>
            <pc:sldMk cId="2794247681" sldId="351"/>
            <ac:graphicFrameMk id="4" creationId="{8A085951-D7E2-E55E-0946-6D45D969AFB7}"/>
          </ac:graphicFrameMkLst>
        </pc:graphicFrameChg>
      </pc:sldChg>
      <pc:sldChg chg="modSp add mod modNotesTx">
        <pc:chgData name="emily meister" userId="fa9a41970bfc9e36" providerId="LiveId" clId="{318DDB13-2DDC-45E8-AC38-2C07277EABA4}" dt="2023-10-09T18:48:11.142" v="5530" actId="20577"/>
        <pc:sldMkLst>
          <pc:docMk/>
          <pc:sldMk cId="2023031757" sldId="352"/>
        </pc:sldMkLst>
        <pc:spChg chg="mod">
          <ac:chgData name="emily meister" userId="fa9a41970bfc9e36" providerId="LiveId" clId="{318DDB13-2DDC-45E8-AC38-2C07277EABA4}" dt="2023-10-09T18:48:11.142" v="5530" actId="20577"/>
          <ac:spMkLst>
            <pc:docMk/>
            <pc:sldMk cId="2023031757" sldId="352"/>
            <ac:spMk id="3" creationId="{CF57FF5B-F210-72BB-DDCA-C0153B7C9EA1}"/>
          </ac:spMkLst>
        </pc:spChg>
      </pc:sldChg>
      <pc:sldChg chg="modSp add del mod ord">
        <pc:chgData name="emily meister" userId="fa9a41970bfc9e36" providerId="LiveId" clId="{318DDB13-2DDC-45E8-AC38-2C07277EABA4}" dt="2023-10-09T00:57:36.350" v="3353" actId="47"/>
        <pc:sldMkLst>
          <pc:docMk/>
          <pc:sldMk cId="3456354235" sldId="352"/>
        </pc:sldMkLst>
        <pc:spChg chg="mod">
          <ac:chgData name="emily meister" userId="fa9a41970bfc9e36" providerId="LiveId" clId="{318DDB13-2DDC-45E8-AC38-2C07277EABA4}" dt="2023-10-09T00:56:41.943" v="3342" actId="242"/>
          <ac:spMkLst>
            <pc:docMk/>
            <pc:sldMk cId="3456354235" sldId="352"/>
            <ac:spMk id="3" creationId="{CF57FF5B-F210-72BB-DDCA-C0153B7C9EA1}"/>
          </ac:spMkLst>
        </pc:spChg>
      </pc:sldChg>
      <pc:sldChg chg="addSp delSp modSp add mod modNotesTx">
        <pc:chgData name="emily meister" userId="fa9a41970bfc9e36" providerId="LiveId" clId="{318DDB13-2DDC-45E8-AC38-2C07277EABA4}" dt="2023-10-11T00:36:53.359" v="9295" actId="20577"/>
        <pc:sldMkLst>
          <pc:docMk/>
          <pc:sldMk cId="957670667" sldId="353"/>
        </pc:sldMkLst>
        <pc:spChg chg="add mod">
          <ac:chgData name="emily meister" userId="fa9a41970bfc9e36" providerId="LiveId" clId="{318DDB13-2DDC-45E8-AC38-2C07277EABA4}" dt="2023-10-09T18:46:30.199" v="5519" actId="1582"/>
          <ac:spMkLst>
            <pc:docMk/>
            <pc:sldMk cId="957670667" sldId="353"/>
            <ac:spMk id="3" creationId="{298E6EF5-0404-1E42-6819-95625A322F99}"/>
          </ac:spMkLst>
        </pc:spChg>
        <pc:spChg chg="del mod">
          <ac:chgData name="emily meister" userId="fa9a41970bfc9e36" providerId="LiveId" clId="{318DDB13-2DDC-45E8-AC38-2C07277EABA4}" dt="2023-10-09T18:46:14.518" v="5517" actId="478"/>
          <ac:spMkLst>
            <pc:docMk/>
            <pc:sldMk cId="957670667" sldId="353"/>
            <ac:spMk id="4" creationId="{ACB88AC4-3986-E045-0922-9B4FCA4DB66A}"/>
          </ac:spMkLst>
        </pc:spChg>
      </pc:sldChg>
      <pc:sldChg chg="modSp add mod modNotesTx">
        <pc:chgData name="emily meister" userId="fa9a41970bfc9e36" providerId="LiveId" clId="{318DDB13-2DDC-45E8-AC38-2C07277EABA4}" dt="2023-10-09T18:54:48.079" v="6041" actId="20577"/>
        <pc:sldMkLst>
          <pc:docMk/>
          <pc:sldMk cId="1208777315" sldId="354"/>
        </pc:sldMkLst>
        <pc:spChg chg="mod">
          <ac:chgData name="emily meister" userId="fa9a41970bfc9e36" providerId="LiveId" clId="{318DDB13-2DDC-45E8-AC38-2C07277EABA4}" dt="2023-10-09T18:53:55.511" v="6038" actId="1076"/>
          <ac:spMkLst>
            <pc:docMk/>
            <pc:sldMk cId="1208777315" sldId="354"/>
            <ac:spMk id="4" creationId="{0F77560C-AD83-5AD7-E1EF-4168C69C31F8}"/>
          </ac:spMkLst>
        </pc:spChg>
      </pc:sldChg>
      <pc:sldChg chg="addSp delSp modSp add mod modNotesTx">
        <pc:chgData name="emily meister" userId="fa9a41970bfc9e36" providerId="LiveId" clId="{318DDB13-2DDC-45E8-AC38-2C07277EABA4}" dt="2023-10-09T19:08:27.215" v="6586"/>
        <pc:sldMkLst>
          <pc:docMk/>
          <pc:sldMk cId="2205804153" sldId="355"/>
        </pc:sldMkLst>
        <pc:spChg chg="add mod ord">
          <ac:chgData name="emily meister" userId="fa9a41970bfc9e36" providerId="LiveId" clId="{318DDB13-2DDC-45E8-AC38-2C07277EABA4}" dt="2023-10-09T01:13:48.351" v="3640" actId="207"/>
          <ac:spMkLst>
            <pc:docMk/>
            <pc:sldMk cId="2205804153" sldId="355"/>
            <ac:spMk id="20" creationId="{BC4927AC-963C-A491-D2D6-AC72E3AA10DC}"/>
          </ac:spMkLst>
        </pc:spChg>
        <pc:picChg chg="add del mod">
          <ac:chgData name="emily meister" userId="fa9a41970bfc9e36" providerId="LiveId" clId="{318DDB13-2DDC-45E8-AC38-2C07277EABA4}" dt="2023-10-09T01:06:27.629" v="3421"/>
          <ac:picMkLst>
            <pc:docMk/>
            <pc:sldMk cId="2205804153" sldId="355"/>
            <ac:picMk id="3" creationId="{48319136-89D8-3A6E-4232-3738C8FB125C}"/>
          </ac:picMkLst>
        </pc:picChg>
        <pc:picChg chg="add del mod">
          <ac:chgData name="emily meister" userId="fa9a41970bfc9e36" providerId="LiveId" clId="{318DDB13-2DDC-45E8-AC38-2C07277EABA4}" dt="2023-10-09T01:06:27.629" v="3421"/>
          <ac:picMkLst>
            <pc:docMk/>
            <pc:sldMk cId="2205804153" sldId="355"/>
            <ac:picMk id="4" creationId="{2FCD10A0-00C8-B890-C39E-3BB6396788E5}"/>
          </ac:picMkLst>
        </pc:picChg>
        <pc:picChg chg="add del mod">
          <ac:chgData name="emily meister" userId="fa9a41970bfc9e36" providerId="LiveId" clId="{318DDB13-2DDC-45E8-AC38-2C07277EABA4}" dt="2023-10-09T01:06:27.629" v="3421"/>
          <ac:picMkLst>
            <pc:docMk/>
            <pc:sldMk cId="2205804153" sldId="355"/>
            <ac:picMk id="5" creationId="{2CEAD3D1-002A-011F-1225-55DFD6706419}"/>
          </ac:picMkLst>
        </pc:picChg>
        <pc:picChg chg="add del mod">
          <ac:chgData name="emily meister" userId="fa9a41970bfc9e36" providerId="LiveId" clId="{318DDB13-2DDC-45E8-AC38-2C07277EABA4}" dt="2023-10-09T01:06:27.629" v="3421"/>
          <ac:picMkLst>
            <pc:docMk/>
            <pc:sldMk cId="2205804153" sldId="355"/>
            <ac:picMk id="6" creationId="{76589713-5AE8-8BA4-6E31-D5F8BD8D2FC7}"/>
          </ac:picMkLst>
        </pc:picChg>
        <pc:picChg chg="add del mod">
          <ac:chgData name="emily meister" userId="fa9a41970bfc9e36" providerId="LiveId" clId="{318DDB13-2DDC-45E8-AC38-2C07277EABA4}" dt="2023-10-09T01:06:27.629" v="3421"/>
          <ac:picMkLst>
            <pc:docMk/>
            <pc:sldMk cId="2205804153" sldId="355"/>
            <ac:picMk id="7" creationId="{A9DF1F56-1462-480C-0F48-89BDCBDC9992}"/>
          </ac:picMkLst>
        </pc:picChg>
        <pc:picChg chg="add del mod">
          <ac:chgData name="emily meister" userId="fa9a41970bfc9e36" providerId="LiveId" clId="{318DDB13-2DDC-45E8-AC38-2C07277EABA4}" dt="2023-10-09T01:06:27.629" v="3421"/>
          <ac:picMkLst>
            <pc:docMk/>
            <pc:sldMk cId="2205804153" sldId="355"/>
            <ac:picMk id="8" creationId="{C8AFDD00-824F-3786-7260-F901B81AFBC2}"/>
          </ac:picMkLst>
        </pc:picChg>
        <pc:picChg chg="add del mod">
          <ac:chgData name="emily meister" userId="fa9a41970bfc9e36" providerId="LiveId" clId="{318DDB13-2DDC-45E8-AC38-2C07277EABA4}" dt="2023-10-09T01:06:27.629" v="3421"/>
          <ac:picMkLst>
            <pc:docMk/>
            <pc:sldMk cId="2205804153" sldId="355"/>
            <ac:picMk id="9" creationId="{6558B7D3-4460-264F-7E55-FA40FC12B84F}"/>
          </ac:picMkLst>
        </pc:picChg>
        <pc:picChg chg="add del mod">
          <ac:chgData name="emily meister" userId="fa9a41970bfc9e36" providerId="LiveId" clId="{318DDB13-2DDC-45E8-AC38-2C07277EABA4}" dt="2023-10-09T01:06:27.629" v="3421"/>
          <ac:picMkLst>
            <pc:docMk/>
            <pc:sldMk cId="2205804153" sldId="355"/>
            <ac:picMk id="10" creationId="{33338848-FA53-D1CA-3EEA-4A02E75E2852}"/>
          </ac:picMkLst>
        </pc:picChg>
        <pc:picChg chg="add mod">
          <ac:chgData name="emily meister" userId="fa9a41970bfc9e36" providerId="LiveId" clId="{318DDB13-2DDC-45E8-AC38-2C07277EABA4}" dt="2023-10-09T01:12:37.659" v="3637" actId="208"/>
          <ac:picMkLst>
            <pc:docMk/>
            <pc:sldMk cId="2205804153" sldId="355"/>
            <ac:picMk id="11" creationId="{50AD01FE-D3E2-F1FA-6111-FAEABA5360F3}"/>
          </ac:picMkLst>
        </pc:picChg>
        <pc:picChg chg="add mod">
          <ac:chgData name="emily meister" userId="fa9a41970bfc9e36" providerId="LiveId" clId="{318DDB13-2DDC-45E8-AC38-2C07277EABA4}" dt="2023-10-09T01:12:37.659" v="3637" actId="208"/>
          <ac:picMkLst>
            <pc:docMk/>
            <pc:sldMk cId="2205804153" sldId="355"/>
            <ac:picMk id="12" creationId="{4C2B46AB-30AA-DB12-6F06-319F2124A820}"/>
          </ac:picMkLst>
        </pc:picChg>
        <pc:picChg chg="add mod">
          <ac:chgData name="emily meister" userId="fa9a41970bfc9e36" providerId="LiveId" clId="{318DDB13-2DDC-45E8-AC38-2C07277EABA4}" dt="2023-10-09T01:12:37.659" v="3637" actId="208"/>
          <ac:picMkLst>
            <pc:docMk/>
            <pc:sldMk cId="2205804153" sldId="355"/>
            <ac:picMk id="13" creationId="{9E0B84DE-0CFB-986B-5024-5AE1CCD48A79}"/>
          </ac:picMkLst>
        </pc:picChg>
        <pc:picChg chg="add mod">
          <ac:chgData name="emily meister" userId="fa9a41970bfc9e36" providerId="LiveId" clId="{318DDB13-2DDC-45E8-AC38-2C07277EABA4}" dt="2023-10-09T01:12:37.659" v="3637" actId="208"/>
          <ac:picMkLst>
            <pc:docMk/>
            <pc:sldMk cId="2205804153" sldId="355"/>
            <ac:picMk id="14" creationId="{37E9A86D-FA76-1D05-E631-8D32AFC82D9A}"/>
          </ac:picMkLst>
        </pc:picChg>
        <pc:picChg chg="add mod modCrop">
          <ac:chgData name="emily meister" userId="fa9a41970bfc9e36" providerId="LiveId" clId="{318DDB13-2DDC-45E8-AC38-2C07277EABA4}" dt="2023-10-09T01:12:37.659" v="3637" actId="208"/>
          <ac:picMkLst>
            <pc:docMk/>
            <pc:sldMk cId="2205804153" sldId="355"/>
            <ac:picMk id="15" creationId="{3DD7A177-895E-FDA8-1CC7-6DA662B7D175}"/>
          </ac:picMkLst>
        </pc:picChg>
        <pc:picChg chg="add mod">
          <ac:chgData name="emily meister" userId="fa9a41970bfc9e36" providerId="LiveId" clId="{318DDB13-2DDC-45E8-AC38-2C07277EABA4}" dt="2023-10-09T01:12:37.659" v="3637" actId="208"/>
          <ac:picMkLst>
            <pc:docMk/>
            <pc:sldMk cId="2205804153" sldId="355"/>
            <ac:picMk id="16" creationId="{939A4E4F-13E5-5C86-0509-89C796D4D313}"/>
          </ac:picMkLst>
        </pc:picChg>
        <pc:picChg chg="add mod">
          <ac:chgData name="emily meister" userId="fa9a41970bfc9e36" providerId="LiveId" clId="{318DDB13-2DDC-45E8-AC38-2C07277EABA4}" dt="2023-10-09T01:12:37.659" v="3637" actId="208"/>
          <ac:picMkLst>
            <pc:docMk/>
            <pc:sldMk cId="2205804153" sldId="355"/>
            <ac:picMk id="17" creationId="{919F9D43-740D-B900-40D4-B9500D187A41}"/>
          </ac:picMkLst>
        </pc:picChg>
        <pc:picChg chg="add mod modCrop">
          <ac:chgData name="emily meister" userId="fa9a41970bfc9e36" providerId="LiveId" clId="{318DDB13-2DDC-45E8-AC38-2C07277EABA4}" dt="2023-10-09T01:12:37.659" v="3637" actId="208"/>
          <ac:picMkLst>
            <pc:docMk/>
            <pc:sldMk cId="2205804153" sldId="355"/>
            <ac:picMk id="19" creationId="{C688FA1F-2694-F2E7-9B96-30B6866D5E3F}"/>
          </ac:picMkLst>
        </pc:picChg>
      </pc:sldChg>
      <pc:sldChg chg="addSp modSp add del mod">
        <pc:chgData name="emily meister" userId="fa9a41970bfc9e36" providerId="LiveId" clId="{318DDB13-2DDC-45E8-AC38-2C07277EABA4}" dt="2023-10-09T21:13:01.858" v="6891" actId="47"/>
        <pc:sldMkLst>
          <pc:docMk/>
          <pc:sldMk cId="99814676" sldId="356"/>
        </pc:sldMkLst>
        <pc:spChg chg="mod">
          <ac:chgData name="emily meister" userId="fa9a41970bfc9e36" providerId="LiveId" clId="{318DDB13-2DDC-45E8-AC38-2C07277EABA4}" dt="2023-10-09T21:11:27.666" v="6882" actId="20577"/>
          <ac:spMkLst>
            <pc:docMk/>
            <pc:sldMk cId="99814676" sldId="356"/>
            <ac:spMk id="3" creationId="{3ECB19B6-A2DB-BC37-F6F7-06A10AF8A3AA}"/>
          </ac:spMkLst>
        </pc:spChg>
        <pc:picChg chg="add mod">
          <ac:chgData name="emily meister" userId="fa9a41970bfc9e36" providerId="LiveId" clId="{318DDB13-2DDC-45E8-AC38-2C07277EABA4}" dt="2023-10-09T21:11:23.030" v="6881" actId="1076"/>
          <ac:picMkLst>
            <pc:docMk/>
            <pc:sldMk cId="99814676" sldId="356"/>
            <ac:picMk id="4" creationId="{3481CC5A-571B-C6EC-6647-E7D880C791A2}"/>
          </ac:picMkLst>
        </pc:picChg>
      </pc:sldChg>
      <pc:sldChg chg="delSp add del mod">
        <pc:chgData name="emily meister" userId="fa9a41970bfc9e36" providerId="LiveId" clId="{318DDB13-2DDC-45E8-AC38-2C07277EABA4}" dt="2023-10-09T21:13:11.701" v="6892" actId="47"/>
        <pc:sldMkLst>
          <pc:docMk/>
          <pc:sldMk cId="3077491557" sldId="357"/>
        </pc:sldMkLst>
        <pc:picChg chg="del">
          <ac:chgData name="emily meister" userId="fa9a41970bfc9e36" providerId="LiveId" clId="{318DDB13-2DDC-45E8-AC38-2C07277EABA4}" dt="2023-10-09T01:15:08.699" v="3644" actId="478"/>
          <ac:picMkLst>
            <pc:docMk/>
            <pc:sldMk cId="3077491557" sldId="357"/>
            <ac:picMk id="4" creationId="{3481CC5A-571B-C6EC-6647-E7D880C791A2}"/>
          </ac:picMkLst>
        </pc:picChg>
      </pc:sldChg>
      <pc:sldChg chg="addSp modSp add mod">
        <pc:chgData name="emily meister" userId="fa9a41970bfc9e36" providerId="LiveId" clId="{318DDB13-2DDC-45E8-AC38-2C07277EABA4}" dt="2023-10-09T18:55:59.034" v="6052" actId="1076"/>
        <pc:sldMkLst>
          <pc:docMk/>
          <pc:sldMk cId="3933720149" sldId="358"/>
        </pc:sldMkLst>
        <pc:spChg chg="add mod">
          <ac:chgData name="emily meister" userId="fa9a41970bfc9e36" providerId="LiveId" clId="{318DDB13-2DDC-45E8-AC38-2C07277EABA4}" dt="2023-10-09T18:55:59.034" v="6052" actId="1076"/>
          <ac:spMkLst>
            <pc:docMk/>
            <pc:sldMk cId="3933720149" sldId="358"/>
            <ac:spMk id="3" creationId="{51B1CBD1-814A-414F-1E13-93478C9C047F}"/>
          </ac:spMkLst>
        </pc:spChg>
      </pc:sldChg>
      <pc:sldChg chg="delSp modSp add mod ord modNotesTx">
        <pc:chgData name="emily meister" userId="fa9a41970bfc9e36" providerId="LiveId" clId="{318DDB13-2DDC-45E8-AC38-2C07277EABA4}" dt="2023-10-09T19:03:23.564" v="6578" actId="20577"/>
        <pc:sldMkLst>
          <pc:docMk/>
          <pc:sldMk cId="4095376863" sldId="359"/>
        </pc:sldMkLst>
        <pc:graphicFrameChg chg="mod">
          <ac:chgData name="emily meister" userId="fa9a41970bfc9e36" providerId="LiveId" clId="{318DDB13-2DDC-45E8-AC38-2C07277EABA4}" dt="2023-10-09T19:01:11.878" v="6305" actId="207"/>
          <ac:graphicFrameMkLst>
            <pc:docMk/>
            <pc:sldMk cId="4095376863" sldId="359"/>
            <ac:graphicFrameMk id="18" creationId="{79688CBF-5277-73B0-7760-993CA546AC54}"/>
          </ac:graphicFrameMkLst>
        </pc:graphicFrameChg>
        <pc:picChg chg="del">
          <ac:chgData name="emily meister" userId="fa9a41970bfc9e36" providerId="LiveId" clId="{318DDB13-2DDC-45E8-AC38-2C07277EABA4}" dt="2023-10-09T19:00:44.967" v="6303" actId="478"/>
          <ac:picMkLst>
            <pc:docMk/>
            <pc:sldMk cId="4095376863" sldId="359"/>
            <ac:picMk id="4" creationId="{A894D111-65E2-841E-8FD4-13307A5185AC}"/>
          </ac:picMkLst>
        </pc:picChg>
        <pc:picChg chg="del">
          <ac:chgData name="emily meister" userId="fa9a41970bfc9e36" providerId="LiveId" clId="{318DDB13-2DDC-45E8-AC38-2C07277EABA4}" dt="2023-10-09T19:00:47.535" v="6304" actId="478"/>
          <ac:picMkLst>
            <pc:docMk/>
            <pc:sldMk cId="4095376863" sldId="359"/>
            <ac:picMk id="5" creationId="{E793E898-29EF-2AC3-4F0B-A872B1108AA3}"/>
          </ac:picMkLst>
        </pc:picChg>
      </pc:sldChg>
      <pc:sldChg chg="modSp add">
        <pc:chgData name="emily meister" userId="fa9a41970bfc9e36" providerId="LiveId" clId="{318DDB13-2DDC-45E8-AC38-2C07277EABA4}" dt="2023-10-09T19:21:40.961" v="6771" actId="207"/>
        <pc:sldMkLst>
          <pc:docMk/>
          <pc:sldMk cId="2741483736" sldId="360"/>
        </pc:sldMkLst>
        <pc:graphicFrameChg chg="mod">
          <ac:chgData name="emily meister" userId="fa9a41970bfc9e36" providerId="LiveId" clId="{318DDB13-2DDC-45E8-AC38-2C07277EABA4}" dt="2023-10-09T19:21:40.961" v="6771" actId="207"/>
          <ac:graphicFrameMkLst>
            <pc:docMk/>
            <pc:sldMk cId="2741483736" sldId="360"/>
            <ac:graphicFrameMk id="4" creationId="{8A085951-D7E2-E55E-0946-6D45D969AFB7}"/>
          </ac:graphicFrameMkLst>
        </pc:graphicFrameChg>
      </pc:sldChg>
      <pc:sldChg chg="modSp add mod">
        <pc:chgData name="emily meister" userId="fa9a41970bfc9e36" providerId="LiveId" clId="{318DDB13-2DDC-45E8-AC38-2C07277EABA4}" dt="2023-10-10T16:25:44.692" v="8934" actId="27636"/>
        <pc:sldMkLst>
          <pc:docMk/>
          <pc:sldMk cId="712936859" sldId="361"/>
        </pc:sldMkLst>
        <pc:spChg chg="mod">
          <ac:chgData name="emily meister" userId="fa9a41970bfc9e36" providerId="LiveId" clId="{318DDB13-2DDC-45E8-AC38-2C07277EABA4}" dt="2023-10-10T16:25:44.692" v="8934" actId="27636"/>
          <ac:spMkLst>
            <pc:docMk/>
            <pc:sldMk cId="712936859" sldId="361"/>
            <ac:spMk id="3" creationId="{3ECB19B6-A2DB-BC37-F6F7-06A10AF8A3AA}"/>
          </ac:spMkLst>
        </pc:spChg>
      </pc:sldChg>
      <pc:sldChg chg="addSp delSp modSp add mod">
        <pc:chgData name="emily meister" userId="fa9a41970bfc9e36" providerId="LiveId" clId="{318DDB13-2DDC-45E8-AC38-2C07277EABA4}" dt="2023-10-10T16:25:16.657" v="8932" actId="1076"/>
        <pc:sldMkLst>
          <pc:docMk/>
          <pc:sldMk cId="3078777315" sldId="362"/>
        </pc:sldMkLst>
        <pc:spChg chg="mod">
          <ac:chgData name="emily meister" userId="fa9a41970bfc9e36" providerId="LiveId" clId="{318DDB13-2DDC-45E8-AC38-2C07277EABA4}" dt="2023-10-10T16:25:04.733" v="8930" actId="27636"/>
          <ac:spMkLst>
            <pc:docMk/>
            <pc:sldMk cId="3078777315" sldId="362"/>
            <ac:spMk id="3" creationId="{3ECB19B6-A2DB-BC37-F6F7-06A10AF8A3AA}"/>
          </ac:spMkLst>
        </pc:spChg>
        <pc:picChg chg="add del mod">
          <ac:chgData name="emily meister" userId="fa9a41970bfc9e36" providerId="LiveId" clId="{318DDB13-2DDC-45E8-AC38-2C07277EABA4}" dt="2023-10-09T21:12:38.823" v="6888"/>
          <ac:picMkLst>
            <pc:docMk/>
            <pc:sldMk cId="3078777315" sldId="362"/>
            <ac:picMk id="4" creationId="{7822AB89-7CF6-CCFA-23F1-2BFB897ED795}"/>
          </ac:picMkLst>
        </pc:picChg>
        <pc:picChg chg="add mod">
          <ac:chgData name="emily meister" userId="fa9a41970bfc9e36" providerId="LiveId" clId="{318DDB13-2DDC-45E8-AC38-2C07277EABA4}" dt="2023-10-10T16:25:16.657" v="8932" actId="1076"/>
          <ac:picMkLst>
            <pc:docMk/>
            <pc:sldMk cId="3078777315" sldId="362"/>
            <ac:picMk id="5" creationId="{5C6C92BF-2C49-B54F-9944-91E644150C22}"/>
          </ac:picMkLst>
        </pc:picChg>
      </pc:sldChg>
      <pc:sldChg chg="addSp delSp modSp add mod modNotesTx">
        <pc:chgData name="emily meister" userId="fa9a41970bfc9e36" providerId="LiveId" clId="{318DDB13-2DDC-45E8-AC38-2C07277EABA4}" dt="2023-10-09T21:18:13.424" v="7009" actId="20577"/>
        <pc:sldMkLst>
          <pc:docMk/>
          <pc:sldMk cId="1565755049" sldId="363"/>
        </pc:sldMkLst>
        <pc:spChg chg="del mod">
          <ac:chgData name="emily meister" userId="fa9a41970bfc9e36" providerId="LiveId" clId="{318DDB13-2DDC-45E8-AC38-2C07277EABA4}" dt="2023-10-09T21:14:11.601" v="6902" actId="478"/>
          <ac:spMkLst>
            <pc:docMk/>
            <pc:sldMk cId="1565755049" sldId="363"/>
            <ac:spMk id="3" creationId="{3ECB19B6-A2DB-BC37-F6F7-06A10AF8A3AA}"/>
          </ac:spMkLst>
        </pc:spChg>
        <pc:spChg chg="add del mod">
          <ac:chgData name="emily meister" userId="fa9a41970bfc9e36" providerId="LiveId" clId="{318DDB13-2DDC-45E8-AC38-2C07277EABA4}" dt="2023-10-09T21:17:43.344" v="6985" actId="478"/>
          <ac:spMkLst>
            <pc:docMk/>
            <pc:sldMk cId="1565755049" sldId="363"/>
            <ac:spMk id="4" creationId="{61B8DA5F-69C0-3E37-5FC2-AD442D216C3E}"/>
          </ac:spMkLst>
        </pc:spChg>
        <pc:spChg chg="del mod">
          <ac:chgData name="emily meister" userId="fa9a41970bfc9e36" providerId="LiveId" clId="{318DDB13-2DDC-45E8-AC38-2C07277EABA4}" dt="2023-10-09T21:14:32.329" v="6906"/>
          <ac:spMkLst>
            <pc:docMk/>
            <pc:sldMk cId="1565755049" sldId="363"/>
            <ac:spMk id="10" creationId="{8B4B9203-1ADC-0BA9-3261-A12EC1BECD2F}"/>
          </ac:spMkLst>
        </pc:spChg>
        <pc:graphicFrameChg chg="mod">
          <ac:chgData name="emily meister" userId="fa9a41970bfc9e36" providerId="LiveId" clId="{318DDB13-2DDC-45E8-AC38-2C07277EABA4}" dt="2023-10-09T21:17:51.622" v="6986" actId="207"/>
          <ac:graphicFrameMkLst>
            <pc:docMk/>
            <pc:sldMk cId="1565755049" sldId="363"/>
            <ac:graphicFrameMk id="18" creationId="{79688CBF-5277-73B0-7760-993CA546AC54}"/>
          </ac:graphicFrameMkLst>
        </pc:graphicFrameChg>
      </pc:sldChg>
      <pc:sldChg chg="modSp add mod modNotesTx">
        <pc:chgData name="emily meister" userId="fa9a41970bfc9e36" providerId="LiveId" clId="{318DDB13-2DDC-45E8-AC38-2C07277EABA4}" dt="2023-10-09T21:37:35.550" v="8321" actId="20577"/>
        <pc:sldMkLst>
          <pc:docMk/>
          <pc:sldMk cId="4273494539" sldId="364"/>
        </pc:sldMkLst>
        <pc:spChg chg="mod">
          <ac:chgData name="emily meister" userId="fa9a41970bfc9e36" providerId="LiveId" clId="{318DDB13-2DDC-45E8-AC38-2C07277EABA4}" dt="2023-10-09T21:34:47.899" v="8139" actId="113"/>
          <ac:spMkLst>
            <pc:docMk/>
            <pc:sldMk cId="4273494539" sldId="364"/>
            <ac:spMk id="5" creationId="{9E3074BC-EC49-6B52-93D7-4F86ED34379F}"/>
          </ac:spMkLst>
        </pc:spChg>
      </pc:sldChg>
      <pc:sldChg chg="modSp new mod">
        <pc:chgData name="emily meister" userId="fa9a41970bfc9e36" providerId="LiveId" clId="{318DDB13-2DDC-45E8-AC38-2C07277EABA4}" dt="2023-10-10T16:34:00.727" v="9250" actId="403"/>
        <pc:sldMkLst>
          <pc:docMk/>
          <pc:sldMk cId="517513401" sldId="365"/>
        </pc:sldMkLst>
        <pc:spChg chg="mod">
          <ac:chgData name="emily meister" userId="fa9a41970bfc9e36" providerId="LiveId" clId="{318DDB13-2DDC-45E8-AC38-2C07277EABA4}" dt="2023-10-10T16:28:06.978" v="8961" actId="122"/>
          <ac:spMkLst>
            <pc:docMk/>
            <pc:sldMk cId="517513401" sldId="365"/>
            <ac:spMk id="2" creationId="{AB2A8ABB-000C-42F6-B17E-31E8E126CC36}"/>
          </ac:spMkLst>
        </pc:spChg>
        <pc:spChg chg="mod">
          <ac:chgData name="emily meister" userId="fa9a41970bfc9e36" providerId="LiveId" clId="{318DDB13-2DDC-45E8-AC38-2C07277EABA4}" dt="2023-10-10T16:29:38.088" v="9021" actId="27636"/>
          <ac:spMkLst>
            <pc:docMk/>
            <pc:sldMk cId="517513401" sldId="365"/>
            <ac:spMk id="3" creationId="{29144055-3599-3D11-4D9C-24C3E30C751B}"/>
          </ac:spMkLst>
        </pc:spChg>
        <pc:spChg chg="mod">
          <ac:chgData name="emily meister" userId="fa9a41970bfc9e36" providerId="LiveId" clId="{318DDB13-2DDC-45E8-AC38-2C07277EABA4}" dt="2023-10-10T16:33:53.002" v="9248" actId="403"/>
          <ac:spMkLst>
            <pc:docMk/>
            <pc:sldMk cId="517513401" sldId="365"/>
            <ac:spMk id="4" creationId="{F9AAB281-BBC9-1E56-B0E4-71311698849A}"/>
          </ac:spMkLst>
        </pc:spChg>
        <pc:spChg chg="mod">
          <ac:chgData name="emily meister" userId="fa9a41970bfc9e36" providerId="LiveId" clId="{318DDB13-2DDC-45E8-AC38-2C07277EABA4}" dt="2023-10-10T16:29:23.516" v="9019" actId="404"/>
          <ac:spMkLst>
            <pc:docMk/>
            <pc:sldMk cId="517513401" sldId="365"/>
            <ac:spMk id="5" creationId="{CA546A42-3781-63CA-C968-3EF318D357D1}"/>
          </ac:spMkLst>
        </pc:spChg>
        <pc:spChg chg="mod">
          <ac:chgData name="emily meister" userId="fa9a41970bfc9e36" providerId="LiveId" clId="{318DDB13-2DDC-45E8-AC38-2C07277EABA4}" dt="2023-10-10T16:34:00.727" v="9250" actId="403"/>
          <ac:spMkLst>
            <pc:docMk/>
            <pc:sldMk cId="517513401" sldId="365"/>
            <ac:spMk id="6" creationId="{22F5FFE6-DF8E-2D34-C1E3-2DC0DB504F40}"/>
          </ac:spMkLst>
        </pc:sp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svg"/><Relationship Id="rId1" Type="http://schemas.openxmlformats.org/officeDocument/2006/relationships/image" Target="../media/image6.png"/><Relationship Id="rId4" Type="http://schemas.openxmlformats.org/officeDocument/2006/relationships/image" Target="../media/image17.svg"/></Relationships>
</file>

<file path=ppt/diagrams/_rels/data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svg"/><Relationship Id="rId1" Type="http://schemas.openxmlformats.org/officeDocument/2006/relationships/image" Target="../media/image6.png"/><Relationship Id="rId4" Type="http://schemas.openxmlformats.org/officeDocument/2006/relationships/image" Target="../media/image17.svg"/></Relationships>
</file>

<file path=ppt/diagrams/_rels/data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ata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ata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ata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svg"/><Relationship Id="rId1" Type="http://schemas.openxmlformats.org/officeDocument/2006/relationships/image" Target="../media/image6.png"/><Relationship Id="rId4" Type="http://schemas.openxmlformats.org/officeDocument/2006/relationships/image" Target="../media/image17.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svg"/><Relationship Id="rId1" Type="http://schemas.openxmlformats.org/officeDocument/2006/relationships/image" Target="../media/image6.png"/><Relationship Id="rId4" Type="http://schemas.openxmlformats.org/officeDocument/2006/relationships/image" Target="../media/image1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0.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DD918-8EF3-4288-A2B2-2E79474DCBD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F3C9469-2CCC-43C5-BD92-7C005269727B}">
      <dgm:prSet/>
      <dgm:spPr/>
      <dgm:t>
        <a:bodyPr/>
        <a:lstStyle/>
        <a:p>
          <a:r>
            <a:rPr lang="en-US" dirty="0"/>
            <a:t>The effects of social media on our kids</a:t>
          </a:r>
        </a:p>
      </dgm:t>
    </dgm:pt>
    <dgm:pt modelId="{A706A4A9-5F82-44A8-A805-109C68371AB2}" type="parTrans" cxnId="{EC64AA9B-1685-4A2F-89C1-89BA2C1A1BE4}">
      <dgm:prSet/>
      <dgm:spPr/>
      <dgm:t>
        <a:bodyPr/>
        <a:lstStyle/>
        <a:p>
          <a:endParaRPr lang="en-US"/>
        </a:p>
      </dgm:t>
    </dgm:pt>
    <dgm:pt modelId="{AB73DBC5-4325-427D-B7FA-1DA684574BAD}" type="sibTrans" cxnId="{EC64AA9B-1685-4A2F-89C1-89BA2C1A1BE4}">
      <dgm:prSet/>
      <dgm:spPr/>
      <dgm:t>
        <a:bodyPr/>
        <a:lstStyle/>
        <a:p>
          <a:endParaRPr lang="en-US"/>
        </a:p>
      </dgm:t>
    </dgm:pt>
    <dgm:pt modelId="{672DF468-A08A-4075-99AF-040950EB28CA}">
      <dgm:prSet/>
      <dgm:spPr/>
      <dgm:t>
        <a:bodyPr/>
        <a:lstStyle/>
        <a:p>
          <a:r>
            <a:rPr lang="en-US" dirty="0"/>
            <a:t>Our social media use as parents</a:t>
          </a:r>
        </a:p>
      </dgm:t>
    </dgm:pt>
    <dgm:pt modelId="{2942C72D-D75C-48E5-AD5A-2804A9958EE5}" type="parTrans" cxnId="{598609AD-5217-4AEA-812C-556FFE7DDBF6}">
      <dgm:prSet/>
      <dgm:spPr/>
      <dgm:t>
        <a:bodyPr/>
        <a:lstStyle/>
        <a:p>
          <a:endParaRPr lang="en-US"/>
        </a:p>
      </dgm:t>
    </dgm:pt>
    <dgm:pt modelId="{9B527E6E-4BD9-4A7D-BFB4-F5E24AFA05E1}" type="sibTrans" cxnId="{598609AD-5217-4AEA-812C-556FFE7DDBF6}">
      <dgm:prSet/>
      <dgm:spPr/>
      <dgm:t>
        <a:bodyPr/>
        <a:lstStyle/>
        <a:p>
          <a:endParaRPr lang="en-US"/>
        </a:p>
      </dgm:t>
    </dgm:pt>
    <dgm:pt modelId="{F48531A5-5E68-40F6-BE7E-6617C5E44336}">
      <dgm:prSet/>
      <dgm:spPr/>
      <dgm:t>
        <a:bodyPr/>
        <a:lstStyle/>
        <a:p>
          <a:r>
            <a:rPr lang="en-US" dirty="0"/>
            <a:t>What we can do</a:t>
          </a:r>
        </a:p>
      </dgm:t>
    </dgm:pt>
    <dgm:pt modelId="{F82A6D72-D543-4E77-B89F-B35EA780516E}" type="parTrans" cxnId="{3758F104-3613-4592-B68E-6F3A1B02A433}">
      <dgm:prSet/>
      <dgm:spPr/>
      <dgm:t>
        <a:bodyPr/>
        <a:lstStyle/>
        <a:p>
          <a:endParaRPr lang="en-US"/>
        </a:p>
      </dgm:t>
    </dgm:pt>
    <dgm:pt modelId="{EA374FE3-FB30-40BA-953E-80C475FD03DA}" type="sibTrans" cxnId="{3758F104-3613-4592-B68E-6F3A1B02A433}">
      <dgm:prSet/>
      <dgm:spPr/>
      <dgm:t>
        <a:bodyPr/>
        <a:lstStyle/>
        <a:p>
          <a:endParaRPr lang="en-US"/>
        </a:p>
      </dgm:t>
    </dgm:pt>
    <dgm:pt modelId="{51D4F147-4B46-4EE1-B14C-8FF266DF9EAF}">
      <dgm:prSet/>
      <dgm:spPr/>
      <dgm:t>
        <a:bodyPr/>
        <a:lstStyle/>
        <a:p>
          <a:endParaRPr lang="en-US"/>
        </a:p>
      </dgm:t>
    </dgm:pt>
    <dgm:pt modelId="{3EBE7F30-23CD-4DD3-AC96-1A1A5B15AB5E}" type="parTrans" cxnId="{8AEDCA10-581C-43F1-A9D9-DF3DF2842503}">
      <dgm:prSet/>
      <dgm:spPr/>
      <dgm:t>
        <a:bodyPr/>
        <a:lstStyle/>
        <a:p>
          <a:endParaRPr lang="en-US"/>
        </a:p>
      </dgm:t>
    </dgm:pt>
    <dgm:pt modelId="{0833BA5B-B237-4B5A-88F0-C35646AB924E}" type="sibTrans" cxnId="{8AEDCA10-581C-43F1-A9D9-DF3DF2842503}">
      <dgm:prSet/>
      <dgm:spPr/>
      <dgm:t>
        <a:bodyPr/>
        <a:lstStyle/>
        <a:p>
          <a:endParaRPr lang="en-US"/>
        </a:p>
      </dgm:t>
    </dgm:pt>
    <dgm:pt modelId="{41E9D6EB-4AF7-4AC4-ADF8-7C88F0745B11}" type="pres">
      <dgm:prSet presAssocID="{E48DD918-8EF3-4288-A2B2-2E79474DCBDF}" presName="vert0" presStyleCnt="0">
        <dgm:presLayoutVars>
          <dgm:dir/>
          <dgm:animOne val="branch"/>
          <dgm:animLvl val="lvl"/>
        </dgm:presLayoutVars>
      </dgm:prSet>
      <dgm:spPr/>
      <dgm:t>
        <a:bodyPr/>
        <a:lstStyle/>
        <a:p>
          <a:endParaRPr lang="en-US"/>
        </a:p>
      </dgm:t>
    </dgm:pt>
    <dgm:pt modelId="{91C059DB-81EF-4921-81AE-62076FA12A70}" type="pres">
      <dgm:prSet presAssocID="{BF3C9469-2CCC-43C5-BD92-7C005269727B}" presName="thickLine" presStyleLbl="alignNode1" presStyleIdx="0" presStyleCnt="4"/>
      <dgm:spPr/>
    </dgm:pt>
    <dgm:pt modelId="{0BBA9A93-1558-4E1F-8E4A-FCE7163E0B29}" type="pres">
      <dgm:prSet presAssocID="{BF3C9469-2CCC-43C5-BD92-7C005269727B}" presName="horz1" presStyleCnt="0"/>
      <dgm:spPr/>
    </dgm:pt>
    <dgm:pt modelId="{1868F7F1-4347-4FF8-990D-DD95A3D86F0B}" type="pres">
      <dgm:prSet presAssocID="{BF3C9469-2CCC-43C5-BD92-7C005269727B}" presName="tx1" presStyleLbl="revTx" presStyleIdx="0" presStyleCnt="4"/>
      <dgm:spPr/>
      <dgm:t>
        <a:bodyPr/>
        <a:lstStyle/>
        <a:p>
          <a:endParaRPr lang="en-US"/>
        </a:p>
      </dgm:t>
    </dgm:pt>
    <dgm:pt modelId="{45198D13-C385-474A-A44D-DA623C3210B9}" type="pres">
      <dgm:prSet presAssocID="{BF3C9469-2CCC-43C5-BD92-7C005269727B}" presName="vert1" presStyleCnt="0"/>
      <dgm:spPr/>
    </dgm:pt>
    <dgm:pt modelId="{1148C2A6-E7EE-405D-BFF9-447CE1F87C21}" type="pres">
      <dgm:prSet presAssocID="{672DF468-A08A-4075-99AF-040950EB28CA}" presName="thickLine" presStyleLbl="alignNode1" presStyleIdx="1" presStyleCnt="4"/>
      <dgm:spPr/>
    </dgm:pt>
    <dgm:pt modelId="{8821A4B2-4BDA-4EEC-AB10-1D53812A6692}" type="pres">
      <dgm:prSet presAssocID="{672DF468-A08A-4075-99AF-040950EB28CA}" presName="horz1" presStyleCnt="0"/>
      <dgm:spPr/>
    </dgm:pt>
    <dgm:pt modelId="{5BF97DFC-3D8A-4FB9-A097-CD169A663FED}" type="pres">
      <dgm:prSet presAssocID="{672DF468-A08A-4075-99AF-040950EB28CA}" presName="tx1" presStyleLbl="revTx" presStyleIdx="1" presStyleCnt="4"/>
      <dgm:spPr/>
      <dgm:t>
        <a:bodyPr/>
        <a:lstStyle/>
        <a:p>
          <a:endParaRPr lang="en-US"/>
        </a:p>
      </dgm:t>
    </dgm:pt>
    <dgm:pt modelId="{EDECEF85-F40A-4F8D-8DE6-0B6E463B8B17}" type="pres">
      <dgm:prSet presAssocID="{672DF468-A08A-4075-99AF-040950EB28CA}" presName="vert1" presStyleCnt="0"/>
      <dgm:spPr/>
    </dgm:pt>
    <dgm:pt modelId="{36F0689A-99F4-4E69-8216-D7177150F3C3}" type="pres">
      <dgm:prSet presAssocID="{F48531A5-5E68-40F6-BE7E-6617C5E44336}" presName="thickLine" presStyleLbl="alignNode1" presStyleIdx="2" presStyleCnt="4"/>
      <dgm:spPr/>
    </dgm:pt>
    <dgm:pt modelId="{89379549-5D43-498D-9A8B-7E30C4494D53}" type="pres">
      <dgm:prSet presAssocID="{F48531A5-5E68-40F6-BE7E-6617C5E44336}" presName="horz1" presStyleCnt="0"/>
      <dgm:spPr/>
    </dgm:pt>
    <dgm:pt modelId="{0169F50B-ABEE-41B7-8430-A7F8D4625D56}" type="pres">
      <dgm:prSet presAssocID="{F48531A5-5E68-40F6-BE7E-6617C5E44336}" presName="tx1" presStyleLbl="revTx" presStyleIdx="2" presStyleCnt="4"/>
      <dgm:spPr/>
      <dgm:t>
        <a:bodyPr/>
        <a:lstStyle/>
        <a:p>
          <a:endParaRPr lang="en-US"/>
        </a:p>
      </dgm:t>
    </dgm:pt>
    <dgm:pt modelId="{C8FADE2A-0197-4527-8648-2257FED2B2D6}" type="pres">
      <dgm:prSet presAssocID="{F48531A5-5E68-40F6-BE7E-6617C5E44336}" presName="vert1" presStyleCnt="0"/>
      <dgm:spPr/>
    </dgm:pt>
    <dgm:pt modelId="{801B6E34-C61C-4DC3-A45A-D1B1B1EF5988}" type="pres">
      <dgm:prSet presAssocID="{51D4F147-4B46-4EE1-B14C-8FF266DF9EAF}" presName="thickLine" presStyleLbl="alignNode1" presStyleIdx="3" presStyleCnt="4"/>
      <dgm:spPr/>
    </dgm:pt>
    <dgm:pt modelId="{018C5ACD-788B-4CFA-849E-D96B892CC436}" type="pres">
      <dgm:prSet presAssocID="{51D4F147-4B46-4EE1-B14C-8FF266DF9EAF}" presName="horz1" presStyleCnt="0"/>
      <dgm:spPr/>
    </dgm:pt>
    <dgm:pt modelId="{DF88ADF4-2BE9-45E3-A63C-15CC29F41525}" type="pres">
      <dgm:prSet presAssocID="{51D4F147-4B46-4EE1-B14C-8FF266DF9EAF}" presName="tx1" presStyleLbl="revTx" presStyleIdx="3" presStyleCnt="4"/>
      <dgm:spPr/>
      <dgm:t>
        <a:bodyPr/>
        <a:lstStyle/>
        <a:p>
          <a:endParaRPr lang="en-US"/>
        </a:p>
      </dgm:t>
    </dgm:pt>
    <dgm:pt modelId="{071A4B64-EF2F-47BE-812C-1C952533C4BC}" type="pres">
      <dgm:prSet presAssocID="{51D4F147-4B46-4EE1-B14C-8FF266DF9EAF}" presName="vert1" presStyleCnt="0"/>
      <dgm:spPr/>
    </dgm:pt>
  </dgm:ptLst>
  <dgm:cxnLst>
    <dgm:cxn modelId="{DED8DB8C-6AF7-4201-8564-33284D1D123C}" type="presOf" srcId="{E48DD918-8EF3-4288-A2B2-2E79474DCBDF}" destId="{41E9D6EB-4AF7-4AC4-ADF8-7C88F0745B11}" srcOrd="0" destOrd="0" presId="urn:microsoft.com/office/officeart/2008/layout/LinedList"/>
    <dgm:cxn modelId="{8AEDCA10-581C-43F1-A9D9-DF3DF2842503}" srcId="{E48DD918-8EF3-4288-A2B2-2E79474DCBDF}" destId="{51D4F147-4B46-4EE1-B14C-8FF266DF9EAF}" srcOrd="3" destOrd="0" parTransId="{3EBE7F30-23CD-4DD3-AC96-1A1A5B15AB5E}" sibTransId="{0833BA5B-B237-4B5A-88F0-C35646AB924E}"/>
    <dgm:cxn modelId="{3758F104-3613-4592-B68E-6F3A1B02A433}" srcId="{E48DD918-8EF3-4288-A2B2-2E79474DCBDF}" destId="{F48531A5-5E68-40F6-BE7E-6617C5E44336}" srcOrd="2" destOrd="0" parTransId="{F82A6D72-D543-4E77-B89F-B35EA780516E}" sibTransId="{EA374FE3-FB30-40BA-953E-80C475FD03DA}"/>
    <dgm:cxn modelId="{598609AD-5217-4AEA-812C-556FFE7DDBF6}" srcId="{E48DD918-8EF3-4288-A2B2-2E79474DCBDF}" destId="{672DF468-A08A-4075-99AF-040950EB28CA}" srcOrd="1" destOrd="0" parTransId="{2942C72D-D75C-48E5-AD5A-2804A9958EE5}" sibTransId="{9B527E6E-4BD9-4A7D-BFB4-F5E24AFA05E1}"/>
    <dgm:cxn modelId="{B896DBEA-AF44-42D4-873E-445594EB340D}" type="presOf" srcId="{51D4F147-4B46-4EE1-B14C-8FF266DF9EAF}" destId="{DF88ADF4-2BE9-45E3-A63C-15CC29F41525}" srcOrd="0" destOrd="0" presId="urn:microsoft.com/office/officeart/2008/layout/LinedList"/>
    <dgm:cxn modelId="{246EF22A-F9B1-436C-8D48-69534D5D0216}" type="presOf" srcId="{F48531A5-5E68-40F6-BE7E-6617C5E44336}" destId="{0169F50B-ABEE-41B7-8430-A7F8D4625D56}" srcOrd="0" destOrd="0" presId="urn:microsoft.com/office/officeart/2008/layout/LinedList"/>
    <dgm:cxn modelId="{DEC78104-BF01-4E57-84CF-E333517FA500}" type="presOf" srcId="{BF3C9469-2CCC-43C5-BD92-7C005269727B}" destId="{1868F7F1-4347-4FF8-990D-DD95A3D86F0B}" srcOrd="0" destOrd="0" presId="urn:microsoft.com/office/officeart/2008/layout/LinedList"/>
    <dgm:cxn modelId="{EC64AA9B-1685-4A2F-89C1-89BA2C1A1BE4}" srcId="{E48DD918-8EF3-4288-A2B2-2E79474DCBDF}" destId="{BF3C9469-2CCC-43C5-BD92-7C005269727B}" srcOrd="0" destOrd="0" parTransId="{A706A4A9-5F82-44A8-A805-109C68371AB2}" sibTransId="{AB73DBC5-4325-427D-B7FA-1DA684574BAD}"/>
    <dgm:cxn modelId="{4550DA20-00F8-4227-98E4-865175CDDF5C}" type="presOf" srcId="{672DF468-A08A-4075-99AF-040950EB28CA}" destId="{5BF97DFC-3D8A-4FB9-A097-CD169A663FED}" srcOrd="0" destOrd="0" presId="urn:microsoft.com/office/officeart/2008/layout/LinedList"/>
    <dgm:cxn modelId="{A3085611-6AF2-4BF4-8119-CD2FE58000CC}" type="presParOf" srcId="{41E9D6EB-4AF7-4AC4-ADF8-7C88F0745B11}" destId="{91C059DB-81EF-4921-81AE-62076FA12A70}" srcOrd="0" destOrd="0" presId="urn:microsoft.com/office/officeart/2008/layout/LinedList"/>
    <dgm:cxn modelId="{8360C11A-EADB-4E4D-9134-A631D13CE358}" type="presParOf" srcId="{41E9D6EB-4AF7-4AC4-ADF8-7C88F0745B11}" destId="{0BBA9A93-1558-4E1F-8E4A-FCE7163E0B29}" srcOrd="1" destOrd="0" presId="urn:microsoft.com/office/officeart/2008/layout/LinedList"/>
    <dgm:cxn modelId="{A410FDD5-5620-4FFD-8628-EC1BF0E6EFCF}" type="presParOf" srcId="{0BBA9A93-1558-4E1F-8E4A-FCE7163E0B29}" destId="{1868F7F1-4347-4FF8-990D-DD95A3D86F0B}" srcOrd="0" destOrd="0" presId="urn:microsoft.com/office/officeart/2008/layout/LinedList"/>
    <dgm:cxn modelId="{33D7D2BF-26B6-402D-BF77-21D0CBBD330E}" type="presParOf" srcId="{0BBA9A93-1558-4E1F-8E4A-FCE7163E0B29}" destId="{45198D13-C385-474A-A44D-DA623C3210B9}" srcOrd="1" destOrd="0" presId="urn:microsoft.com/office/officeart/2008/layout/LinedList"/>
    <dgm:cxn modelId="{C848B20B-187A-499B-A123-E32CDF834E19}" type="presParOf" srcId="{41E9D6EB-4AF7-4AC4-ADF8-7C88F0745B11}" destId="{1148C2A6-E7EE-405D-BFF9-447CE1F87C21}" srcOrd="2" destOrd="0" presId="urn:microsoft.com/office/officeart/2008/layout/LinedList"/>
    <dgm:cxn modelId="{02AAA7AF-08A4-4F29-A9B1-6D2A861CB158}" type="presParOf" srcId="{41E9D6EB-4AF7-4AC4-ADF8-7C88F0745B11}" destId="{8821A4B2-4BDA-4EEC-AB10-1D53812A6692}" srcOrd="3" destOrd="0" presId="urn:microsoft.com/office/officeart/2008/layout/LinedList"/>
    <dgm:cxn modelId="{44CA443E-E0D0-4317-BEEA-7D182EB46AD8}" type="presParOf" srcId="{8821A4B2-4BDA-4EEC-AB10-1D53812A6692}" destId="{5BF97DFC-3D8A-4FB9-A097-CD169A663FED}" srcOrd="0" destOrd="0" presId="urn:microsoft.com/office/officeart/2008/layout/LinedList"/>
    <dgm:cxn modelId="{A5542C4B-AF0D-486A-8A3D-6CC760BFB7BD}" type="presParOf" srcId="{8821A4B2-4BDA-4EEC-AB10-1D53812A6692}" destId="{EDECEF85-F40A-4F8D-8DE6-0B6E463B8B17}" srcOrd="1" destOrd="0" presId="urn:microsoft.com/office/officeart/2008/layout/LinedList"/>
    <dgm:cxn modelId="{E72F54DB-AE6D-4057-A2F3-72489BB380F0}" type="presParOf" srcId="{41E9D6EB-4AF7-4AC4-ADF8-7C88F0745B11}" destId="{36F0689A-99F4-4E69-8216-D7177150F3C3}" srcOrd="4" destOrd="0" presId="urn:microsoft.com/office/officeart/2008/layout/LinedList"/>
    <dgm:cxn modelId="{DF95A50F-64D3-47B3-BC94-5526F56463BE}" type="presParOf" srcId="{41E9D6EB-4AF7-4AC4-ADF8-7C88F0745B11}" destId="{89379549-5D43-498D-9A8B-7E30C4494D53}" srcOrd="5" destOrd="0" presId="urn:microsoft.com/office/officeart/2008/layout/LinedList"/>
    <dgm:cxn modelId="{A401F204-FD47-4588-BAC9-7B539DBA690E}" type="presParOf" srcId="{89379549-5D43-498D-9A8B-7E30C4494D53}" destId="{0169F50B-ABEE-41B7-8430-A7F8D4625D56}" srcOrd="0" destOrd="0" presId="urn:microsoft.com/office/officeart/2008/layout/LinedList"/>
    <dgm:cxn modelId="{A550BC39-D4CC-48DA-AB3B-F769FAC5CC94}" type="presParOf" srcId="{89379549-5D43-498D-9A8B-7E30C4494D53}" destId="{C8FADE2A-0197-4527-8648-2257FED2B2D6}" srcOrd="1" destOrd="0" presId="urn:microsoft.com/office/officeart/2008/layout/LinedList"/>
    <dgm:cxn modelId="{24ABDC41-14FA-4043-A16A-F6A42173AE9A}" type="presParOf" srcId="{41E9D6EB-4AF7-4AC4-ADF8-7C88F0745B11}" destId="{801B6E34-C61C-4DC3-A45A-D1B1B1EF5988}" srcOrd="6" destOrd="0" presId="urn:microsoft.com/office/officeart/2008/layout/LinedList"/>
    <dgm:cxn modelId="{D890C5BB-320A-4038-9EF9-7A9B7DCF46DE}" type="presParOf" srcId="{41E9D6EB-4AF7-4AC4-ADF8-7C88F0745B11}" destId="{018C5ACD-788B-4CFA-849E-D96B892CC436}" srcOrd="7" destOrd="0" presId="urn:microsoft.com/office/officeart/2008/layout/LinedList"/>
    <dgm:cxn modelId="{2F8E0C91-2A99-4A40-9D3B-7FACC0B483D7}" type="presParOf" srcId="{018C5ACD-788B-4CFA-849E-D96B892CC436}" destId="{DF88ADF4-2BE9-45E3-A63C-15CC29F41525}" srcOrd="0" destOrd="0" presId="urn:microsoft.com/office/officeart/2008/layout/LinedList"/>
    <dgm:cxn modelId="{36D54CC9-C832-4628-9FF1-0B02C9C84265}" type="presParOf" srcId="{018C5ACD-788B-4CFA-849E-D96B892CC436}" destId="{071A4B64-EF2F-47BE-812C-1C952533C4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a:t>Cyberbullying</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a:t>Safety</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2"/>
      <dgm:spPr>
        <a:solidFill>
          <a:schemeClr val="accent2">
            <a:lumMod val="20000"/>
            <a:lumOff val="80000"/>
          </a:schemeClr>
        </a:solidFill>
      </dgm:spPr>
    </dgm:pt>
    <dgm:pt modelId="{47E03271-5A3B-4A72-90A4-0672F25B770A}" type="pres">
      <dgm:prSet presAssocID="{2C0AE998-2BD9-4B7C-A0FA-5F34DC152AE2}"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mart Phone"/>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2">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2"/>
      <dgm:spPr/>
    </dgm:pt>
    <dgm:pt modelId="{03E96B40-B37C-4751-B69D-35F467C3CAEA}" type="pres">
      <dgm:prSet presAssocID="{17D0EC87-454C-412D-8ABC-31D62DF27B24}"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Warning"/>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2">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7945AA0E-2C8B-4D6D-BE20-9D3AC7BB5219}" type="presOf" srcId="{2C0AE998-2BD9-4B7C-A0FA-5F34DC152AE2}" destId="{A5B452DD-58B0-4DF1-B65E-67710B3A9410}" srcOrd="0" destOrd="0" presId="urn:microsoft.com/office/officeart/2018/2/layout/IconVerticalSolidList"/>
    <dgm:cxn modelId="{7A6ECFF5-E893-454E-BCCD-6AD55C83BC30}" type="presOf" srcId="{50EC6806-81A2-4092-8604-97D6FC29AD6E}" destId="{F09305B3-A096-4AC5-BE51-9D74F784545F}" srcOrd="0" destOrd="0" presId="urn:microsoft.com/office/officeart/2018/2/layout/IconVerticalSolidList"/>
    <dgm:cxn modelId="{A33E9B3C-47B1-4864-8AEA-ADEB4D8B1DB7}" type="presOf" srcId="{17D0EC87-454C-412D-8ABC-31D62DF27B24}" destId="{0F062818-D375-48C6-9906-78BA8DFB85A2}"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2807584A-FA22-487A-87B6-41655A5C16BB}" type="presParOf" srcId="{F09305B3-A096-4AC5-BE51-9D74F784545F}" destId="{DA29393C-4820-4340-833F-2C72A8F07679}" srcOrd="0" destOrd="0" presId="urn:microsoft.com/office/officeart/2018/2/layout/IconVerticalSolidList"/>
    <dgm:cxn modelId="{479D4D5B-F882-4329-A440-0B86CD11EC54}" type="presParOf" srcId="{DA29393C-4820-4340-833F-2C72A8F07679}" destId="{3AEC4810-DE3B-439C-B385-AB66A40E263A}" srcOrd="0" destOrd="0" presId="urn:microsoft.com/office/officeart/2018/2/layout/IconVerticalSolidList"/>
    <dgm:cxn modelId="{C5A0E4C6-0517-417E-AE7F-62CC382283F2}" type="presParOf" srcId="{DA29393C-4820-4340-833F-2C72A8F07679}" destId="{47E03271-5A3B-4A72-90A4-0672F25B770A}" srcOrd="1" destOrd="0" presId="urn:microsoft.com/office/officeart/2018/2/layout/IconVerticalSolidList"/>
    <dgm:cxn modelId="{6793FFDD-D0F7-4B10-9ED2-D18576438B62}" type="presParOf" srcId="{DA29393C-4820-4340-833F-2C72A8F07679}" destId="{F59B3872-2011-4C9E-A16E-DE2BAEC1D732}" srcOrd="2" destOrd="0" presId="urn:microsoft.com/office/officeart/2018/2/layout/IconVerticalSolidList"/>
    <dgm:cxn modelId="{88995BEB-AF28-4A51-8B4A-CC036719446C}" type="presParOf" srcId="{DA29393C-4820-4340-833F-2C72A8F07679}" destId="{A5B452DD-58B0-4DF1-B65E-67710B3A9410}" srcOrd="3" destOrd="0" presId="urn:microsoft.com/office/officeart/2018/2/layout/IconVerticalSolidList"/>
    <dgm:cxn modelId="{E29360D4-A42F-4AED-A6EB-964DA30A091C}" type="presParOf" srcId="{F09305B3-A096-4AC5-BE51-9D74F784545F}" destId="{4F3E270C-85B5-47A6-AC62-E77C18BDCF24}" srcOrd="1" destOrd="0" presId="urn:microsoft.com/office/officeart/2018/2/layout/IconVerticalSolidList"/>
    <dgm:cxn modelId="{53CB75B2-CD2E-4D6F-8DEB-105756227D6E}" type="presParOf" srcId="{F09305B3-A096-4AC5-BE51-9D74F784545F}" destId="{F47AF5C5-4896-426A-8F8E-D45FD687FA7A}" srcOrd="2" destOrd="0" presId="urn:microsoft.com/office/officeart/2018/2/layout/IconVerticalSolidList"/>
    <dgm:cxn modelId="{CBE61B33-28CA-4B28-99F4-F962A5547BF8}" type="presParOf" srcId="{F47AF5C5-4896-426A-8F8E-D45FD687FA7A}" destId="{CA7284BE-E045-4CAE-8CFB-D992606CF7CB}" srcOrd="0" destOrd="0" presId="urn:microsoft.com/office/officeart/2018/2/layout/IconVerticalSolidList"/>
    <dgm:cxn modelId="{843689E0-E425-446C-81A6-CB7EA5429F66}" type="presParOf" srcId="{F47AF5C5-4896-426A-8F8E-D45FD687FA7A}" destId="{03E96B40-B37C-4751-B69D-35F467C3CAEA}" srcOrd="1" destOrd="0" presId="urn:microsoft.com/office/officeart/2018/2/layout/IconVerticalSolidList"/>
    <dgm:cxn modelId="{B21F3A0B-D907-459A-BA1B-2967C7C73694}" type="presParOf" srcId="{F47AF5C5-4896-426A-8F8E-D45FD687FA7A}" destId="{8D370ACA-0989-4FAB-A800-7B49E802DC16}" srcOrd="2" destOrd="0" presId="urn:microsoft.com/office/officeart/2018/2/layout/IconVerticalSolidList"/>
    <dgm:cxn modelId="{A7740D64-AB38-482D-896F-5D2EFA17F81F}" type="presParOf" srcId="{F47AF5C5-4896-426A-8F8E-D45FD687FA7A}" destId="{0F062818-D375-48C6-9906-78BA8DFB85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a:t>Cyberbullying</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a:t>Safety</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2"/>
      <dgm:spPr>
        <a:xfrm>
          <a:off x="0" y="532120"/>
          <a:ext cx="4998962" cy="982375"/>
        </a:xfrm>
        <a:prstGeom prst="roundRect">
          <a:avLst>
            <a:gd name="adj" fmla="val 10000"/>
          </a:avLst>
        </a:prstGeom>
        <a:solidFill>
          <a:srgbClr val="FFFFFF">
            <a:lumMod val="95000"/>
            <a:hueOff val="0"/>
            <a:satOff val="0"/>
            <a:lumOff val="0"/>
            <a:alphaOff val="0"/>
          </a:srgbClr>
        </a:solidFill>
        <a:ln>
          <a:noFill/>
        </a:ln>
        <a:effectLst/>
      </dgm:spPr>
    </dgm:pt>
    <dgm:pt modelId="{47E03271-5A3B-4A72-90A4-0672F25B770A}" type="pres">
      <dgm:prSet presAssocID="{2C0AE998-2BD9-4B7C-A0FA-5F34DC152AE2}"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mart Phone"/>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2">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2"/>
      <dgm:spPr>
        <a:solidFill>
          <a:schemeClr val="accent2">
            <a:lumMod val="20000"/>
            <a:lumOff val="80000"/>
          </a:schemeClr>
        </a:solidFill>
      </dgm:spPr>
    </dgm:pt>
    <dgm:pt modelId="{03E96B40-B37C-4751-B69D-35F467C3CAEA}" type="pres">
      <dgm:prSet presAssocID="{17D0EC87-454C-412D-8ABC-31D62DF27B24}"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Warning"/>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2">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7945AA0E-2C8B-4D6D-BE20-9D3AC7BB5219}" type="presOf" srcId="{2C0AE998-2BD9-4B7C-A0FA-5F34DC152AE2}" destId="{A5B452DD-58B0-4DF1-B65E-67710B3A9410}" srcOrd="0" destOrd="0" presId="urn:microsoft.com/office/officeart/2018/2/layout/IconVerticalSolidList"/>
    <dgm:cxn modelId="{7A6ECFF5-E893-454E-BCCD-6AD55C83BC30}" type="presOf" srcId="{50EC6806-81A2-4092-8604-97D6FC29AD6E}" destId="{F09305B3-A096-4AC5-BE51-9D74F784545F}" srcOrd="0" destOrd="0" presId="urn:microsoft.com/office/officeart/2018/2/layout/IconVerticalSolidList"/>
    <dgm:cxn modelId="{A33E9B3C-47B1-4864-8AEA-ADEB4D8B1DB7}" type="presOf" srcId="{17D0EC87-454C-412D-8ABC-31D62DF27B24}" destId="{0F062818-D375-48C6-9906-78BA8DFB85A2}"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2807584A-FA22-487A-87B6-41655A5C16BB}" type="presParOf" srcId="{F09305B3-A096-4AC5-BE51-9D74F784545F}" destId="{DA29393C-4820-4340-833F-2C72A8F07679}" srcOrd="0" destOrd="0" presId="urn:microsoft.com/office/officeart/2018/2/layout/IconVerticalSolidList"/>
    <dgm:cxn modelId="{479D4D5B-F882-4329-A440-0B86CD11EC54}" type="presParOf" srcId="{DA29393C-4820-4340-833F-2C72A8F07679}" destId="{3AEC4810-DE3B-439C-B385-AB66A40E263A}" srcOrd="0" destOrd="0" presId="urn:microsoft.com/office/officeart/2018/2/layout/IconVerticalSolidList"/>
    <dgm:cxn modelId="{C5A0E4C6-0517-417E-AE7F-62CC382283F2}" type="presParOf" srcId="{DA29393C-4820-4340-833F-2C72A8F07679}" destId="{47E03271-5A3B-4A72-90A4-0672F25B770A}" srcOrd="1" destOrd="0" presId="urn:microsoft.com/office/officeart/2018/2/layout/IconVerticalSolidList"/>
    <dgm:cxn modelId="{6793FFDD-D0F7-4B10-9ED2-D18576438B62}" type="presParOf" srcId="{DA29393C-4820-4340-833F-2C72A8F07679}" destId="{F59B3872-2011-4C9E-A16E-DE2BAEC1D732}" srcOrd="2" destOrd="0" presId="urn:microsoft.com/office/officeart/2018/2/layout/IconVerticalSolidList"/>
    <dgm:cxn modelId="{88995BEB-AF28-4A51-8B4A-CC036719446C}" type="presParOf" srcId="{DA29393C-4820-4340-833F-2C72A8F07679}" destId="{A5B452DD-58B0-4DF1-B65E-67710B3A9410}" srcOrd="3" destOrd="0" presId="urn:microsoft.com/office/officeart/2018/2/layout/IconVerticalSolidList"/>
    <dgm:cxn modelId="{E29360D4-A42F-4AED-A6EB-964DA30A091C}" type="presParOf" srcId="{F09305B3-A096-4AC5-BE51-9D74F784545F}" destId="{4F3E270C-85B5-47A6-AC62-E77C18BDCF24}" srcOrd="1" destOrd="0" presId="urn:microsoft.com/office/officeart/2018/2/layout/IconVerticalSolidList"/>
    <dgm:cxn modelId="{53CB75B2-CD2E-4D6F-8DEB-105756227D6E}" type="presParOf" srcId="{F09305B3-A096-4AC5-BE51-9D74F784545F}" destId="{F47AF5C5-4896-426A-8F8E-D45FD687FA7A}" srcOrd="2" destOrd="0" presId="urn:microsoft.com/office/officeart/2018/2/layout/IconVerticalSolidList"/>
    <dgm:cxn modelId="{CBE61B33-28CA-4B28-99F4-F962A5547BF8}" type="presParOf" srcId="{F47AF5C5-4896-426A-8F8E-D45FD687FA7A}" destId="{CA7284BE-E045-4CAE-8CFB-D992606CF7CB}" srcOrd="0" destOrd="0" presId="urn:microsoft.com/office/officeart/2018/2/layout/IconVerticalSolidList"/>
    <dgm:cxn modelId="{843689E0-E425-446C-81A6-CB7EA5429F66}" type="presParOf" srcId="{F47AF5C5-4896-426A-8F8E-D45FD687FA7A}" destId="{03E96B40-B37C-4751-B69D-35F467C3CAEA}" srcOrd="1" destOrd="0" presId="urn:microsoft.com/office/officeart/2018/2/layout/IconVerticalSolidList"/>
    <dgm:cxn modelId="{B21F3A0B-D907-459A-BA1B-2967C7C73694}" type="presParOf" srcId="{F47AF5C5-4896-426A-8F8E-D45FD687FA7A}" destId="{8D370ACA-0989-4FAB-A800-7B49E802DC16}" srcOrd="2" destOrd="0" presId="urn:microsoft.com/office/officeart/2018/2/layout/IconVerticalSolidList"/>
    <dgm:cxn modelId="{A7740D64-AB38-482D-896F-5D2EFA17F81F}" type="presParOf" srcId="{F47AF5C5-4896-426A-8F8E-D45FD687FA7A}" destId="{0F062818-D375-48C6-9906-78BA8DFB85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bg1">
            <a:lumMod val="95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accent2">
            <a:lumMod val="20000"/>
            <a:lumOff val="80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accent2">
            <a:lumMod val="20000"/>
            <a:lumOff val="80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bg1">
            <a:lumMod val="95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a:solidFill>
          <a:schemeClr val="accent2">
            <a:lumMod val="20000"/>
            <a:lumOff val="80000"/>
          </a:schemeClr>
        </a:solidFill>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bg1">
            <a:lumMod val="95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a:solidFill>
          <a:schemeClr val="bg1">
            <a:lumMod val="95000"/>
          </a:schemeClr>
        </a:solidFill>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bg1">
            <a:lumMod val="95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a:solidFill>
          <a:schemeClr val="bg1">
            <a:lumMod val="95000"/>
          </a:schemeClr>
        </a:solidFill>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bg1">
            <a:lumMod val="95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a:solidFill>
          <a:schemeClr val="bg1">
            <a:lumMod val="95000"/>
          </a:schemeClr>
        </a:solidFill>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bg1">
            <a:lumMod val="95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a:solidFill>
          <a:schemeClr val="bg1">
            <a:lumMod val="95000"/>
          </a:schemeClr>
        </a:solidFill>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Depression and anxiety</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a:t>Sleep disturbances</a:t>
          </a:r>
          <a:endParaRPr lang="en-US" sz="2800" dirty="0"/>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a:t>Body Image issues and disordered eating</a:t>
          </a:r>
          <a:endParaRPr lang="en-US" sz="2800" dirty="0"/>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accent2">
            <a:lumMod val="20000"/>
            <a:lumOff val="80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rying Face with No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leep"/>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bg1">
            <a:lumMod val="95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a:solidFill>
          <a:schemeClr val="bg1">
            <a:lumMod val="95000"/>
          </a:schemeClr>
        </a:solidFill>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0FF40C3-3486-4050-98CD-C1EDEFFA0D3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89D1F82-40C0-499D-887B-BD974648BF60}">
      <dgm:prSet custT="1"/>
      <dgm:spPr>
        <a:solidFill>
          <a:schemeClr val="accent1">
            <a:lumMod val="20000"/>
            <a:lumOff val="80000"/>
          </a:schemeClr>
        </a:solidFill>
        <a:ln>
          <a:solidFill>
            <a:schemeClr val="tx1"/>
          </a:solidFill>
        </a:ln>
      </dgm:spPr>
      <dgm:t>
        <a:bodyPr/>
        <a:lstStyle/>
        <a:p>
          <a:r>
            <a:rPr lang="en-US" sz="2300" dirty="0">
              <a:solidFill>
                <a:schemeClr val="tx2"/>
              </a:solidFill>
            </a:rPr>
            <a:t>1. </a:t>
          </a:r>
          <a:r>
            <a:rPr lang="en-US" sz="2800" dirty="0">
              <a:solidFill>
                <a:schemeClr val="tx2"/>
              </a:solidFill>
            </a:rPr>
            <a:t>Does </a:t>
          </a:r>
          <a:r>
            <a:rPr lang="en-US" sz="2800" b="1" dirty="0">
              <a:solidFill>
                <a:schemeClr val="tx2"/>
              </a:solidFill>
            </a:rPr>
            <a:t>child digital media consumption </a:t>
          </a:r>
          <a:r>
            <a:rPr lang="en-US" sz="2800" dirty="0">
              <a:solidFill>
                <a:schemeClr val="tx2"/>
              </a:solidFill>
            </a:rPr>
            <a:t>relate to EI, empathy, or emotional regulation skills?</a:t>
          </a:r>
        </a:p>
      </dgm:t>
    </dgm:pt>
    <dgm:pt modelId="{FE8274C6-028A-43B4-9172-8FA2674E99F7}" type="parTrans" cxnId="{810D2A23-8604-430C-BE8C-61041CFA5EEC}">
      <dgm:prSet/>
      <dgm:spPr/>
      <dgm:t>
        <a:bodyPr/>
        <a:lstStyle/>
        <a:p>
          <a:endParaRPr lang="en-US"/>
        </a:p>
      </dgm:t>
    </dgm:pt>
    <dgm:pt modelId="{AE4DD4DE-E537-49E7-9271-072639DF24AA}" type="sibTrans" cxnId="{810D2A23-8604-430C-BE8C-61041CFA5EEC}">
      <dgm:prSet/>
      <dgm:spPr/>
      <dgm:t>
        <a:bodyPr/>
        <a:lstStyle/>
        <a:p>
          <a:endParaRPr lang="en-US"/>
        </a:p>
      </dgm:t>
    </dgm:pt>
    <dgm:pt modelId="{B5D30917-4612-48AF-8315-CA8F87763AD0}">
      <dgm:prSet custT="1"/>
      <dgm:spPr>
        <a:solidFill>
          <a:schemeClr val="accent1">
            <a:lumMod val="20000"/>
            <a:lumOff val="80000"/>
          </a:schemeClr>
        </a:solidFill>
        <a:ln w="12700"/>
      </dgm:spPr>
      <dgm:t>
        <a:bodyPr/>
        <a:lstStyle/>
        <a:p>
          <a:r>
            <a:rPr lang="en-US" sz="2300" dirty="0">
              <a:solidFill>
                <a:schemeClr val="tx2"/>
              </a:solidFill>
            </a:rPr>
            <a:t>2. </a:t>
          </a:r>
          <a:r>
            <a:rPr lang="en-US" sz="2800" dirty="0">
              <a:solidFill>
                <a:schemeClr val="tx2"/>
              </a:solidFill>
            </a:rPr>
            <a:t>Do </a:t>
          </a:r>
          <a:r>
            <a:rPr lang="en-US" sz="2800" b="1" dirty="0">
              <a:solidFill>
                <a:schemeClr val="tx2"/>
              </a:solidFill>
            </a:rPr>
            <a:t>non-digital media or non-media play activities </a:t>
          </a:r>
          <a:r>
            <a:rPr lang="en-US" sz="2800" dirty="0">
              <a:solidFill>
                <a:schemeClr val="tx2"/>
              </a:solidFill>
            </a:rPr>
            <a:t>relate to EI, empathy, or emotional regulation skills?</a:t>
          </a:r>
        </a:p>
      </dgm:t>
    </dgm:pt>
    <dgm:pt modelId="{04BF91CD-7D2A-4182-9155-D96C72802306}" type="parTrans" cxnId="{A92EB6A6-1E20-4E30-AD7E-504D140BD52B}">
      <dgm:prSet/>
      <dgm:spPr/>
      <dgm:t>
        <a:bodyPr/>
        <a:lstStyle/>
        <a:p>
          <a:endParaRPr lang="en-US"/>
        </a:p>
      </dgm:t>
    </dgm:pt>
    <dgm:pt modelId="{F6C22E14-387C-4136-A31E-757BC4A3E244}" type="sibTrans" cxnId="{A92EB6A6-1E20-4E30-AD7E-504D140BD52B}">
      <dgm:prSet/>
      <dgm:spPr/>
      <dgm:t>
        <a:bodyPr/>
        <a:lstStyle/>
        <a:p>
          <a:endParaRPr lang="en-US"/>
        </a:p>
      </dgm:t>
    </dgm:pt>
    <dgm:pt modelId="{AF2318DA-6B6E-4E94-9A0E-D60D663CE74D}">
      <dgm:prSet custT="1"/>
      <dgm:spPr>
        <a:solidFill>
          <a:schemeClr val="accent1">
            <a:lumMod val="20000"/>
            <a:lumOff val="80000"/>
          </a:schemeClr>
        </a:solidFill>
      </dgm:spPr>
      <dgm:t>
        <a:bodyPr/>
        <a:lstStyle/>
        <a:p>
          <a:r>
            <a:rPr lang="en-US" sz="2300" dirty="0">
              <a:solidFill>
                <a:schemeClr val="tx2"/>
              </a:solidFill>
            </a:rPr>
            <a:t>3. </a:t>
          </a:r>
          <a:r>
            <a:rPr lang="en-US" sz="2800" dirty="0">
              <a:solidFill>
                <a:schemeClr val="tx2"/>
              </a:solidFill>
            </a:rPr>
            <a:t>Does </a:t>
          </a:r>
          <a:r>
            <a:rPr lang="en-US" sz="2800" b="1" dirty="0">
              <a:solidFill>
                <a:schemeClr val="tx2"/>
              </a:solidFill>
            </a:rPr>
            <a:t>parental digital media use</a:t>
          </a:r>
          <a:r>
            <a:rPr lang="en-US" sz="2800" dirty="0">
              <a:solidFill>
                <a:schemeClr val="tx2"/>
              </a:solidFill>
            </a:rPr>
            <a:t> relate to child EI, empathy, or emotional regulation skills?</a:t>
          </a:r>
        </a:p>
      </dgm:t>
    </dgm:pt>
    <dgm:pt modelId="{AE1F87C5-1A05-440F-899A-0F0A6DE70D33}" type="parTrans" cxnId="{C46BCE08-C6CF-48FD-A094-664275D2D27B}">
      <dgm:prSet/>
      <dgm:spPr/>
      <dgm:t>
        <a:bodyPr/>
        <a:lstStyle/>
        <a:p>
          <a:endParaRPr lang="en-US"/>
        </a:p>
      </dgm:t>
    </dgm:pt>
    <dgm:pt modelId="{AF607765-1169-40A6-908B-AE33F23D42AD}" type="sibTrans" cxnId="{C46BCE08-C6CF-48FD-A094-664275D2D27B}">
      <dgm:prSet/>
      <dgm:spPr/>
      <dgm:t>
        <a:bodyPr/>
        <a:lstStyle/>
        <a:p>
          <a:endParaRPr lang="en-US"/>
        </a:p>
      </dgm:t>
    </dgm:pt>
    <dgm:pt modelId="{7DECC26D-6DF3-4EA8-9235-D16D4642BB7B}">
      <dgm:prSet custT="1"/>
      <dgm:spPr>
        <a:solidFill>
          <a:schemeClr val="accent1">
            <a:lumMod val="20000"/>
            <a:lumOff val="80000"/>
          </a:schemeClr>
        </a:solidFill>
      </dgm:spPr>
      <dgm:t>
        <a:bodyPr/>
        <a:lstStyle/>
        <a:p>
          <a:r>
            <a:rPr lang="en-US" sz="2300" dirty="0">
              <a:solidFill>
                <a:schemeClr val="tx2"/>
              </a:solidFill>
            </a:rPr>
            <a:t>4</a:t>
          </a:r>
          <a:r>
            <a:rPr lang="en-US" sz="2800" dirty="0">
              <a:solidFill>
                <a:schemeClr val="tx2"/>
              </a:solidFill>
            </a:rPr>
            <a:t>. Does </a:t>
          </a:r>
          <a:r>
            <a:rPr lang="en-US" sz="2800" b="1" dirty="0">
              <a:solidFill>
                <a:schemeClr val="tx2"/>
              </a:solidFill>
            </a:rPr>
            <a:t>parent emotional mediation or media co-use</a:t>
          </a:r>
          <a:r>
            <a:rPr lang="en-US" sz="2800" dirty="0">
              <a:solidFill>
                <a:schemeClr val="tx2"/>
              </a:solidFill>
            </a:rPr>
            <a:t> relate to child EI, empathy, or emotional regulation skills?</a:t>
          </a:r>
        </a:p>
      </dgm:t>
    </dgm:pt>
    <dgm:pt modelId="{F5B459BA-9E20-40E3-ADEE-E70214FB0501}" type="parTrans" cxnId="{AF461155-C866-40FA-BFB2-3F20F0A57012}">
      <dgm:prSet/>
      <dgm:spPr/>
      <dgm:t>
        <a:bodyPr/>
        <a:lstStyle/>
        <a:p>
          <a:endParaRPr lang="en-US"/>
        </a:p>
      </dgm:t>
    </dgm:pt>
    <dgm:pt modelId="{6081DC10-EF98-4FF9-B86C-45871E677493}" type="sibTrans" cxnId="{AF461155-C866-40FA-BFB2-3F20F0A57012}">
      <dgm:prSet/>
      <dgm:spPr/>
      <dgm:t>
        <a:bodyPr/>
        <a:lstStyle/>
        <a:p>
          <a:endParaRPr lang="en-US"/>
        </a:p>
      </dgm:t>
    </dgm:pt>
    <dgm:pt modelId="{CF604529-D1A7-4861-B422-629FFC95C04C}" type="pres">
      <dgm:prSet presAssocID="{E0FF40C3-3486-4050-98CD-C1EDEFFA0D3E}" presName="vert0" presStyleCnt="0">
        <dgm:presLayoutVars>
          <dgm:dir/>
          <dgm:animOne val="branch"/>
          <dgm:animLvl val="lvl"/>
        </dgm:presLayoutVars>
      </dgm:prSet>
      <dgm:spPr/>
      <dgm:t>
        <a:bodyPr/>
        <a:lstStyle/>
        <a:p>
          <a:endParaRPr lang="en-US"/>
        </a:p>
      </dgm:t>
    </dgm:pt>
    <dgm:pt modelId="{22FA87F3-E953-4C78-B8F8-882700EB5EA0}" type="pres">
      <dgm:prSet presAssocID="{689D1F82-40C0-499D-887B-BD974648BF60}" presName="thickLine" presStyleLbl="alignNode1" presStyleIdx="0" presStyleCnt="4"/>
      <dgm:spPr/>
    </dgm:pt>
    <dgm:pt modelId="{61259FDF-5C72-453A-9FC0-DF680213FFFA}" type="pres">
      <dgm:prSet presAssocID="{689D1F82-40C0-499D-887B-BD974648BF60}" presName="horz1" presStyleCnt="0"/>
      <dgm:spPr/>
    </dgm:pt>
    <dgm:pt modelId="{A3998382-F7DA-46F9-9B50-3A34DE4A4C32}" type="pres">
      <dgm:prSet presAssocID="{689D1F82-40C0-499D-887B-BD974648BF60}" presName="tx1" presStyleLbl="revTx" presStyleIdx="0" presStyleCnt="4"/>
      <dgm:spPr/>
      <dgm:t>
        <a:bodyPr/>
        <a:lstStyle/>
        <a:p>
          <a:endParaRPr lang="en-US"/>
        </a:p>
      </dgm:t>
    </dgm:pt>
    <dgm:pt modelId="{672CADD0-A8F1-4653-99B6-CE0E7150D5C0}" type="pres">
      <dgm:prSet presAssocID="{689D1F82-40C0-499D-887B-BD974648BF60}" presName="vert1" presStyleCnt="0"/>
      <dgm:spPr/>
    </dgm:pt>
    <dgm:pt modelId="{DC815C7C-E40F-4461-9F3B-C6321076389E}" type="pres">
      <dgm:prSet presAssocID="{B5D30917-4612-48AF-8315-CA8F87763AD0}" presName="thickLine" presStyleLbl="alignNode1" presStyleIdx="1" presStyleCnt="4"/>
      <dgm:spPr/>
    </dgm:pt>
    <dgm:pt modelId="{836CEC9B-DBFC-493E-BDF3-E5BF1033F026}" type="pres">
      <dgm:prSet presAssocID="{B5D30917-4612-48AF-8315-CA8F87763AD0}" presName="horz1" presStyleCnt="0"/>
      <dgm:spPr/>
    </dgm:pt>
    <dgm:pt modelId="{B00E45CA-F36D-4F74-AA82-F9524BDA5D05}" type="pres">
      <dgm:prSet presAssocID="{B5D30917-4612-48AF-8315-CA8F87763AD0}" presName="tx1" presStyleLbl="revTx" presStyleIdx="1" presStyleCnt="4"/>
      <dgm:spPr/>
      <dgm:t>
        <a:bodyPr/>
        <a:lstStyle/>
        <a:p>
          <a:endParaRPr lang="en-US"/>
        </a:p>
      </dgm:t>
    </dgm:pt>
    <dgm:pt modelId="{6BC66ECC-BD15-4427-B92A-8D93B0267115}" type="pres">
      <dgm:prSet presAssocID="{B5D30917-4612-48AF-8315-CA8F87763AD0}" presName="vert1" presStyleCnt="0"/>
      <dgm:spPr/>
    </dgm:pt>
    <dgm:pt modelId="{FA3EA74D-1E4B-4C8F-982D-6CEC73E4998D}" type="pres">
      <dgm:prSet presAssocID="{AF2318DA-6B6E-4E94-9A0E-D60D663CE74D}" presName="thickLine" presStyleLbl="alignNode1" presStyleIdx="2" presStyleCnt="4"/>
      <dgm:spPr/>
    </dgm:pt>
    <dgm:pt modelId="{3AD8C53E-9D97-4E1D-83DA-3FF597751A32}" type="pres">
      <dgm:prSet presAssocID="{AF2318DA-6B6E-4E94-9A0E-D60D663CE74D}" presName="horz1" presStyleCnt="0"/>
      <dgm:spPr/>
    </dgm:pt>
    <dgm:pt modelId="{BCF7A9FC-6CF7-41BA-9B8E-D9168AEC2F47}" type="pres">
      <dgm:prSet presAssocID="{AF2318DA-6B6E-4E94-9A0E-D60D663CE74D}" presName="tx1" presStyleLbl="revTx" presStyleIdx="2" presStyleCnt="4"/>
      <dgm:spPr/>
      <dgm:t>
        <a:bodyPr/>
        <a:lstStyle/>
        <a:p>
          <a:endParaRPr lang="en-US"/>
        </a:p>
      </dgm:t>
    </dgm:pt>
    <dgm:pt modelId="{EFA4EEF4-FC48-4A37-B413-5F62FE203560}" type="pres">
      <dgm:prSet presAssocID="{AF2318DA-6B6E-4E94-9A0E-D60D663CE74D}" presName="vert1" presStyleCnt="0"/>
      <dgm:spPr/>
    </dgm:pt>
    <dgm:pt modelId="{E498A94F-A527-4A02-A095-AE463023F885}" type="pres">
      <dgm:prSet presAssocID="{7DECC26D-6DF3-4EA8-9235-D16D4642BB7B}" presName="thickLine" presStyleLbl="alignNode1" presStyleIdx="3" presStyleCnt="4"/>
      <dgm:spPr/>
    </dgm:pt>
    <dgm:pt modelId="{0472C605-5432-4740-AA14-EE8AE76BE67C}" type="pres">
      <dgm:prSet presAssocID="{7DECC26D-6DF3-4EA8-9235-D16D4642BB7B}" presName="horz1" presStyleCnt="0"/>
      <dgm:spPr/>
    </dgm:pt>
    <dgm:pt modelId="{BAC613E6-FE6E-49AA-AA18-C4332D43CF7B}" type="pres">
      <dgm:prSet presAssocID="{7DECC26D-6DF3-4EA8-9235-D16D4642BB7B}" presName="tx1" presStyleLbl="revTx" presStyleIdx="3" presStyleCnt="4"/>
      <dgm:spPr/>
      <dgm:t>
        <a:bodyPr/>
        <a:lstStyle/>
        <a:p>
          <a:endParaRPr lang="en-US"/>
        </a:p>
      </dgm:t>
    </dgm:pt>
    <dgm:pt modelId="{B2E23966-3BBC-4F6F-9EB7-AA9745138353}" type="pres">
      <dgm:prSet presAssocID="{7DECC26D-6DF3-4EA8-9235-D16D4642BB7B}" presName="vert1" presStyleCnt="0"/>
      <dgm:spPr/>
    </dgm:pt>
  </dgm:ptLst>
  <dgm:cxnLst>
    <dgm:cxn modelId="{810D2A23-8604-430C-BE8C-61041CFA5EEC}" srcId="{E0FF40C3-3486-4050-98CD-C1EDEFFA0D3E}" destId="{689D1F82-40C0-499D-887B-BD974648BF60}" srcOrd="0" destOrd="0" parTransId="{FE8274C6-028A-43B4-9172-8FA2674E99F7}" sibTransId="{AE4DD4DE-E537-49E7-9271-072639DF24AA}"/>
    <dgm:cxn modelId="{C46BCE08-C6CF-48FD-A094-664275D2D27B}" srcId="{E0FF40C3-3486-4050-98CD-C1EDEFFA0D3E}" destId="{AF2318DA-6B6E-4E94-9A0E-D60D663CE74D}" srcOrd="2" destOrd="0" parTransId="{AE1F87C5-1A05-440F-899A-0F0A6DE70D33}" sibTransId="{AF607765-1169-40A6-908B-AE33F23D42AD}"/>
    <dgm:cxn modelId="{E46876E5-E6B8-403A-96A5-13B6E6CECC5B}" type="presOf" srcId="{AF2318DA-6B6E-4E94-9A0E-D60D663CE74D}" destId="{BCF7A9FC-6CF7-41BA-9B8E-D9168AEC2F47}" srcOrd="0" destOrd="0" presId="urn:microsoft.com/office/officeart/2008/layout/LinedList"/>
    <dgm:cxn modelId="{AF461155-C866-40FA-BFB2-3F20F0A57012}" srcId="{E0FF40C3-3486-4050-98CD-C1EDEFFA0D3E}" destId="{7DECC26D-6DF3-4EA8-9235-D16D4642BB7B}" srcOrd="3" destOrd="0" parTransId="{F5B459BA-9E20-40E3-ADEE-E70214FB0501}" sibTransId="{6081DC10-EF98-4FF9-B86C-45871E677493}"/>
    <dgm:cxn modelId="{A92EB6A6-1E20-4E30-AD7E-504D140BD52B}" srcId="{E0FF40C3-3486-4050-98CD-C1EDEFFA0D3E}" destId="{B5D30917-4612-48AF-8315-CA8F87763AD0}" srcOrd="1" destOrd="0" parTransId="{04BF91CD-7D2A-4182-9155-D96C72802306}" sibTransId="{F6C22E14-387C-4136-A31E-757BC4A3E244}"/>
    <dgm:cxn modelId="{28DC4CD1-7249-413E-8E0F-4EC39EFAD605}" type="presOf" srcId="{E0FF40C3-3486-4050-98CD-C1EDEFFA0D3E}" destId="{CF604529-D1A7-4861-B422-629FFC95C04C}" srcOrd="0" destOrd="0" presId="urn:microsoft.com/office/officeart/2008/layout/LinedList"/>
    <dgm:cxn modelId="{46B0F5C8-8B68-4158-A01B-B118E55CA07B}" type="presOf" srcId="{689D1F82-40C0-499D-887B-BD974648BF60}" destId="{A3998382-F7DA-46F9-9B50-3A34DE4A4C32}" srcOrd="0" destOrd="0" presId="urn:microsoft.com/office/officeart/2008/layout/LinedList"/>
    <dgm:cxn modelId="{C2DB38AD-00DA-4DB5-B623-59A6748A39D8}" type="presOf" srcId="{B5D30917-4612-48AF-8315-CA8F87763AD0}" destId="{B00E45CA-F36D-4F74-AA82-F9524BDA5D05}" srcOrd="0" destOrd="0" presId="urn:microsoft.com/office/officeart/2008/layout/LinedList"/>
    <dgm:cxn modelId="{C3B4242D-CAE3-4CE2-A328-EDEC3E5718B4}" type="presOf" srcId="{7DECC26D-6DF3-4EA8-9235-D16D4642BB7B}" destId="{BAC613E6-FE6E-49AA-AA18-C4332D43CF7B}" srcOrd="0" destOrd="0" presId="urn:microsoft.com/office/officeart/2008/layout/LinedList"/>
    <dgm:cxn modelId="{9D67AB16-B656-40B7-A7A2-00B02120B152}" type="presParOf" srcId="{CF604529-D1A7-4861-B422-629FFC95C04C}" destId="{22FA87F3-E953-4C78-B8F8-882700EB5EA0}" srcOrd="0" destOrd="0" presId="urn:microsoft.com/office/officeart/2008/layout/LinedList"/>
    <dgm:cxn modelId="{A8D5713E-FE0E-4CF3-AF55-ACA64200D5F7}" type="presParOf" srcId="{CF604529-D1A7-4861-B422-629FFC95C04C}" destId="{61259FDF-5C72-453A-9FC0-DF680213FFFA}" srcOrd="1" destOrd="0" presId="urn:microsoft.com/office/officeart/2008/layout/LinedList"/>
    <dgm:cxn modelId="{7587DFC5-BA74-4FD9-937D-E443A06D5BD9}" type="presParOf" srcId="{61259FDF-5C72-453A-9FC0-DF680213FFFA}" destId="{A3998382-F7DA-46F9-9B50-3A34DE4A4C32}" srcOrd="0" destOrd="0" presId="urn:microsoft.com/office/officeart/2008/layout/LinedList"/>
    <dgm:cxn modelId="{470544AE-EFD6-471F-AF81-4507B06C3332}" type="presParOf" srcId="{61259FDF-5C72-453A-9FC0-DF680213FFFA}" destId="{672CADD0-A8F1-4653-99B6-CE0E7150D5C0}" srcOrd="1" destOrd="0" presId="urn:microsoft.com/office/officeart/2008/layout/LinedList"/>
    <dgm:cxn modelId="{29C16BCF-D647-403B-BA1A-176D79E12FC9}" type="presParOf" srcId="{CF604529-D1A7-4861-B422-629FFC95C04C}" destId="{DC815C7C-E40F-4461-9F3B-C6321076389E}" srcOrd="2" destOrd="0" presId="urn:microsoft.com/office/officeart/2008/layout/LinedList"/>
    <dgm:cxn modelId="{E102543D-9CC1-4A40-955E-6AD59E9B53F2}" type="presParOf" srcId="{CF604529-D1A7-4861-B422-629FFC95C04C}" destId="{836CEC9B-DBFC-493E-BDF3-E5BF1033F026}" srcOrd="3" destOrd="0" presId="urn:microsoft.com/office/officeart/2008/layout/LinedList"/>
    <dgm:cxn modelId="{AA048D1C-AC22-4556-AF66-83A42AD74E11}" type="presParOf" srcId="{836CEC9B-DBFC-493E-BDF3-E5BF1033F026}" destId="{B00E45CA-F36D-4F74-AA82-F9524BDA5D05}" srcOrd="0" destOrd="0" presId="urn:microsoft.com/office/officeart/2008/layout/LinedList"/>
    <dgm:cxn modelId="{45301F40-4A0F-43D1-9A18-B049981CC947}" type="presParOf" srcId="{836CEC9B-DBFC-493E-BDF3-E5BF1033F026}" destId="{6BC66ECC-BD15-4427-B92A-8D93B0267115}" srcOrd="1" destOrd="0" presId="urn:microsoft.com/office/officeart/2008/layout/LinedList"/>
    <dgm:cxn modelId="{9A9ACA2D-C045-4242-AEE4-15EDD55C2FE6}" type="presParOf" srcId="{CF604529-D1A7-4861-B422-629FFC95C04C}" destId="{FA3EA74D-1E4B-4C8F-982D-6CEC73E4998D}" srcOrd="4" destOrd="0" presId="urn:microsoft.com/office/officeart/2008/layout/LinedList"/>
    <dgm:cxn modelId="{352FE2CB-1B5D-4963-811F-3FC21B304243}" type="presParOf" srcId="{CF604529-D1A7-4861-B422-629FFC95C04C}" destId="{3AD8C53E-9D97-4E1D-83DA-3FF597751A32}" srcOrd="5" destOrd="0" presId="urn:microsoft.com/office/officeart/2008/layout/LinedList"/>
    <dgm:cxn modelId="{5ACF23A0-5932-410B-8F55-1664B93AC1F2}" type="presParOf" srcId="{3AD8C53E-9D97-4E1D-83DA-3FF597751A32}" destId="{BCF7A9FC-6CF7-41BA-9B8E-D9168AEC2F47}" srcOrd="0" destOrd="0" presId="urn:microsoft.com/office/officeart/2008/layout/LinedList"/>
    <dgm:cxn modelId="{8BEF164B-F7D1-43B3-A57B-90468B9B36EC}" type="presParOf" srcId="{3AD8C53E-9D97-4E1D-83DA-3FF597751A32}" destId="{EFA4EEF4-FC48-4A37-B413-5F62FE203560}" srcOrd="1" destOrd="0" presId="urn:microsoft.com/office/officeart/2008/layout/LinedList"/>
    <dgm:cxn modelId="{94199C05-E7A9-43F0-98EE-E159F289D94B}" type="presParOf" srcId="{CF604529-D1A7-4861-B422-629FFC95C04C}" destId="{E498A94F-A527-4A02-A095-AE463023F885}" srcOrd="6" destOrd="0" presId="urn:microsoft.com/office/officeart/2008/layout/LinedList"/>
    <dgm:cxn modelId="{016B7E8B-215C-452C-B9CE-0AE5195D7732}" type="presParOf" srcId="{CF604529-D1A7-4861-B422-629FFC95C04C}" destId="{0472C605-5432-4740-AA14-EE8AE76BE67C}" srcOrd="7" destOrd="0" presId="urn:microsoft.com/office/officeart/2008/layout/LinedList"/>
    <dgm:cxn modelId="{47D9C639-9951-487D-8540-C24F56DBEA44}" type="presParOf" srcId="{0472C605-5432-4740-AA14-EE8AE76BE67C}" destId="{BAC613E6-FE6E-49AA-AA18-C4332D43CF7B}" srcOrd="0" destOrd="0" presId="urn:microsoft.com/office/officeart/2008/layout/LinedList"/>
    <dgm:cxn modelId="{DC163F74-065B-4A2E-A9FE-EF8D181B69B4}" type="presParOf" srcId="{0472C605-5432-4740-AA14-EE8AE76BE67C}" destId="{B2E23966-3BBC-4F6F-9EB7-AA9745138353}" srcOrd="1" destOrd="0" presId="urn:microsoft.com/office/officeart/2008/layout/LinedList"/>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bg1">
            <a:lumMod val="95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a:solidFill>
          <a:schemeClr val="bg1">
            <a:lumMod val="95000"/>
          </a:schemeClr>
        </a:solidFill>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0FF40C3-3486-4050-98CD-C1EDEFFA0D3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89D1F82-40C0-499D-887B-BD974648BF60}">
      <dgm:prSet custT="1"/>
      <dgm:spPr>
        <a:solidFill>
          <a:schemeClr val="accent1">
            <a:lumMod val="20000"/>
            <a:lumOff val="80000"/>
          </a:schemeClr>
        </a:solidFill>
        <a:ln>
          <a:solidFill>
            <a:schemeClr val="tx1"/>
          </a:solidFill>
        </a:ln>
      </dgm:spPr>
      <dgm:t>
        <a:bodyPr/>
        <a:lstStyle/>
        <a:p>
          <a:r>
            <a:rPr lang="en-US" sz="2300" dirty="0">
              <a:solidFill>
                <a:schemeClr val="tx2"/>
              </a:solidFill>
            </a:rPr>
            <a:t>1. </a:t>
          </a:r>
          <a:r>
            <a:rPr lang="en-US" sz="2800" dirty="0">
              <a:solidFill>
                <a:schemeClr val="tx2"/>
              </a:solidFill>
            </a:rPr>
            <a:t>Does </a:t>
          </a:r>
          <a:r>
            <a:rPr lang="en-US" sz="2800" b="1" dirty="0">
              <a:solidFill>
                <a:schemeClr val="tx2"/>
              </a:solidFill>
            </a:rPr>
            <a:t>child digital media consumption </a:t>
          </a:r>
          <a:r>
            <a:rPr lang="en-US" sz="2800" dirty="0">
              <a:solidFill>
                <a:schemeClr val="tx2"/>
              </a:solidFill>
            </a:rPr>
            <a:t>relate to EI, empathy, or emotional regulation skills?</a:t>
          </a:r>
        </a:p>
      </dgm:t>
    </dgm:pt>
    <dgm:pt modelId="{FE8274C6-028A-43B4-9172-8FA2674E99F7}" type="parTrans" cxnId="{810D2A23-8604-430C-BE8C-61041CFA5EEC}">
      <dgm:prSet/>
      <dgm:spPr/>
      <dgm:t>
        <a:bodyPr/>
        <a:lstStyle/>
        <a:p>
          <a:endParaRPr lang="en-US"/>
        </a:p>
      </dgm:t>
    </dgm:pt>
    <dgm:pt modelId="{AE4DD4DE-E537-49E7-9271-072639DF24AA}" type="sibTrans" cxnId="{810D2A23-8604-430C-BE8C-61041CFA5EEC}">
      <dgm:prSet/>
      <dgm:spPr/>
      <dgm:t>
        <a:bodyPr/>
        <a:lstStyle/>
        <a:p>
          <a:endParaRPr lang="en-US"/>
        </a:p>
      </dgm:t>
    </dgm:pt>
    <dgm:pt modelId="{B5D30917-4612-48AF-8315-CA8F87763AD0}">
      <dgm:prSet custT="1"/>
      <dgm:spPr>
        <a:solidFill>
          <a:schemeClr val="accent1">
            <a:lumMod val="20000"/>
            <a:lumOff val="80000"/>
          </a:schemeClr>
        </a:solidFill>
        <a:ln w="12700"/>
      </dgm:spPr>
      <dgm:t>
        <a:bodyPr/>
        <a:lstStyle/>
        <a:p>
          <a:r>
            <a:rPr lang="en-US" sz="2300" dirty="0">
              <a:solidFill>
                <a:schemeClr val="tx2"/>
              </a:solidFill>
            </a:rPr>
            <a:t>2. </a:t>
          </a:r>
          <a:r>
            <a:rPr lang="en-US" sz="2800" dirty="0">
              <a:solidFill>
                <a:schemeClr val="tx2"/>
              </a:solidFill>
            </a:rPr>
            <a:t>Do </a:t>
          </a:r>
          <a:r>
            <a:rPr lang="en-US" sz="2800" b="1" dirty="0">
              <a:solidFill>
                <a:schemeClr val="tx2"/>
              </a:solidFill>
            </a:rPr>
            <a:t>non-digital media or non-media play activities </a:t>
          </a:r>
          <a:r>
            <a:rPr lang="en-US" sz="2800" dirty="0">
              <a:solidFill>
                <a:schemeClr val="tx2"/>
              </a:solidFill>
            </a:rPr>
            <a:t>relate to EI, empathy, or emotional regulation skills?</a:t>
          </a:r>
        </a:p>
      </dgm:t>
    </dgm:pt>
    <dgm:pt modelId="{04BF91CD-7D2A-4182-9155-D96C72802306}" type="parTrans" cxnId="{A92EB6A6-1E20-4E30-AD7E-504D140BD52B}">
      <dgm:prSet/>
      <dgm:spPr/>
      <dgm:t>
        <a:bodyPr/>
        <a:lstStyle/>
        <a:p>
          <a:endParaRPr lang="en-US"/>
        </a:p>
      </dgm:t>
    </dgm:pt>
    <dgm:pt modelId="{F6C22E14-387C-4136-A31E-757BC4A3E244}" type="sibTrans" cxnId="{A92EB6A6-1E20-4E30-AD7E-504D140BD52B}">
      <dgm:prSet/>
      <dgm:spPr/>
      <dgm:t>
        <a:bodyPr/>
        <a:lstStyle/>
        <a:p>
          <a:endParaRPr lang="en-US"/>
        </a:p>
      </dgm:t>
    </dgm:pt>
    <dgm:pt modelId="{AF2318DA-6B6E-4E94-9A0E-D60D663CE74D}">
      <dgm:prSet custT="1"/>
      <dgm:spPr>
        <a:solidFill>
          <a:schemeClr val="accent2">
            <a:lumMod val="20000"/>
            <a:lumOff val="80000"/>
          </a:schemeClr>
        </a:solidFill>
      </dgm:spPr>
      <dgm:t>
        <a:bodyPr/>
        <a:lstStyle/>
        <a:p>
          <a:r>
            <a:rPr lang="en-US" sz="2300" dirty="0">
              <a:solidFill>
                <a:schemeClr val="tx2"/>
              </a:solidFill>
            </a:rPr>
            <a:t>3. </a:t>
          </a:r>
          <a:r>
            <a:rPr lang="en-US" sz="2800" dirty="0">
              <a:solidFill>
                <a:schemeClr val="tx2"/>
              </a:solidFill>
            </a:rPr>
            <a:t>Does </a:t>
          </a:r>
          <a:r>
            <a:rPr lang="en-US" sz="2800" b="1" dirty="0">
              <a:solidFill>
                <a:schemeClr val="tx2"/>
              </a:solidFill>
            </a:rPr>
            <a:t>parental digital media use</a:t>
          </a:r>
          <a:r>
            <a:rPr lang="en-US" sz="2800" dirty="0">
              <a:solidFill>
                <a:schemeClr val="tx2"/>
              </a:solidFill>
            </a:rPr>
            <a:t> relate to child EI, empathy, or emotional regulation skills?</a:t>
          </a:r>
        </a:p>
      </dgm:t>
    </dgm:pt>
    <dgm:pt modelId="{AE1F87C5-1A05-440F-899A-0F0A6DE70D33}" type="parTrans" cxnId="{C46BCE08-C6CF-48FD-A094-664275D2D27B}">
      <dgm:prSet/>
      <dgm:spPr/>
      <dgm:t>
        <a:bodyPr/>
        <a:lstStyle/>
        <a:p>
          <a:endParaRPr lang="en-US"/>
        </a:p>
      </dgm:t>
    </dgm:pt>
    <dgm:pt modelId="{AF607765-1169-40A6-908B-AE33F23D42AD}" type="sibTrans" cxnId="{C46BCE08-C6CF-48FD-A094-664275D2D27B}">
      <dgm:prSet/>
      <dgm:spPr/>
      <dgm:t>
        <a:bodyPr/>
        <a:lstStyle/>
        <a:p>
          <a:endParaRPr lang="en-US"/>
        </a:p>
      </dgm:t>
    </dgm:pt>
    <dgm:pt modelId="{7DECC26D-6DF3-4EA8-9235-D16D4642BB7B}">
      <dgm:prSet custT="1"/>
      <dgm:spPr>
        <a:solidFill>
          <a:schemeClr val="accent1">
            <a:lumMod val="20000"/>
            <a:lumOff val="80000"/>
          </a:schemeClr>
        </a:solidFill>
      </dgm:spPr>
      <dgm:t>
        <a:bodyPr/>
        <a:lstStyle/>
        <a:p>
          <a:r>
            <a:rPr lang="en-US" sz="2300" dirty="0">
              <a:solidFill>
                <a:schemeClr val="tx2"/>
              </a:solidFill>
            </a:rPr>
            <a:t>4</a:t>
          </a:r>
          <a:r>
            <a:rPr lang="en-US" sz="2800" dirty="0">
              <a:solidFill>
                <a:schemeClr val="tx2"/>
              </a:solidFill>
            </a:rPr>
            <a:t>. Does </a:t>
          </a:r>
          <a:r>
            <a:rPr lang="en-US" sz="2800" b="1" dirty="0">
              <a:solidFill>
                <a:schemeClr val="tx2"/>
              </a:solidFill>
            </a:rPr>
            <a:t>parent emotional mediation or media co-use</a:t>
          </a:r>
          <a:r>
            <a:rPr lang="en-US" sz="2800" dirty="0">
              <a:solidFill>
                <a:schemeClr val="tx2"/>
              </a:solidFill>
            </a:rPr>
            <a:t> relate to child EI, empathy, or emotional regulation skills?</a:t>
          </a:r>
        </a:p>
      </dgm:t>
    </dgm:pt>
    <dgm:pt modelId="{F5B459BA-9E20-40E3-ADEE-E70214FB0501}" type="parTrans" cxnId="{AF461155-C866-40FA-BFB2-3F20F0A57012}">
      <dgm:prSet/>
      <dgm:spPr/>
      <dgm:t>
        <a:bodyPr/>
        <a:lstStyle/>
        <a:p>
          <a:endParaRPr lang="en-US"/>
        </a:p>
      </dgm:t>
    </dgm:pt>
    <dgm:pt modelId="{6081DC10-EF98-4FF9-B86C-45871E677493}" type="sibTrans" cxnId="{AF461155-C866-40FA-BFB2-3F20F0A57012}">
      <dgm:prSet/>
      <dgm:spPr/>
      <dgm:t>
        <a:bodyPr/>
        <a:lstStyle/>
        <a:p>
          <a:endParaRPr lang="en-US"/>
        </a:p>
      </dgm:t>
    </dgm:pt>
    <dgm:pt modelId="{CF604529-D1A7-4861-B422-629FFC95C04C}" type="pres">
      <dgm:prSet presAssocID="{E0FF40C3-3486-4050-98CD-C1EDEFFA0D3E}" presName="vert0" presStyleCnt="0">
        <dgm:presLayoutVars>
          <dgm:dir/>
          <dgm:animOne val="branch"/>
          <dgm:animLvl val="lvl"/>
        </dgm:presLayoutVars>
      </dgm:prSet>
      <dgm:spPr/>
      <dgm:t>
        <a:bodyPr/>
        <a:lstStyle/>
        <a:p>
          <a:endParaRPr lang="en-US"/>
        </a:p>
      </dgm:t>
    </dgm:pt>
    <dgm:pt modelId="{22FA87F3-E953-4C78-B8F8-882700EB5EA0}" type="pres">
      <dgm:prSet presAssocID="{689D1F82-40C0-499D-887B-BD974648BF60}" presName="thickLine" presStyleLbl="alignNode1" presStyleIdx="0" presStyleCnt="4"/>
      <dgm:spPr/>
    </dgm:pt>
    <dgm:pt modelId="{61259FDF-5C72-453A-9FC0-DF680213FFFA}" type="pres">
      <dgm:prSet presAssocID="{689D1F82-40C0-499D-887B-BD974648BF60}" presName="horz1" presStyleCnt="0"/>
      <dgm:spPr/>
    </dgm:pt>
    <dgm:pt modelId="{A3998382-F7DA-46F9-9B50-3A34DE4A4C32}" type="pres">
      <dgm:prSet presAssocID="{689D1F82-40C0-499D-887B-BD974648BF60}" presName="tx1" presStyleLbl="revTx" presStyleIdx="0" presStyleCnt="4"/>
      <dgm:spPr/>
      <dgm:t>
        <a:bodyPr/>
        <a:lstStyle/>
        <a:p>
          <a:endParaRPr lang="en-US"/>
        </a:p>
      </dgm:t>
    </dgm:pt>
    <dgm:pt modelId="{672CADD0-A8F1-4653-99B6-CE0E7150D5C0}" type="pres">
      <dgm:prSet presAssocID="{689D1F82-40C0-499D-887B-BD974648BF60}" presName="vert1" presStyleCnt="0"/>
      <dgm:spPr/>
    </dgm:pt>
    <dgm:pt modelId="{DC815C7C-E40F-4461-9F3B-C6321076389E}" type="pres">
      <dgm:prSet presAssocID="{B5D30917-4612-48AF-8315-CA8F87763AD0}" presName="thickLine" presStyleLbl="alignNode1" presStyleIdx="1" presStyleCnt="4"/>
      <dgm:spPr/>
    </dgm:pt>
    <dgm:pt modelId="{836CEC9B-DBFC-493E-BDF3-E5BF1033F026}" type="pres">
      <dgm:prSet presAssocID="{B5D30917-4612-48AF-8315-CA8F87763AD0}" presName="horz1" presStyleCnt="0"/>
      <dgm:spPr/>
    </dgm:pt>
    <dgm:pt modelId="{B00E45CA-F36D-4F74-AA82-F9524BDA5D05}" type="pres">
      <dgm:prSet presAssocID="{B5D30917-4612-48AF-8315-CA8F87763AD0}" presName="tx1" presStyleLbl="revTx" presStyleIdx="1" presStyleCnt="4"/>
      <dgm:spPr/>
      <dgm:t>
        <a:bodyPr/>
        <a:lstStyle/>
        <a:p>
          <a:endParaRPr lang="en-US"/>
        </a:p>
      </dgm:t>
    </dgm:pt>
    <dgm:pt modelId="{6BC66ECC-BD15-4427-B92A-8D93B0267115}" type="pres">
      <dgm:prSet presAssocID="{B5D30917-4612-48AF-8315-CA8F87763AD0}" presName="vert1" presStyleCnt="0"/>
      <dgm:spPr/>
    </dgm:pt>
    <dgm:pt modelId="{FA3EA74D-1E4B-4C8F-982D-6CEC73E4998D}" type="pres">
      <dgm:prSet presAssocID="{AF2318DA-6B6E-4E94-9A0E-D60D663CE74D}" presName="thickLine" presStyleLbl="alignNode1" presStyleIdx="2" presStyleCnt="4"/>
      <dgm:spPr/>
    </dgm:pt>
    <dgm:pt modelId="{3AD8C53E-9D97-4E1D-83DA-3FF597751A32}" type="pres">
      <dgm:prSet presAssocID="{AF2318DA-6B6E-4E94-9A0E-D60D663CE74D}" presName="horz1" presStyleCnt="0"/>
      <dgm:spPr/>
    </dgm:pt>
    <dgm:pt modelId="{BCF7A9FC-6CF7-41BA-9B8E-D9168AEC2F47}" type="pres">
      <dgm:prSet presAssocID="{AF2318DA-6B6E-4E94-9A0E-D60D663CE74D}" presName="tx1" presStyleLbl="revTx" presStyleIdx="2" presStyleCnt="4"/>
      <dgm:spPr/>
      <dgm:t>
        <a:bodyPr/>
        <a:lstStyle/>
        <a:p>
          <a:endParaRPr lang="en-US"/>
        </a:p>
      </dgm:t>
    </dgm:pt>
    <dgm:pt modelId="{EFA4EEF4-FC48-4A37-B413-5F62FE203560}" type="pres">
      <dgm:prSet presAssocID="{AF2318DA-6B6E-4E94-9A0E-D60D663CE74D}" presName="vert1" presStyleCnt="0"/>
      <dgm:spPr/>
    </dgm:pt>
    <dgm:pt modelId="{E498A94F-A527-4A02-A095-AE463023F885}" type="pres">
      <dgm:prSet presAssocID="{7DECC26D-6DF3-4EA8-9235-D16D4642BB7B}" presName="thickLine" presStyleLbl="alignNode1" presStyleIdx="3" presStyleCnt="4"/>
      <dgm:spPr/>
    </dgm:pt>
    <dgm:pt modelId="{0472C605-5432-4740-AA14-EE8AE76BE67C}" type="pres">
      <dgm:prSet presAssocID="{7DECC26D-6DF3-4EA8-9235-D16D4642BB7B}" presName="horz1" presStyleCnt="0"/>
      <dgm:spPr/>
    </dgm:pt>
    <dgm:pt modelId="{BAC613E6-FE6E-49AA-AA18-C4332D43CF7B}" type="pres">
      <dgm:prSet presAssocID="{7DECC26D-6DF3-4EA8-9235-D16D4642BB7B}" presName="tx1" presStyleLbl="revTx" presStyleIdx="3" presStyleCnt="4"/>
      <dgm:spPr/>
      <dgm:t>
        <a:bodyPr/>
        <a:lstStyle/>
        <a:p>
          <a:endParaRPr lang="en-US"/>
        </a:p>
      </dgm:t>
    </dgm:pt>
    <dgm:pt modelId="{B2E23966-3BBC-4F6F-9EB7-AA9745138353}" type="pres">
      <dgm:prSet presAssocID="{7DECC26D-6DF3-4EA8-9235-D16D4642BB7B}" presName="vert1" presStyleCnt="0"/>
      <dgm:spPr/>
    </dgm:pt>
  </dgm:ptLst>
  <dgm:cxnLst>
    <dgm:cxn modelId="{810D2A23-8604-430C-BE8C-61041CFA5EEC}" srcId="{E0FF40C3-3486-4050-98CD-C1EDEFFA0D3E}" destId="{689D1F82-40C0-499D-887B-BD974648BF60}" srcOrd="0" destOrd="0" parTransId="{FE8274C6-028A-43B4-9172-8FA2674E99F7}" sibTransId="{AE4DD4DE-E537-49E7-9271-072639DF24AA}"/>
    <dgm:cxn modelId="{C46BCE08-C6CF-48FD-A094-664275D2D27B}" srcId="{E0FF40C3-3486-4050-98CD-C1EDEFFA0D3E}" destId="{AF2318DA-6B6E-4E94-9A0E-D60D663CE74D}" srcOrd="2" destOrd="0" parTransId="{AE1F87C5-1A05-440F-899A-0F0A6DE70D33}" sibTransId="{AF607765-1169-40A6-908B-AE33F23D42AD}"/>
    <dgm:cxn modelId="{E46876E5-E6B8-403A-96A5-13B6E6CECC5B}" type="presOf" srcId="{AF2318DA-6B6E-4E94-9A0E-D60D663CE74D}" destId="{BCF7A9FC-6CF7-41BA-9B8E-D9168AEC2F47}" srcOrd="0" destOrd="0" presId="urn:microsoft.com/office/officeart/2008/layout/LinedList"/>
    <dgm:cxn modelId="{AF461155-C866-40FA-BFB2-3F20F0A57012}" srcId="{E0FF40C3-3486-4050-98CD-C1EDEFFA0D3E}" destId="{7DECC26D-6DF3-4EA8-9235-D16D4642BB7B}" srcOrd="3" destOrd="0" parTransId="{F5B459BA-9E20-40E3-ADEE-E70214FB0501}" sibTransId="{6081DC10-EF98-4FF9-B86C-45871E677493}"/>
    <dgm:cxn modelId="{A92EB6A6-1E20-4E30-AD7E-504D140BD52B}" srcId="{E0FF40C3-3486-4050-98CD-C1EDEFFA0D3E}" destId="{B5D30917-4612-48AF-8315-CA8F87763AD0}" srcOrd="1" destOrd="0" parTransId="{04BF91CD-7D2A-4182-9155-D96C72802306}" sibTransId="{F6C22E14-387C-4136-A31E-757BC4A3E244}"/>
    <dgm:cxn modelId="{28DC4CD1-7249-413E-8E0F-4EC39EFAD605}" type="presOf" srcId="{E0FF40C3-3486-4050-98CD-C1EDEFFA0D3E}" destId="{CF604529-D1A7-4861-B422-629FFC95C04C}" srcOrd="0" destOrd="0" presId="urn:microsoft.com/office/officeart/2008/layout/LinedList"/>
    <dgm:cxn modelId="{46B0F5C8-8B68-4158-A01B-B118E55CA07B}" type="presOf" srcId="{689D1F82-40C0-499D-887B-BD974648BF60}" destId="{A3998382-F7DA-46F9-9B50-3A34DE4A4C32}" srcOrd="0" destOrd="0" presId="urn:microsoft.com/office/officeart/2008/layout/LinedList"/>
    <dgm:cxn modelId="{C2DB38AD-00DA-4DB5-B623-59A6748A39D8}" type="presOf" srcId="{B5D30917-4612-48AF-8315-CA8F87763AD0}" destId="{B00E45CA-F36D-4F74-AA82-F9524BDA5D05}" srcOrd="0" destOrd="0" presId="urn:microsoft.com/office/officeart/2008/layout/LinedList"/>
    <dgm:cxn modelId="{C3B4242D-CAE3-4CE2-A328-EDEC3E5718B4}" type="presOf" srcId="{7DECC26D-6DF3-4EA8-9235-D16D4642BB7B}" destId="{BAC613E6-FE6E-49AA-AA18-C4332D43CF7B}" srcOrd="0" destOrd="0" presId="urn:microsoft.com/office/officeart/2008/layout/LinedList"/>
    <dgm:cxn modelId="{9D67AB16-B656-40B7-A7A2-00B02120B152}" type="presParOf" srcId="{CF604529-D1A7-4861-B422-629FFC95C04C}" destId="{22FA87F3-E953-4C78-B8F8-882700EB5EA0}" srcOrd="0" destOrd="0" presId="urn:microsoft.com/office/officeart/2008/layout/LinedList"/>
    <dgm:cxn modelId="{A8D5713E-FE0E-4CF3-AF55-ACA64200D5F7}" type="presParOf" srcId="{CF604529-D1A7-4861-B422-629FFC95C04C}" destId="{61259FDF-5C72-453A-9FC0-DF680213FFFA}" srcOrd="1" destOrd="0" presId="urn:microsoft.com/office/officeart/2008/layout/LinedList"/>
    <dgm:cxn modelId="{7587DFC5-BA74-4FD9-937D-E443A06D5BD9}" type="presParOf" srcId="{61259FDF-5C72-453A-9FC0-DF680213FFFA}" destId="{A3998382-F7DA-46F9-9B50-3A34DE4A4C32}" srcOrd="0" destOrd="0" presId="urn:microsoft.com/office/officeart/2008/layout/LinedList"/>
    <dgm:cxn modelId="{470544AE-EFD6-471F-AF81-4507B06C3332}" type="presParOf" srcId="{61259FDF-5C72-453A-9FC0-DF680213FFFA}" destId="{672CADD0-A8F1-4653-99B6-CE0E7150D5C0}" srcOrd="1" destOrd="0" presId="urn:microsoft.com/office/officeart/2008/layout/LinedList"/>
    <dgm:cxn modelId="{29C16BCF-D647-403B-BA1A-176D79E12FC9}" type="presParOf" srcId="{CF604529-D1A7-4861-B422-629FFC95C04C}" destId="{DC815C7C-E40F-4461-9F3B-C6321076389E}" srcOrd="2" destOrd="0" presId="urn:microsoft.com/office/officeart/2008/layout/LinedList"/>
    <dgm:cxn modelId="{E102543D-9CC1-4A40-955E-6AD59E9B53F2}" type="presParOf" srcId="{CF604529-D1A7-4861-B422-629FFC95C04C}" destId="{836CEC9B-DBFC-493E-BDF3-E5BF1033F026}" srcOrd="3" destOrd="0" presId="urn:microsoft.com/office/officeart/2008/layout/LinedList"/>
    <dgm:cxn modelId="{AA048D1C-AC22-4556-AF66-83A42AD74E11}" type="presParOf" srcId="{836CEC9B-DBFC-493E-BDF3-E5BF1033F026}" destId="{B00E45CA-F36D-4F74-AA82-F9524BDA5D05}" srcOrd="0" destOrd="0" presId="urn:microsoft.com/office/officeart/2008/layout/LinedList"/>
    <dgm:cxn modelId="{45301F40-4A0F-43D1-9A18-B049981CC947}" type="presParOf" srcId="{836CEC9B-DBFC-493E-BDF3-E5BF1033F026}" destId="{6BC66ECC-BD15-4427-B92A-8D93B0267115}" srcOrd="1" destOrd="0" presId="urn:microsoft.com/office/officeart/2008/layout/LinedList"/>
    <dgm:cxn modelId="{9A9ACA2D-C045-4242-AEE4-15EDD55C2FE6}" type="presParOf" srcId="{CF604529-D1A7-4861-B422-629FFC95C04C}" destId="{FA3EA74D-1E4B-4C8F-982D-6CEC73E4998D}" srcOrd="4" destOrd="0" presId="urn:microsoft.com/office/officeart/2008/layout/LinedList"/>
    <dgm:cxn modelId="{352FE2CB-1B5D-4963-811F-3FC21B304243}" type="presParOf" srcId="{CF604529-D1A7-4861-B422-629FFC95C04C}" destId="{3AD8C53E-9D97-4E1D-83DA-3FF597751A32}" srcOrd="5" destOrd="0" presId="urn:microsoft.com/office/officeart/2008/layout/LinedList"/>
    <dgm:cxn modelId="{5ACF23A0-5932-410B-8F55-1664B93AC1F2}" type="presParOf" srcId="{3AD8C53E-9D97-4E1D-83DA-3FF597751A32}" destId="{BCF7A9FC-6CF7-41BA-9B8E-D9168AEC2F47}" srcOrd="0" destOrd="0" presId="urn:microsoft.com/office/officeart/2008/layout/LinedList"/>
    <dgm:cxn modelId="{8BEF164B-F7D1-43B3-A57B-90468B9B36EC}" type="presParOf" srcId="{3AD8C53E-9D97-4E1D-83DA-3FF597751A32}" destId="{EFA4EEF4-FC48-4A37-B413-5F62FE203560}" srcOrd="1" destOrd="0" presId="urn:microsoft.com/office/officeart/2008/layout/LinedList"/>
    <dgm:cxn modelId="{94199C05-E7A9-43F0-98EE-E159F289D94B}" type="presParOf" srcId="{CF604529-D1A7-4861-B422-629FFC95C04C}" destId="{E498A94F-A527-4A02-A095-AE463023F885}" srcOrd="6" destOrd="0" presId="urn:microsoft.com/office/officeart/2008/layout/LinedList"/>
    <dgm:cxn modelId="{016B7E8B-215C-452C-B9CE-0AE5195D7732}" type="presParOf" srcId="{CF604529-D1A7-4861-B422-629FFC95C04C}" destId="{0472C605-5432-4740-AA14-EE8AE76BE67C}" srcOrd="7" destOrd="0" presId="urn:microsoft.com/office/officeart/2008/layout/LinedList"/>
    <dgm:cxn modelId="{47D9C639-9951-487D-8540-C24F56DBEA44}" type="presParOf" srcId="{0472C605-5432-4740-AA14-EE8AE76BE67C}" destId="{BAC613E6-FE6E-49AA-AA18-C4332D43CF7B}" srcOrd="0" destOrd="0" presId="urn:microsoft.com/office/officeart/2008/layout/LinedList"/>
    <dgm:cxn modelId="{DC163F74-065B-4A2E-A9FE-EF8D181B69B4}" type="presParOf" srcId="{0472C605-5432-4740-AA14-EE8AE76BE67C}" destId="{B2E23966-3BBC-4F6F-9EB7-AA9745138353}" srcOrd="1" destOrd="0" presId="urn:microsoft.com/office/officeart/2008/layout/LinedList"/>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bg1">
            <a:lumMod val="95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a:solidFill>
          <a:schemeClr val="bg1">
            <a:lumMod val="95000"/>
          </a:schemeClr>
        </a:solidFill>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bg1">
            <a:lumMod val="95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a:solidFill>
          <a:schemeClr val="bg1">
            <a:lumMod val="95000"/>
          </a:schemeClr>
        </a:solidFill>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bg1">
            <a:lumMod val="95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a:solidFill>
          <a:schemeClr val="bg1">
            <a:lumMod val="95000"/>
          </a:schemeClr>
        </a:solidFill>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Positives</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Problematic content</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Distraction</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bg1">
            <a:lumMod val="95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a:solidFill>
          <a:schemeClr val="bg1">
            <a:lumMod val="95000"/>
          </a:schemeClr>
        </a:solidFill>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Thumbs Down with solid fill"/>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bg1">
            <a:lumMod val="95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Eye with solid fill"/>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Depression and anxiety</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a:t>Sleep disturbances</a:t>
          </a:r>
          <a:endParaRPr lang="en-US" sz="2800" dirty="0"/>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a:t>Body Image issues and disordered eating</a:t>
          </a:r>
          <a:endParaRPr lang="en-US" sz="2800" dirty="0"/>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solidFill>
          <a:schemeClr val="accent2">
            <a:lumMod val="20000"/>
            <a:lumOff val="80000"/>
          </a:schemeClr>
        </a:solidFill>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rying Face with No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leep"/>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a:solidFill>
          <a:srgbClr val="FFFFFF">
            <a:lumMod val="95000"/>
            <a:hueOff val="0"/>
            <a:satOff val="0"/>
            <a:lumOff val="0"/>
            <a:alphaOff val="0"/>
          </a:srgbClr>
        </a:solidFill>
        <a:ln>
          <a:noFill/>
        </a:ln>
        <a:effectLst/>
      </dgm:spPr>
      <dgm:t>
        <a:bodyPr/>
        <a:lstStyle/>
        <a:p>
          <a:pPr>
            <a:lnSpc>
              <a:spcPct val="100000"/>
            </a:lnSpc>
          </a:pPr>
          <a:r>
            <a:rPr lang="en-US" sz="2800" dirty="0"/>
            <a:t>Depression and anxiety</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a:t>Sleep disturbances</a:t>
          </a:r>
          <a:endParaRPr lang="en-US" sz="2800" dirty="0"/>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a:t>Body Image issues and disordered eating</a:t>
          </a:r>
          <a:endParaRPr lang="en-US" sz="2800" dirty="0"/>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custLinFactY="-2395" custLinFactNeighborX="3201" custLinFactNeighborY="-100000"/>
      <dgm:spPr>
        <a:xfrm>
          <a:off x="0" y="0"/>
          <a:ext cx="4998962" cy="947903"/>
        </a:xfrm>
        <a:prstGeom prst="roundRect">
          <a:avLst>
            <a:gd name="adj" fmla="val 10000"/>
          </a:avLst>
        </a:prstGeom>
        <a:solidFill>
          <a:srgbClr val="FFFFFF">
            <a:lumMod val="95000"/>
            <a:hueOff val="0"/>
            <a:satOff val="0"/>
            <a:lumOff val="0"/>
            <a:alphaOff val="0"/>
          </a:srgbClr>
        </a:solidFill>
        <a:ln>
          <a:noFill/>
        </a:ln>
        <a:effectLst/>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rying Face with No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a:xfrm>
          <a:off x="1095338" y="3196"/>
          <a:ext cx="3816513" cy="948830"/>
        </a:xfrm>
        <a:prstGeom prst="rect">
          <a:avLst/>
        </a:prstGeom>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a:solidFill>
          <a:schemeClr val="accent2">
            <a:lumMod val="20000"/>
            <a:lumOff val="80000"/>
          </a:schemeClr>
        </a:solidFill>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leep"/>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C8844BCC-7C50-4000-8BB6-990307215850}" type="presOf" srcId="{2C0AE998-2BD9-4B7C-A0FA-5F34DC152AE2}" destId="{A5B452DD-58B0-4DF1-B65E-67710B3A9410}" srcOrd="0" destOrd="0" presId="urn:microsoft.com/office/officeart/2018/2/layout/IconVerticalSolidList"/>
    <dgm:cxn modelId="{F0262969-4892-4633-871A-982EFD32C13F}" type="presOf" srcId="{7441A61C-7917-41AA-83E4-7172203EF2E8}" destId="{C82EC8F7-87E9-42C8-82DA-D5797608649C}" srcOrd="0" destOrd="0" presId="urn:microsoft.com/office/officeart/2018/2/layout/IconVerticalSolidList"/>
    <dgm:cxn modelId="{2228C50D-47F2-4AC4-A8CD-E918B3CC7381}" type="presOf" srcId="{17D0EC87-454C-412D-8ABC-31D62DF27B24}" destId="{0F062818-D375-48C6-9906-78BA8DFB85A2}" srcOrd="0" destOrd="0" presId="urn:microsoft.com/office/officeart/2018/2/layout/IconVerticalSolidList"/>
    <dgm:cxn modelId="{1833D60E-6FDF-4380-ABCC-5A76BD44DAE4}" type="presOf" srcId="{50EC6806-81A2-4092-8604-97D6FC29AD6E}" destId="{F09305B3-A096-4AC5-BE51-9D74F784545F}"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4046F15-9BF1-4C21-8D4B-7F23BE49A6A0}" type="presParOf" srcId="{F09305B3-A096-4AC5-BE51-9D74F784545F}" destId="{DA29393C-4820-4340-833F-2C72A8F07679}" srcOrd="0" destOrd="0" presId="urn:microsoft.com/office/officeart/2018/2/layout/IconVerticalSolidList"/>
    <dgm:cxn modelId="{93FC7D57-E525-47DC-BB16-811F8C53AADE}" type="presParOf" srcId="{DA29393C-4820-4340-833F-2C72A8F07679}" destId="{3AEC4810-DE3B-439C-B385-AB66A40E263A}" srcOrd="0" destOrd="0" presId="urn:microsoft.com/office/officeart/2018/2/layout/IconVerticalSolidList"/>
    <dgm:cxn modelId="{C5E95B67-1830-42EA-8C26-DF25F21D842A}" type="presParOf" srcId="{DA29393C-4820-4340-833F-2C72A8F07679}" destId="{47E03271-5A3B-4A72-90A4-0672F25B770A}" srcOrd="1" destOrd="0" presId="urn:microsoft.com/office/officeart/2018/2/layout/IconVerticalSolidList"/>
    <dgm:cxn modelId="{A3DED8E1-366F-493A-862F-CD1D3A3447E6}" type="presParOf" srcId="{DA29393C-4820-4340-833F-2C72A8F07679}" destId="{F59B3872-2011-4C9E-A16E-DE2BAEC1D732}" srcOrd="2" destOrd="0" presId="urn:microsoft.com/office/officeart/2018/2/layout/IconVerticalSolidList"/>
    <dgm:cxn modelId="{E29AC8D6-4B49-4B64-B66F-4B40AE352126}" type="presParOf" srcId="{DA29393C-4820-4340-833F-2C72A8F07679}" destId="{A5B452DD-58B0-4DF1-B65E-67710B3A9410}" srcOrd="3" destOrd="0" presId="urn:microsoft.com/office/officeart/2018/2/layout/IconVerticalSolidList"/>
    <dgm:cxn modelId="{1C3CF817-ED07-4E34-B1A1-2A849D560DE2}" type="presParOf" srcId="{F09305B3-A096-4AC5-BE51-9D74F784545F}" destId="{4F3E270C-85B5-47A6-AC62-E77C18BDCF24}" srcOrd="1" destOrd="0" presId="urn:microsoft.com/office/officeart/2018/2/layout/IconVerticalSolidList"/>
    <dgm:cxn modelId="{0582FD53-3570-41BA-9242-3A532B91096E}" type="presParOf" srcId="{F09305B3-A096-4AC5-BE51-9D74F784545F}" destId="{F47AF5C5-4896-426A-8F8E-D45FD687FA7A}" srcOrd="2" destOrd="0" presId="urn:microsoft.com/office/officeart/2018/2/layout/IconVerticalSolidList"/>
    <dgm:cxn modelId="{90AB34BB-AE91-4B16-A550-660A836672C4}" type="presParOf" srcId="{F47AF5C5-4896-426A-8F8E-D45FD687FA7A}" destId="{CA7284BE-E045-4CAE-8CFB-D992606CF7CB}" srcOrd="0" destOrd="0" presId="urn:microsoft.com/office/officeart/2018/2/layout/IconVerticalSolidList"/>
    <dgm:cxn modelId="{5BE7FC13-4CAF-4784-A40A-6BE8FFD1DFBC}" type="presParOf" srcId="{F47AF5C5-4896-426A-8F8E-D45FD687FA7A}" destId="{03E96B40-B37C-4751-B69D-35F467C3CAEA}" srcOrd="1" destOrd="0" presId="urn:microsoft.com/office/officeart/2018/2/layout/IconVerticalSolidList"/>
    <dgm:cxn modelId="{F3610EA2-9FF3-4F59-B625-4CEB831380F7}" type="presParOf" srcId="{F47AF5C5-4896-426A-8F8E-D45FD687FA7A}" destId="{8D370ACA-0989-4FAB-A800-7B49E802DC16}" srcOrd="2" destOrd="0" presId="urn:microsoft.com/office/officeart/2018/2/layout/IconVerticalSolidList"/>
    <dgm:cxn modelId="{B0C4C125-1AE7-46B9-AD4A-9BF5950D8200}" type="presParOf" srcId="{F47AF5C5-4896-426A-8F8E-D45FD687FA7A}" destId="{0F062818-D375-48C6-9906-78BA8DFB85A2}" srcOrd="3" destOrd="0" presId="urn:microsoft.com/office/officeart/2018/2/layout/IconVerticalSolidList"/>
    <dgm:cxn modelId="{500574AE-91AC-4B61-9087-A3513AC5F874}" type="presParOf" srcId="{F09305B3-A096-4AC5-BE51-9D74F784545F}" destId="{6AF6D5E0-098D-4C91-80A1-BF42F82E1C1E}" srcOrd="3" destOrd="0" presId="urn:microsoft.com/office/officeart/2018/2/layout/IconVerticalSolidList"/>
    <dgm:cxn modelId="{2227D07A-D280-415A-B173-6C48D1EEB397}" type="presParOf" srcId="{F09305B3-A096-4AC5-BE51-9D74F784545F}" destId="{AB30C4A9-8865-4210-8F0D-C8A75B4F95BC}" srcOrd="4" destOrd="0" presId="urn:microsoft.com/office/officeart/2018/2/layout/IconVerticalSolidList"/>
    <dgm:cxn modelId="{FE06ACC4-05FC-470F-A0CB-56B5467C0363}" type="presParOf" srcId="{AB30C4A9-8865-4210-8F0D-C8A75B4F95BC}" destId="{0E979C7B-7269-4B9C-811D-DB4F35A183E2}" srcOrd="0" destOrd="0" presId="urn:microsoft.com/office/officeart/2018/2/layout/IconVerticalSolidList"/>
    <dgm:cxn modelId="{5EEBD309-0B23-403C-BA6B-46BDAB60787A}" type="presParOf" srcId="{AB30C4A9-8865-4210-8F0D-C8A75B4F95BC}" destId="{E69BD5BC-90F9-4F3F-BC64-FA2A9346AE45}" srcOrd="1" destOrd="0" presId="urn:microsoft.com/office/officeart/2018/2/layout/IconVerticalSolidList"/>
    <dgm:cxn modelId="{091AFF1A-EBB8-4C18-9C38-31E3A5FC2457}" type="presParOf" srcId="{AB30C4A9-8865-4210-8F0D-C8A75B4F95BC}" destId="{E9DE78AD-7651-4908-8960-13203A7A59A8}" srcOrd="2" destOrd="0" presId="urn:microsoft.com/office/officeart/2018/2/layout/IconVerticalSolidList"/>
    <dgm:cxn modelId="{90A0B831-D274-4AFE-8B41-96871E64B00F}"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Depression and anxiety</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Sleep disturbances</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Body Image issues and disordered eating</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rying Face with No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leep"/>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7945AA0E-2C8B-4D6D-BE20-9D3AC7BB5219}" type="presOf" srcId="{2C0AE998-2BD9-4B7C-A0FA-5F34DC152AE2}" destId="{A5B452DD-58B0-4DF1-B65E-67710B3A9410}" srcOrd="0" destOrd="0" presId="urn:microsoft.com/office/officeart/2018/2/layout/IconVerticalSolidList"/>
    <dgm:cxn modelId="{7A6ECFF5-E893-454E-BCCD-6AD55C83BC30}" type="presOf" srcId="{50EC6806-81A2-4092-8604-97D6FC29AD6E}" destId="{F09305B3-A096-4AC5-BE51-9D74F784545F}" srcOrd="0" destOrd="0" presId="urn:microsoft.com/office/officeart/2018/2/layout/IconVerticalSolidList"/>
    <dgm:cxn modelId="{A33E9B3C-47B1-4864-8AEA-ADEB4D8B1DB7}" type="presOf" srcId="{17D0EC87-454C-412D-8ABC-31D62DF27B24}" destId="{0F062818-D375-48C6-9906-78BA8DFB85A2}" srcOrd="0" destOrd="0" presId="urn:microsoft.com/office/officeart/2018/2/layout/IconVerticalSolidList"/>
    <dgm:cxn modelId="{588D66F3-E3A5-4DD3-A4CA-CFDA72BD369D}" type="presOf" srcId="{7441A61C-7917-41AA-83E4-7172203EF2E8}" destId="{C82EC8F7-87E9-42C8-82DA-D5797608649C}"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807584A-FA22-487A-87B6-41655A5C16BB}" type="presParOf" srcId="{F09305B3-A096-4AC5-BE51-9D74F784545F}" destId="{DA29393C-4820-4340-833F-2C72A8F07679}" srcOrd="0" destOrd="0" presId="urn:microsoft.com/office/officeart/2018/2/layout/IconVerticalSolidList"/>
    <dgm:cxn modelId="{479D4D5B-F882-4329-A440-0B86CD11EC54}" type="presParOf" srcId="{DA29393C-4820-4340-833F-2C72A8F07679}" destId="{3AEC4810-DE3B-439C-B385-AB66A40E263A}" srcOrd="0" destOrd="0" presId="urn:microsoft.com/office/officeart/2018/2/layout/IconVerticalSolidList"/>
    <dgm:cxn modelId="{C5A0E4C6-0517-417E-AE7F-62CC382283F2}" type="presParOf" srcId="{DA29393C-4820-4340-833F-2C72A8F07679}" destId="{47E03271-5A3B-4A72-90A4-0672F25B770A}" srcOrd="1" destOrd="0" presId="urn:microsoft.com/office/officeart/2018/2/layout/IconVerticalSolidList"/>
    <dgm:cxn modelId="{6793FFDD-D0F7-4B10-9ED2-D18576438B62}" type="presParOf" srcId="{DA29393C-4820-4340-833F-2C72A8F07679}" destId="{F59B3872-2011-4C9E-A16E-DE2BAEC1D732}" srcOrd="2" destOrd="0" presId="urn:microsoft.com/office/officeart/2018/2/layout/IconVerticalSolidList"/>
    <dgm:cxn modelId="{88995BEB-AF28-4A51-8B4A-CC036719446C}" type="presParOf" srcId="{DA29393C-4820-4340-833F-2C72A8F07679}" destId="{A5B452DD-58B0-4DF1-B65E-67710B3A9410}" srcOrd="3" destOrd="0" presId="urn:microsoft.com/office/officeart/2018/2/layout/IconVerticalSolidList"/>
    <dgm:cxn modelId="{E29360D4-A42F-4AED-A6EB-964DA30A091C}" type="presParOf" srcId="{F09305B3-A096-4AC5-BE51-9D74F784545F}" destId="{4F3E270C-85B5-47A6-AC62-E77C18BDCF24}" srcOrd="1" destOrd="0" presId="urn:microsoft.com/office/officeart/2018/2/layout/IconVerticalSolidList"/>
    <dgm:cxn modelId="{53CB75B2-CD2E-4D6F-8DEB-105756227D6E}" type="presParOf" srcId="{F09305B3-A096-4AC5-BE51-9D74F784545F}" destId="{F47AF5C5-4896-426A-8F8E-D45FD687FA7A}" srcOrd="2" destOrd="0" presId="urn:microsoft.com/office/officeart/2018/2/layout/IconVerticalSolidList"/>
    <dgm:cxn modelId="{CBE61B33-28CA-4B28-99F4-F962A5547BF8}" type="presParOf" srcId="{F47AF5C5-4896-426A-8F8E-D45FD687FA7A}" destId="{CA7284BE-E045-4CAE-8CFB-D992606CF7CB}" srcOrd="0" destOrd="0" presId="urn:microsoft.com/office/officeart/2018/2/layout/IconVerticalSolidList"/>
    <dgm:cxn modelId="{843689E0-E425-446C-81A6-CB7EA5429F66}" type="presParOf" srcId="{F47AF5C5-4896-426A-8F8E-D45FD687FA7A}" destId="{03E96B40-B37C-4751-B69D-35F467C3CAEA}" srcOrd="1" destOrd="0" presId="urn:microsoft.com/office/officeart/2018/2/layout/IconVerticalSolidList"/>
    <dgm:cxn modelId="{B21F3A0B-D907-459A-BA1B-2967C7C73694}" type="presParOf" srcId="{F47AF5C5-4896-426A-8F8E-D45FD687FA7A}" destId="{8D370ACA-0989-4FAB-A800-7B49E802DC16}" srcOrd="2" destOrd="0" presId="urn:microsoft.com/office/officeart/2018/2/layout/IconVerticalSolidList"/>
    <dgm:cxn modelId="{A7740D64-AB38-482D-896F-5D2EFA17F81F}" type="presParOf" srcId="{F47AF5C5-4896-426A-8F8E-D45FD687FA7A}" destId="{0F062818-D375-48C6-9906-78BA8DFB85A2}" srcOrd="3" destOrd="0" presId="urn:microsoft.com/office/officeart/2018/2/layout/IconVerticalSolidList"/>
    <dgm:cxn modelId="{A064DAB3-74F1-410D-B01D-3980E10E1D78}" type="presParOf" srcId="{F09305B3-A096-4AC5-BE51-9D74F784545F}" destId="{6AF6D5E0-098D-4C91-80A1-BF42F82E1C1E}" srcOrd="3" destOrd="0" presId="urn:microsoft.com/office/officeart/2018/2/layout/IconVerticalSolidList"/>
    <dgm:cxn modelId="{A3034D6A-E5E9-49D9-B97B-D7638559566D}" type="presParOf" srcId="{F09305B3-A096-4AC5-BE51-9D74F784545F}" destId="{AB30C4A9-8865-4210-8F0D-C8A75B4F95BC}" srcOrd="4" destOrd="0" presId="urn:microsoft.com/office/officeart/2018/2/layout/IconVerticalSolidList"/>
    <dgm:cxn modelId="{F459392D-0466-4721-B7C1-A37650C8170C}" type="presParOf" srcId="{AB30C4A9-8865-4210-8F0D-C8A75B4F95BC}" destId="{0E979C7B-7269-4B9C-811D-DB4F35A183E2}" srcOrd="0" destOrd="0" presId="urn:microsoft.com/office/officeart/2018/2/layout/IconVerticalSolidList"/>
    <dgm:cxn modelId="{E4ED2344-96F8-4B4C-BFBC-A19177F5E619}" type="presParOf" srcId="{AB30C4A9-8865-4210-8F0D-C8A75B4F95BC}" destId="{E69BD5BC-90F9-4F3F-BC64-FA2A9346AE45}" srcOrd="1" destOrd="0" presId="urn:microsoft.com/office/officeart/2018/2/layout/IconVerticalSolidList"/>
    <dgm:cxn modelId="{1F28CE86-95DE-48B3-ABD9-E38E1FC5DC78}" type="presParOf" srcId="{AB30C4A9-8865-4210-8F0D-C8A75B4F95BC}" destId="{E9DE78AD-7651-4908-8960-13203A7A59A8}" srcOrd="2" destOrd="0" presId="urn:microsoft.com/office/officeart/2018/2/layout/IconVerticalSolidList"/>
    <dgm:cxn modelId="{ABC8EF00-2915-4FDD-831A-B718A2A575C1}"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Depression and anxiety</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Sleep disturbances</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Body Image issues and disordered eating</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rying Face with No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leep"/>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7945AA0E-2C8B-4D6D-BE20-9D3AC7BB5219}" type="presOf" srcId="{2C0AE998-2BD9-4B7C-A0FA-5F34DC152AE2}" destId="{A5B452DD-58B0-4DF1-B65E-67710B3A9410}" srcOrd="0" destOrd="0" presId="urn:microsoft.com/office/officeart/2018/2/layout/IconVerticalSolidList"/>
    <dgm:cxn modelId="{7A6ECFF5-E893-454E-BCCD-6AD55C83BC30}" type="presOf" srcId="{50EC6806-81A2-4092-8604-97D6FC29AD6E}" destId="{F09305B3-A096-4AC5-BE51-9D74F784545F}" srcOrd="0" destOrd="0" presId="urn:microsoft.com/office/officeart/2018/2/layout/IconVerticalSolidList"/>
    <dgm:cxn modelId="{A33E9B3C-47B1-4864-8AEA-ADEB4D8B1DB7}" type="presOf" srcId="{17D0EC87-454C-412D-8ABC-31D62DF27B24}" destId="{0F062818-D375-48C6-9906-78BA8DFB85A2}" srcOrd="0" destOrd="0" presId="urn:microsoft.com/office/officeart/2018/2/layout/IconVerticalSolidList"/>
    <dgm:cxn modelId="{588D66F3-E3A5-4DD3-A4CA-CFDA72BD369D}" type="presOf" srcId="{7441A61C-7917-41AA-83E4-7172203EF2E8}" destId="{C82EC8F7-87E9-42C8-82DA-D5797608649C}"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807584A-FA22-487A-87B6-41655A5C16BB}" type="presParOf" srcId="{F09305B3-A096-4AC5-BE51-9D74F784545F}" destId="{DA29393C-4820-4340-833F-2C72A8F07679}" srcOrd="0" destOrd="0" presId="urn:microsoft.com/office/officeart/2018/2/layout/IconVerticalSolidList"/>
    <dgm:cxn modelId="{479D4D5B-F882-4329-A440-0B86CD11EC54}" type="presParOf" srcId="{DA29393C-4820-4340-833F-2C72A8F07679}" destId="{3AEC4810-DE3B-439C-B385-AB66A40E263A}" srcOrd="0" destOrd="0" presId="urn:microsoft.com/office/officeart/2018/2/layout/IconVerticalSolidList"/>
    <dgm:cxn modelId="{C5A0E4C6-0517-417E-AE7F-62CC382283F2}" type="presParOf" srcId="{DA29393C-4820-4340-833F-2C72A8F07679}" destId="{47E03271-5A3B-4A72-90A4-0672F25B770A}" srcOrd="1" destOrd="0" presId="urn:microsoft.com/office/officeart/2018/2/layout/IconVerticalSolidList"/>
    <dgm:cxn modelId="{6793FFDD-D0F7-4B10-9ED2-D18576438B62}" type="presParOf" srcId="{DA29393C-4820-4340-833F-2C72A8F07679}" destId="{F59B3872-2011-4C9E-A16E-DE2BAEC1D732}" srcOrd="2" destOrd="0" presId="urn:microsoft.com/office/officeart/2018/2/layout/IconVerticalSolidList"/>
    <dgm:cxn modelId="{88995BEB-AF28-4A51-8B4A-CC036719446C}" type="presParOf" srcId="{DA29393C-4820-4340-833F-2C72A8F07679}" destId="{A5B452DD-58B0-4DF1-B65E-67710B3A9410}" srcOrd="3" destOrd="0" presId="urn:microsoft.com/office/officeart/2018/2/layout/IconVerticalSolidList"/>
    <dgm:cxn modelId="{E29360D4-A42F-4AED-A6EB-964DA30A091C}" type="presParOf" srcId="{F09305B3-A096-4AC5-BE51-9D74F784545F}" destId="{4F3E270C-85B5-47A6-AC62-E77C18BDCF24}" srcOrd="1" destOrd="0" presId="urn:microsoft.com/office/officeart/2018/2/layout/IconVerticalSolidList"/>
    <dgm:cxn modelId="{53CB75B2-CD2E-4D6F-8DEB-105756227D6E}" type="presParOf" srcId="{F09305B3-A096-4AC5-BE51-9D74F784545F}" destId="{F47AF5C5-4896-426A-8F8E-D45FD687FA7A}" srcOrd="2" destOrd="0" presId="urn:microsoft.com/office/officeart/2018/2/layout/IconVerticalSolidList"/>
    <dgm:cxn modelId="{CBE61B33-28CA-4B28-99F4-F962A5547BF8}" type="presParOf" srcId="{F47AF5C5-4896-426A-8F8E-D45FD687FA7A}" destId="{CA7284BE-E045-4CAE-8CFB-D992606CF7CB}" srcOrd="0" destOrd="0" presId="urn:microsoft.com/office/officeart/2018/2/layout/IconVerticalSolidList"/>
    <dgm:cxn modelId="{843689E0-E425-446C-81A6-CB7EA5429F66}" type="presParOf" srcId="{F47AF5C5-4896-426A-8F8E-D45FD687FA7A}" destId="{03E96B40-B37C-4751-B69D-35F467C3CAEA}" srcOrd="1" destOrd="0" presId="urn:microsoft.com/office/officeart/2018/2/layout/IconVerticalSolidList"/>
    <dgm:cxn modelId="{B21F3A0B-D907-459A-BA1B-2967C7C73694}" type="presParOf" srcId="{F47AF5C5-4896-426A-8F8E-D45FD687FA7A}" destId="{8D370ACA-0989-4FAB-A800-7B49E802DC16}" srcOrd="2" destOrd="0" presId="urn:microsoft.com/office/officeart/2018/2/layout/IconVerticalSolidList"/>
    <dgm:cxn modelId="{A7740D64-AB38-482D-896F-5D2EFA17F81F}" type="presParOf" srcId="{F47AF5C5-4896-426A-8F8E-D45FD687FA7A}" destId="{0F062818-D375-48C6-9906-78BA8DFB85A2}" srcOrd="3" destOrd="0" presId="urn:microsoft.com/office/officeart/2018/2/layout/IconVerticalSolidList"/>
    <dgm:cxn modelId="{A064DAB3-74F1-410D-B01D-3980E10E1D78}" type="presParOf" srcId="{F09305B3-A096-4AC5-BE51-9D74F784545F}" destId="{6AF6D5E0-098D-4C91-80A1-BF42F82E1C1E}" srcOrd="3" destOrd="0" presId="urn:microsoft.com/office/officeart/2018/2/layout/IconVerticalSolidList"/>
    <dgm:cxn modelId="{A3034D6A-E5E9-49D9-B97B-D7638559566D}" type="presParOf" srcId="{F09305B3-A096-4AC5-BE51-9D74F784545F}" destId="{AB30C4A9-8865-4210-8F0D-C8A75B4F95BC}" srcOrd="4" destOrd="0" presId="urn:microsoft.com/office/officeart/2018/2/layout/IconVerticalSolidList"/>
    <dgm:cxn modelId="{F459392D-0466-4721-B7C1-A37650C8170C}" type="presParOf" srcId="{AB30C4A9-8865-4210-8F0D-C8A75B4F95BC}" destId="{0E979C7B-7269-4B9C-811D-DB4F35A183E2}" srcOrd="0" destOrd="0" presId="urn:microsoft.com/office/officeart/2018/2/layout/IconVerticalSolidList"/>
    <dgm:cxn modelId="{E4ED2344-96F8-4B4C-BFBC-A19177F5E619}" type="presParOf" srcId="{AB30C4A9-8865-4210-8F0D-C8A75B4F95BC}" destId="{E69BD5BC-90F9-4F3F-BC64-FA2A9346AE45}" srcOrd="1" destOrd="0" presId="urn:microsoft.com/office/officeart/2018/2/layout/IconVerticalSolidList"/>
    <dgm:cxn modelId="{1F28CE86-95DE-48B3-ABD9-E38E1FC5DC78}" type="presParOf" srcId="{AB30C4A9-8865-4210-8F0D-C8A75B4F95BC}" destId="{E9DE78AD-7651-4908-8960-13203A7A59A8}" srcOrd="2" destOrd="0" presId="urn:microsoft.com/office/officeart/2018/2/layout/IconVerticalSolidList"/>
    <dgm:cxn modelId="{ABC8EF00-2915-4FDD-831A-B718A2A575C1}"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Depression and anxiety</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Sleep disturbances</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Body Image issues and disordered eating</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rying Face with No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leep"/>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7945AA0E-2C8B-4D6D-BE20-9D3AC7BB5219}" type="presOf" srcId="{2C0AE998-2BD9-4B7C-A0FA-5F34DC152AE2}" destId="{A5B452DD-58B0-4DF1-B65E-67710B3A9410}" srcOrd="0" destOrd="0" presId="urn:microsoft.com/office/officeart/2018/2/layout/IconVerticalSolidList"/>
    <dgm:cxn modelId="{7A6ECFF5-E893-454E-BCCD-6AD55C83BC30}" type="presOf" srcId="{50EC6806-81A2-4092-8604-97D6FC29AD6E}" destId="{F09305B3-A096-4AC5-BE51-9D74F784545F}" srcOrd="0" destOrd="0" presId="urn:microsoft.com/office/officeart/2018/2/layout/IconVerticalSolidList"/>
    <dgm:cxn modelId="{A33E9B3C-47B1-4864-8AEA-ADEB4D8B1DB7}" type="presOf" srcId="{17D0EC87-454C-412D-8ABC-31D62DF27B24}" destId="{0F062818-D375-48C6-9906-78BA8DFB85A2}" srcOrd="0" destOrd="0" presId="urn:microsoft.com/office/officeart/2018/2/layout/IconVerticalSolidList"/>
    <dgm:cxn modelId="{588D66F3-E3A5-4DD3-A4CA-CFDA72BD369D}" type="presOf" srcId="{7441A61C-7917-41AA-83E4-7172203EF2E8}" destId="{C82EC8F7-87E9-42C8-82DA-D5797608649C}"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807584A-FA22-487A-87B6-41655A5C16BB}" type="presParOf" srcId="{F09305B3-A096-4AC5-BE51-9D74F784545F}" destId="{DA29393C-4820-4340-833F-2C72A8F07679}" srcOrd="0" destOrd="0" presId="urn:microsoft.com/office/officeart/2018/2/layout/IconVerticalSolidList"/>
    <dgm:cxn modelId="{479D4D5B-F882-4329-A440-0B86CD11EC54}" type="presParOf" srcId="{DA29393C-4820-4340-833F-2C72A8F07679}" destId="{3AEC4810-DE3B-439C-B385-AB66A40E263A}" srcOrd="0" destOrd="0" presId="urn:microsoft.com/office/officeart/2018/2/layout/IconVerticalSolidList"/>
    <dgm:cxn modelId="{C5A0E4C6-0517-417E-AE7F-62CC382283F2}" type="presParOf" srcId="{DA29393C-4820-4340-833F-2C72A8F07679}" destId="{47E03271-5A3B-4A72-90A4-0672F25B770A}" srcOrd="1" destOrd="0" presId="urn:microsoft.com/office/officeart/2018/2/layout/IconVerticalSolidList"/>
    <dgm:cxn modelId="{6793FFDD-D0F7-4B10-9ED2-D18576438B62}" type="presParOf" srcId="{DA29393C-4820-4340-833F-2C72A8F07679}" destId="{F59B3872-2011-4C9E-A16E-DE2BAEC1D732}" srcOrd="2" destOrd="0" presId="urn:microsoft.com/office/officeart/2018/2/layout/IconVerticalSolidList"/>
    <dgm:cxn modelId="{88995BEB-AF28-4A51-8B4A-CC036719446C}" type="presParOf" srcId="{DA29393C-4820-4340-833F-2C72A8F07679}" destId="{A5B452DD-58B0-4DF1-B65E-67710B3A9410}" srcOrd="3" destOrd="0" presId="urn:microsoft.com/office/officeart/2018/2/layout/IconVerticalSolidList"/>
    <dgm:cxn modelId="{E29360D4-A42F-4AED-A6EB-964DA30A091C}" type="presParOf" srcId="{F09305B3-A096-4AC5-BE51-9D74F784545F}" destId="{4F3E270C-85B5-47A6-AC62-E77C18BDCF24}" srcOrd="1" destOrd="0" presId="urn:microsoft.com/office/officeart/2018/2/layout/IconVerticalSolidList"/>
    <dgm:cxn modelId="{53CB75B2-CD2E-4D6F-8DEB-105756227D6E}" type="presParOf" srcId="{F09305B3-A096-4AC5-BE51-9D74F784545F}" destId="{F47AF5C5-4896-426A-8F8E-D45FD687FA7A}" srcOrd="2" destOrd="0" presId="urn:microsoft.com/office/officeart/2018/2/layout/IconVerticalSolidList"/>
    <dgm:cxn modelId="{CBE61B33-28CA-4B28-99F4-F962A5547BF8}" type="presParOf" srcId="{F47AF5C5-4896-426A-8F8E-D45FD687FA7A}" destId="{CA7284BE-E045-4CAE-8CFB-D992606CF7CB}" srcOrd="0" destOrd="0" presId="urn:microsoft.com/office/officeart/2018/2/layout/IconVerticalSolidList"/>
    <dgm:cxn modelId="{843689E0-E425-446C-81A6-CB7EA5429F66}" type="presParOf" srcId="{F47AF5C5-4896-426A-8F8E-D45FD687FA7A}" destId="{03E96B40-B37C-4751-B69D-35F467C3CAEA}" srcOrd="1" destOrd="0" presId="urn:microsoft.com/office/officeart/2018/2/layout/IconVerticalSolidList"/>
    <dgm:cxn modelId="{B21F3A0B-D907-459A-BA1B-2967C7C73694}" type="presParOf" srcId="{F47AF5C5-4896-426A-8F8E-D45FD687FA7A}" destId="{8D370ACA-0989-4FAB-A800-7B49E802DC16}" srcOrd="2" destOrd="0" presId="urn:microsoft.com/office/officeart/2018/2/layout/IconVerticalSolidList"/>
    <dgm:cxn modelId="{A7740D64-AB38-482D-896F-5D2EFA17F81F}" type="presParOf" srcId="{F47AF5C5-4896-426A-8F8E-D45FD687FA7A}" destId="{0F062818-D375-48C6-9906-78BA8DFB85A2}" srcOrd="3" destOrd="0" presId="urn:microsoft.com/office/officeart/2018/2/layout/IconVerticalSolidList"/>
    <dgm:cxn modelId="{A064DAB3-74F1-410D-B01D-3980E10E1D78}" type="presParOf" srcId="{F09305B3-A096-4AC5-BE51-9D74F784545F}" destId="{6AF6D5E0-098D-4C91-80A1-BF42F82E1C1E}" srcOrd="3" destOrd="0" presId="urn:microsoft.com/office/officeart/2018/2/layout/IconVerticalSolidList"/>
    <dgm:cxn modelId="{A3034D6A-E5E9-49D9-B97B-D7638559566D}" type="presParOf" srcId="{F09305B3-A096-4AC5-BE51-9D74F784545F}" destId="{AB30C4A9-8865-4210-8F0D-C8A75B4F95BC}" srcOrd="4" destOrd="0" presId="urn:microsoft.com/office/officeart/2018/2/layout/IconVerticalSolidList"/>
    <dgm:cxn modelId="{F459392D-0466-4721-B7C1-A37650C8170C}" type="presParOf" srcId="{AB30C4A9-8865-4210-8F0D-C8A75B4F95BC}" destId="{0E979C7B-7269-4B9C-811D-DB4F35A183E2}" srcOrd="0" destOrd="0" presId="urn:microsoft.com/office/officeart/2018/2/layout/IconVerticalSolidList"/>
    <dgm:cxn modelId="{E4ED2344-96F8-4B4C-BFBC-A19177F5E619}" type="presParOf" srcId="{AB30C4A9-8865-4210-8F0D-C8A75B4F95BC}" destId="{E69BD5BC-90F9-4F3F-BC64-FA2A9346AE45}" srcOrd="1" destOrd="0" presId="urn:microsoft.com/office/officeart/2018/2/layout/IconVerticalSolidList"/>
    <dgm:cxn modelId="{1F28CE86-95DE-48B3-ABD9-E38E1FC5DC78}" type="presParOf" srcId="{AB30C4A9-8865-4210-8F0D-C8A75B4F95BC}" destId="{E9DE78AD-7651-4908-8960-13203A7A59A8}" srcOrd="2" destOrd="0" presId="urn:microsoft.com/office/officeart/2018/2/layout/IconVerticalSolidList"/>
    <dgm:cxn modelId="{ABC8EF00-2915-4FDD-831A-B718A2A575C1}"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Depression and anxiety</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Sleep disturbances</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Body Image issues and disordered eating</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rying Face with No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leep"/>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7945AA0E-2C8B-4D6D-BE20-9D3AC7BB5219}" type="presOf" srcId="{2C0AE998-2BD9-4B7C-A0FA-5F34DC152AE2}" destId="{A5B452DD-58B0-4DF1-B65E-67710B3A9410}" srcOrd="0" destOrd="0" presId="urn:microsoft.com/office/officeart/2018/2/layout/IconVerticalSolidList"/>
    <dgm:cxn modelId="{7A6ECFF5-E893-454E-BCCD-6AD55C83BC30}" type="presOf" srcId="{50EC6806-81A2-4092-8604-97D6FC29AD6E}" destId="{F09305B3-A096-4AC5-BE51-9D74F784545F}" srcOrd="0" destOrd="0" presId="urn:microsoft.com/office/officeart/2018/2/layout/IconVerticalSolidList"/>
    <dgm:cxn modelId="{A33E9B3C-47B1-4864-8AEA-ADEB4D8B1DB7}" type="presOf" srcId="{17D0EC87-454C-412D-8ABC-31D62DF27B24}" destId="{0F062818-D375-48C6-9906-78BA8DFB85A2}" srcOrd="0" destOrd="0" presId="urn:microsoft.com/office/officeart/2018/2/layout/IconVerticalSolidList"/>
    <dgm:cxn modelId="{588D66F3-E3A5-4DD3-A4CA-CFDA72BD369D}" type="presOf" srcId="{7441A61C-7917-41AA-83E4-7172203EF2E8}" destId="{C82EC8F7-87E9-42C8-82DA-D5797608649C}"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807584A-FA22-487A-87B6-41655A5C16BB}" type="presParOf" srcId="{F09305B3-A096-4AC5-BE51-9D74F784545F}" destId="{DA29393C-4820-4340-833F-2C72A8F07679}" srcOrd="0" destOrd="0" presId="urn:microsoft.com/office/officeart/2018/2/layout/IconVerticalSolidList"/>
    <dgm:cxn modelId="{479D4D5B-F882-4329-A440-0B86CD11EC54}" type="presParOf" srcId="{DA29393C-4820-4340-833F-2C72A8F07679}" destId="{3AEC4810-DE3B-439C-B385-AB66A40E263A}" srcOrd="0" destOrd="0" presId="urn:microsoft.com/office/officeart/2018/2/layout/IconVerticalSolidList"/>
    <dgm:cxn modelId="{C5A0E4C6-0517-417E-AE7F-62CC382283F2}" type="presParOf" srcId="{DA29393C-4820-4340-833F-2C72A8F07679}" destId="{47E03271-5A3B-4A72-90A4-0672F25B770A}" srcOrd="1" destOrd="0" presId="urn:microsoft.com/office/officeart/2018/2/layout/IconVerticalSolidList"/>
    <dgm:cxn modelId="{6793FFDD-D0F7-4B10-9ED2-D18576438B62}" type="presParOf" srcId="{DA29393C-4820-4340-833F-2C72A8F07679}" destId="{F59B3872-2011-4C9E-A16E-DE2BAEC1D732}" srcOrd="2" destOrd="0" presId="urn:microsoft.com/office/officeart/2018/2/layout/IconVerticalSolidList"/>
    <dgm:cxn modelId="{88995BEB-AF28-4A51-8B4A-CC036719446C}" type="presParOf" srcId="{DA29393C-4820-4340-833F-2C72A8F07679}" destId="{A5B452DD-58B0-4DF1-B65E-67710B3A9410}" srcOrd="3" destOrd="0" presId="urn:microsoft.com/office/officeart/2018/2/layout/IconVerticalSolidList"/>
    <dgm:cxn modelId="{E29360D4-A42F-4AED-A6EB-964DA30A091C}" type="presParOf" srcId="{F09305B3-A096-4AC5-BE51-9D74F784545F}" destId="{4F3E270C-85B5-47A6-AC62-E77C18BDCF24}" srcOrd="1" destOrd="0" presId="urn:microsoft.com/office/officeart/2018/2/layout/IconVerticalSolidList"/>
    <dgm:cxn modelId="{53CB75B2-CD2E-4D6F-8DEB-105756227D6E}" type="presParOf" srcId="{F09305B3-A096-4AC5-BE51-9D74F784545F}" destId="{F47AF5C5-4896-426A-8F8E-D45FD687FA7A}" srcOrd="2" destOrd="0" presId="urn:microsoft.com/office/officeart/2018/2/layout/IconVerticalSolidList"/>
    <dgm:cxn modelId="{CBE61B33-28CA-4B28-99F4-F962A5547BF8}" type="presParOf" srcId="{F47AF5C5-4896-426A-8F8E-D45FD687FA7A}" destId="{CA7284BE-E045-4CAE-8CFB-D992606CF7CB}" srcOrd="0" destOrd="0" presId="urn:microsoft.com/office/officeart/2018/2/layout/IconVerticalSolidList"/>
    <dgm:cxn modelId="{843689E0-E425-446C-81A6-CB7EA5429F66}" type="presParOf" srcId="{F47AF5C5-4896-426A-8F8E-D45FD687FA7A}" destId="{03E96B40-B37C-4751-B69D-35F467C3CAEA}" srcOrd="1" destOrd="0" presId="urn:microsoft.com/office/officeart/2018/2/layout/IconVerticalSolidList"/>
    <dgm:cxn modelId="{B21F3A0B-D907-459A-BA1B-2967C7C73694}" type="presParOf" srcId="{F47AF5C5-4896-426A-8F8E-D45FD687FA7A}" destId="{8D370ACA-0989-4FAB-A800-7B49E802DC16}" srcOrd="2" destOrd="0" presId="urn:microsoft.com/office/officeart/2018/2/layout/IconVerticalSolidList"/>
    <dgm:cxn modelId="{A7740D64-AB38-482D-896F-5D2EFA17F81F}" type="presParOf" srcId="{F47AF5C5-4896-426A-8F8E-D45FD687FA7A}" destId="{0F062818-D375-48C6-9906-78BA8DFB85A2}" srcOrd="3" destOrd="0" presId="urn:microsoft.com/office/officeart/2018/2/layout/IconVerticalSolidList"/>
    <dgm:cxn modelId="{A064DAB3-74F1-410D-B01D-3980E10E1D78}" type="presParOf" srcId="{F09305B3-A096-4AC5-BE51-9D74F784545F}" destId="{6AF6D5E0-098D-4C91-80A1-BF42F82E1C1E}" srcOrd="3" destOrd="0" presId="urn:microsoft.com/office/officeart/2018/2/layout/IconVerticalSolidList"/>
    <dgm:cxn modelId="{A3034D6A-E5E9-49D9-B97B-D7638559566D}" type="presParOf" srcId="{F09305B3-A096-4AC5-BE51-9D74F784545F}" destId="{AB30C4A9-8865-4210-8F0D-C8A75B4F95BC}" srcOrd="4" destOrd="0" presId="urn:microsoft.com/office/officeart/2018/2/layout/IconVerticalSolidList"/>
    <dgm:cxn modelId="{F459392D-0466-4721-B7C1-A37650C8170C}" type="presParOf" srcId="{AB30C4A9-8865-4210-8F0D-C8A75B4F95BC}" destId="{0E979C7B-7269-4B9C-811D-DB4F35A183E2}" srcOrd="0" destOrd="0" presId="urn:microsoft.com/office/officeart/2018/2/layout/IconVerticalSolidList"/>
    <dgm:cxn modelId="{E4ED2344-96F8-4B4C-BFBC-A19177F5E619}" type="presParOf" srcId="{AB30C4A9-8865-4210-8F0D-C8A75B4F95BC}" destId="{E69BD5BC-90F9-4F3F-BC64-FA2A9346AE45}" srcOrd="1" destOrd="0" presId="urn:microsoft.com/office/officeart/2018/2/layout/IconVerticalSolidList"/>
    <dgm:cxn modelId="{1F28CE86-95DE-48B3-ABD9-E38E1FC5DC78}" type="presParOf" srcId="{AB30C4A9-8865-4210-8F0D-C8A75B4F95BC}" destId="{E9DE78AD-7651-4908-8960-13203A7A59A8}" srcOrd="2" destOrd="0" presId="urn:microsoft.com/office/officeart/2018/2/layout/IconVerticalSolidList"/>
    <dgm:cxn modelId="{ABC8EF00-2915-4FDD-831A-B718A2A575C1}"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EC6806-81A2-4092-8604-97D6FC29AD6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C0AE998-2BD9-4B7C-A0FA-5F34DC152AE2}">
      <dgm:prSet custT="1"/>
      <dgm:spPr/>
      <dgm:t>
        <a:bodyPr/>
        <a:lstStyle/>
        <a:p>
          <a:pPr>
            <a:lnSpc>
              <a:spcPct val="100000"/>
            </a:lnSpc>
          </a:pPr>
          <a:r>
            <a:rPr lang="en-US" sz="2800" dirty="0"/>
            <a:t>Depression and anxiety</a:t>
          </a:r>
        </a:p>
      </dgm:t>
    </dgm:pt>
    <dgm:pt modelId="{652E9AFD-1AB4-4A08-894C-0B4C3072789D}" type="parTrans" cxnId="{F8556A26-878E-44C5-8AAF-ADBAF82755F9}">
      <dgm:prSet/>
      <dgm:spPr/>
      <dgm:t>
        <a:bodyPr/>
        <a:lstStyle/>
        <a:p>
          <a:endParaRPr lang="en-US"/>
        </a:p>
      </dgm:t>
    </dgm:pt>
    <dgm:pt modelId="{B3A83D89-804C-49D3-9206-C3F5B420FB77}" type="sibTrans" cxnId="{F8556A26-878E-44C5-8AAF-ADBAF82755F9}">
      <dgm:prSet/>
      <dgm:spPr/>
      <dgm:t>
        <a:bodyPr/>
        <a:lstStyle/>
        <a:p>
          <a:endParaRPr lang="en-US"/>
        </a:p>
      </dgm:t>
    </dgm:pt>
    <dgm:pt modelId="{17D0EC87-454C-412D-8ABC-31D62DF27B24}">
      <dgm:prSet custT="1"/>
      <dgm:spPr/>
      <dgm:t>
        <a:bodyPr/>
        <a:lstStyle/>
        <a:p>
          <a:pPr>
            <a:lnSpc>
              <a:spcPct val="100000"/>
            </a:lnSpc>
          </a:pPr>
          <a:r>
            <a:rPr lang="en-US" sz="2800" dirty="0"/>
            <a:t>Sleep disturbances</a:t>
          </a:r>
        </a:p>
      </dgm:t>
    </dgm:pt>
    <dgm:pt modelId="{8757E57E-E2A3-4158-8D81-1D71905FEF75}" type="parTrans" cxnId="{037B4FD4-D5F8-436A-BE2D-F506789A7B88}">
      <dgm:prSet/>
      <dgm:spPr/>
      <dgm:t>
        <a:bodyPr/>
        <a:lstStyle/>
        <a:p>
          <a:endParaRPr lang="en-US"/>
        </a:p>
      </dgm:t>
    </dgm:pt>
    <dgm:pt modelId="{6A82AD50-616C-4A40-8C93-43F78C303743}" type="sibTrans" cxnId="{037B4FD4-D5F8-436A-BE2D-F506789A7B88}">
      <dgm:prSet/>
      <dgm:spPr/>
      <dgm:t>
        <a:bodyPr/>
        <a:lstStyle/>
        <a:p>
          <a:endParaRPr lang="en-US"/>
        </a:p>
      </dgm:t>
    </dgm:pt>
    <dgm:pt modelId="{7441A61C-7917-41AA-83E4-7172203EF2E8}">
      <dgm:prSet custT="1"/>
      <dgm:spPr/>
      <dgm:t>
        <a:bodyPr/>
        <a:lstStyle/>
        <a:p>
          <a:pPr>
            <a:lnSpc>
              <a:spcPct val="100000"/>
            </a:lnSpc>
          </a:pPr>
          <a:r>
            <a:rPr lang="en-US" sz="2800" dirty="0"/>
            <a:t>Body Image issues and disordered eating</a:t>
          </a:r>
        </a:p>
      </dgm:t>
    </dgm:pt>
    <dgm:pt modelId="{DD6A8AE5-619B-4A80-855B-42E5FACE551C}" type="parTrans" cxnId="{8B7DD04E-0B48-4648-BB71-10032B8F2D6D}">
      <dgm:prSet/>
      <dgm:spPr/>
      <dgm:t>
        <a:bodyPr/>
        <a:lstStyle/>
        <a:p>
          <a:endParaRPr lang="en-US"/>
        </a:p>
      </dgm:t>
    </dgm:pt>
    <dgm:pt modelId="{56E6F945-D729-4832-BBEA-CA339B8323AF}" type="sibTrans" cxnId="{8B7DD04E-0B48-4648-BB71-10032B8F2D6D}">
      <dgm:prSet/>
      <dgm:spPr/>
      <dgm:t>
        <a:bodyPr/>
        <a:lstStyle/>
        <a:p>
          <a:endParaRPr lang="en-US"/>
        </a:p>
      </dgm:t>
    </dgm:pt>
    <dgm:pt modelId="{F09305B3-A096-4AC5-BE51-9D74F784545F}" type="pres">
      <dgm:prSet presAssocID="{50EC6806-81A2-4092-8604-97D6FC29AD6E}" presName="root" presStyleCnt="0">
        <dgm:presLayoutVars>
          <dgm:dir/>
          <dgm:resizeHandles val="exact"/>
        </dgm:presLayoutVars>
      </dgm:prSet>
      <dgm:spPr/>
      <dgm:t>
        <a:bodyPr/>
        <a:lstStyle/>
        <a:p>
          <a:endParaRPr lang="en-US"/>
        </a:p>
      </dgm:t>
    </dgm:pt>
    <dgm:pt modelId="{DA29393C-4820-4340-833F-2C72A8F07679}" type="pres">
      <dgm:prSet presAssocID="{2C0AE998-2BD9-4B7C-A0FA-5F34DC152AE2}" presName="compNode" presStyleCnt="0"/>
      <dgm:spPr/>
    </dgm:pt>
    <dgm:pt modelId="{3AEC4810-DE3B-439C-B385-AB66A40E263A}" type="pres">
      <dgm:prSet presAssocID="{2C0AE998-2BD9-4B7C-A0FA-5F34DC152AE2}" presName="bgRect" presStyleLbl="bgShp" presStyleIdx="0" presStyleCnt="3"/>
      <dgm:spPr/>
    </dgm:pt>
    <dgm:pt modelId="{47E03271-5A3B-4A72-90A4-0672F25B770A}" type="pres">
      <dgm:prSet presAssocID="{2C0AE998-2BD9-4B7C-A0FA-5F34DC152AE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rying Face with No Fill"/>
        </a:ext>
      </dgm:extLst>
    </dgm:pt>
    <dgm:pt modelId="{F59B3872-2011-4C9E-A16E-DE2BAEC1D732}" type="pres">
      <dgm:prSet presAssocID="{2C0AE998-2BD9-4B7C-A0FA-5F34DC152AE2}" presName="spaceRect" presStyleCnt="0"/>
      <dgm:spPr/>
    </dgm:pt>
    <dgm:pt modelId="{A5B452DD-58B0-4DF1-B65E-67710B3A9410}" type="pres">
      <dgm:prSet presAssocID="{2C0AE998-2BD9-4B7C-A0FA-5F34DC152AE2}" presName="parTx" presStyleLbl="revTx" presStyleIdx="0" presStyleCnt="3">
        <dgm:presLayoutVars>
          <dgm:chMax val="0"/>
          <dgm:chPref val="0"/>
        </dgm:presLayoutVars>
      </dgm:prSet>
      <dgm:spPr/>
      <dgm:t>
        <a:bodyPr/>
        <a:lstStyle/>
        <a:p>
          <a:endParaRPr lang="en-US"/>
        </a:p>
      </dgm:t>
    </dgm:pt>
    <dgm:pt modelId="{4F3E270C-85B5-47A6-AC62-E77C18BDCF24}" type="pres">
      <dgm:prSet presAssocID="{B3A83D89-804C-49D3-9206-C3F5B420FB77}" presName="sibTrans" presStyleCnt="0"/>
      <dgm:spPr/>
    </dgm:pt>
    <dgm:pt modelId="{F47AF5C5-4896-426A-8F8E-D45FD687FA7A}" type="pres">
      <dgm:prSet presAssocID="{17D0EC87-454C-412D-8ABC-31D62DF27B24}" presName="compNode" presStyleCnt="0"/>
      <dgm:spPr/>
    </dgm:pt>
    <dgm:pt modelId="{CA7284BE-E045-4CAE-8CFB-D992606CF7CB}" type="pres">
      <dgm:prSet presAssocID="{17D0EC87-454C-412D-8ABC-31D62DF27B24}" presName="bgRect" presStyleLbl="bgShp" presStyleIdx="1" presStyleCnt="3"/>
      <dgm:spPr/>
    </dgm:pt>
    <dgm:pt modelId="{03E96B40-B37C-4751-B69D-35F467C3CAEA}" type="pres">
      <dgm:prSet presAssocID="{17D0EC87-454C-412D-8ABC-31D62DF27B2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leep"/>
        </a:ext>
      </dgm:extLst>
    </dgm:pt>
    <dgm:pt modelId="{8D370ACA-0989-4FAB-A800-7B49E802DC16}" type="pres">
      <dgm:prSet presAssocID="{17D0EC87-454C-412D-8ABC-31D62DF27B24}" presName="spaceRect" presStyleCnt="0"/>
      <dgm:spPr/>
    </dgm:pt>
    <dgm:pt modelId="{0F062818-D375-48C6-9906-78BA8DFB85A2}" type="pres">
      <dgm:prSet presAssocID="{17D0EC87-454C-412D-8ABC-31D62DF27B24}" presName="parTx" presStyleLbl="revTx" presStyleIdx="1" presStyleCnt="3">
        <dgm:presLayoutVars>
          <dgm:chMax val="0"/>
          <dgm:chPref val="0"/>
        </dgm:presLayoutVars>
      </dgm:prSet>
      <dgm:spPr/>
      <dgm:t>
        <a:bodyPr/>
        <a:lstStyle/>
        <a:p>
          <a:endParaRPr lang="en-US"/>
        </a:p>
      </dgm:t>
    </dgm:pt>
    <dgm:pt modelId="{6AF6D5E0-098D-4C91-80A1-BF42F82E1C1E}" type="pres">
      <dgm:prSet presAssocID="{6A82AD50-616C-4A40-8C93-43F78C303743}" presName="sibTrans" presStyleCnt="0"/>
      <dgm:spPr/>
    </dgm:pt>
    <dgm:pt modelId="{AB30C4A9-8865-4210-8F0D-C8A75B4F95BC}" type="pres">
      <dgm:prSet presAssocID="{7441A61C-7917-41AA-83E4-7172203EF2E8}" presName="compNode" presStyleCnt="0"/>
      <dgm:spPr/>
    </dgm:pt>
    <dgm:pt modelId="{0E979C7B-7269-4B9C-811D-DB4F35A183E2}" type="pres">
      <dgm:prSet presAssocID="{7441A61C-7917-41AA-83E4-7172203EF2E8}" presName="bgRect" presStyleLbl="bgShp" presStyleIdx="2" presStyleCnt="3"/>
      <dgm:spPr>
        <a:solidFill>
          <a:schemeClr val="accent2">
            <a:lumMod val="20000"/>
            <a:lumOff val="80000"/>
          </a:schemeClr>
        </a:solidFill>
      </dgm:spPr>
    </dgm:pt>
    <dgm:pt modelId="{E69BD5BC-90F9-4F3F-BC64-FA2A9346AE45}" type="pres">
      <dgm:prSet presAssocID="{7441A61C-7917-41AA-83E4-7172203EF2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E9DE78AD-7651-4908-8960-13203A7A59A8}" type="pres">
      <dgm:prSet presAssocID="{7441A61C-7917-41AA-83E4-7172203EF2E8}" presName="spaceRect" presStyleCnt="0"/>
      <dgm:spPr/>
    </dgm:pt>
    <dgm:pt modelId="{C82EC8F7-87E9-42C8-82DA-D5797608649C}" type="pres">
      <dgm:prSet presAssocID="{7441A61C-7917-41AA-83E4-7172203EF2E8}" presName="parTx" presStyleLbl="revTx" presStyleIdx="2" presStyleCnt="3">
        <dgm:presLayoutVars>
          <dgm:chMax val="0"/>
          <dgm:chPref val="0"/>
        </dgm:presLayoutVars>
      </dgm:prSet>
      <dgm:spPr/>
      <dgm:t>
        <a:bodyPr/>
        <a:lstStyle/>
        <a:p>
          <a:endParaRPr lang="en-US"/>
        </a:p>
      </dgm:t>
    </dgm:pt>
  </dgm:ptLst>
  <dgm:cxnLst>
    <dgm:cxn modelId="{037B4FD4-D5F8-436A-BE2D-F506789A7B88}" srcId="{50EC6806-81A2-4092-8604-97D6FC29AD6E}" destId="{17D0EC87-454C-412D-8ABC-31D62DF27B24}" srcOrd="1" destOrd="0" parTransId="{8757E57E-E2A3-4158-8D81-1D71905FEF75}" sibTransId="{6A82AD50-616C-4A40-8C93-43F78C303743}"/>
    <dgm:cxn modelId="{7945AA0E-2C8B-4D6D-BE20-9D3AC7BB5219}" type="presOf" srcId="{2C0AE998-2BD9-4B7C-A0FA-5F34DC152AE2}" destId="{A5B452DD-58B0-4DF1-B65E-67710B3A9410}" srcOrd="0" destOrd="0" presId="urn:microsoft.com/office/officeart/2018/2/layout/IconVerticalSolidList"/>
    <dgm:cxn modelId="{7A6ECFF5-E893-454E-BCCD-6AD55C83BC30}" type="presOf" srcId="{50EC6806-81A2-4092-8604-97D6FC29AD6E}" destId="{F09305B3-A096-4AC5-BE51-9D74F784545F}" srcOrd="0" destOrd="0" presId="urn:microsoft.com/office/officeart/2018/2/layout/IconVerticalSolidList"/>
    <dgm:cxn modelId="{A33E9B3C-47B1-4864-8AEA-ADEB4D8B1DB7}" type="presOf" srcId="{17D0EC87-454C-412D-8ABC-31D62DF27B24}" destId="{0F062818-D375-48C6-9906-78BA8DFB85A2}" srcOrd="0" destOrd="0" presId="urn:microsoft.com/office/officeart/2018/2/layout/IconVerticalSolidList"/>
    <dgm:cxn modelId="{588D66F3-E3A5-4DD3-A4CA-CFDA72BD369D}" type="presOf" srcId="{7441A61C-7917-41AA-83E4-7172203EF2E8}" destId="{C82EC8F7-87E9-42C8-82DA-D5797608649C}" srcOrd="0" destOrd="0" presId="urn:microsoft.com/office/officeart/2018/2/layout/IconVerticalSolidList"/>
    <dgm:cxn modelId="{F8556A26-878E-44C5-8AAF-ADBAF82755F9}" srcId="{50EC6806-81A2-4092-8604-97D6FC29AD6E}" destId="{2C0AE998-2BD9-4B7C-A0FA-5F34DC152AE2}" srcOrd="0" destOrd="0" parTransId="{652E9AFD-1AB4-4A08-894C-0B4C3072789D}" sibTransId="{B3A83D89-804C-49D3-9206-C3F5B420FB77}"/>
    <dgm:cxn modelId="{8B7DD04E-0B48-4648-BB71-10032B8F2D6D}" srcId="{50EC6806-81A2-4092-8604-97D6FC29AD6E}" destId="{7441A61C-7917-41AA-83E4-7172203EF2E8}" srcOrd="2" destOrd="0" parTransId="{DD6A8AE5-619B-4A80-855B-42E5FACE551C}" sibTransId="{56E6F945-D729-4832-BBEA-CA339B8323AF}"/>
    <dgm:cxn modelId="{2807584A-FA22-487A-87B6-41655A5C16BB}" type="presParOf" srcId="{F09305B3-A096-4AC5-BE51-9D74F784545F}" destId="{DA29393C-4820-4340-833F-2C72A8F07679}" srcOrd="0" destOrd="0" presId="urn:microsoft.com/office/officeart/2018/2/layout/IconVerticalSolidList"/>
    <dgm:cxn modelId="{479D4D5B-F882-4329-A440-0B86CD11EC54}" type="presParOf" srcId="{DA29393C-4820-4340-833F-2C72A8F07679}" destId="{3AEC4810-DE3B-439C-B385-AB66A40E263A}" srcOrd="0" destOrd="0" presId="urn:microsoft.com/office/officeart/2018/2/layout/IconVerticalSolidList"/>
    <dgm:cxn modelId="{C5A0E4C6-0517-417E-AE7F-62CC382283F2}" type="presParOf" srcId="{DA29393C-4820-4340-833F-2C72A8F07679}" destId="{47E03271-5A3B-4A72-90A4-0672F25B770A}" srcOrd="1" destOrd="0" presId="urn:microsoft.com/office/officeart/2018/2/layout/IconVerticalSolidList"/>
    <dgm:cxn modelId="{6793FFDD-D0F7-4B10-9ED2-D18576438B62}" type="presParOf" srcId="{DA29393C-4820-4340-833F-2C72A8F07679}" destId="{F59B3872-2011-4C9E-A16E-DE2BAEC1D732}" srcOrd="2" destOrd="0" presId="urn:microsoft.com/office/officeart/2018/2/layout/IconVerticalSolidList"/>
    <dgm:cxn modelId="{88995BEB-AF28-4A51-8B4A-CC036719446C}" type="presParOf" srcId="{DA29393C-4820-4340-833F-2C72A8F07679}" destId="{A5B452DD-58B0-4DF1-B65E-67710B3A9410}" srcOrd="3" destOrd="0" presId="urn:microsoft.com/office/officeart/2018/2/layout/IconVerticalSolidList"/>
    <dgm:cxn modelId="{E29360D4-A42F-4AED-A6EB-964DA30A091C}" type="presParOf" srcId="{F09305B3-A096-4AC5-BE51-9D74F784545F}" destId="{4F3E270C-85B5-47A6-AC62-E77C18BDCF24}" srcOrd="1" destOrd="0" presId="urn:microsoft.com/office/officeart/2018/2/layout/IconVerticalSolidList"/>
    <dgm:cxn modelId="{53CB75B2-CD2E-4D6F-8DEB-105756227D6E}" type="presParOf" srcId="{F09305B3-A096-4AC5-BE51-9D74F784545F}" destId="{F47AF5C5-4896-426A-8F8E-D45FD687FA7A}" srcOrd="2" destOrd="0" presId="urn:microsoft.com/office/officeart/2018/2/layout/IconVerticalSolidList"/>
    <dgm:cxn modelId="{CBE61B33-28CA-4B28-99F4-F962A5547BF8}" type="presParOf" srcId="{F47AF5C5-4896-426A-8F8E-D45FD687FA7A}" destId="{CA7284BE-E045-4CAE-8CFB-D992606CF7CB}" srcOrd="0" destOrd="0" presId="urn:microsoft.com/office/officeart/2018/2/layout/IconVerticalSolidList"/>
    <dgm:cxn modelId="{843689E0-E425-446C-81A6-CB7EA5429F66}" type="presParOf" srcId="{F47AF5C5-4896-426A-8F8E-D45FD687FA7A}" destId="{03E96B40-B37C-4751-B69D-35F467C3CAEA}" srcOrd="1" destOrd="0" presId="urn:microsoft.com/office/officeart/2018/2/layout/IconVerticalSolidList"/>
    <dgm:cxn modelId="{B21F3A0B-D907-459A-BA1B-2967C7C73694}" type="presParOf" srcId="{F47AF5C5-4896-426A-8F8E-D45FD687FA7A}" destId="{8D370ACA-0989-4FAB-A800-7B49E802DC16}" srcOrd="2" destOrd="0" presId="urn:microsoft.com/office/officeart/2018/2/layout/IconVerticalSolidList"/>
    <dgm:cxn modelId="{A7740D64-AB38-482D-896F-5D2EFA17F81F}" type="presParOf" srcId="{F47AF5C5-4896-426A-8F8E-D45FD687FA7A}" destId="{0F062818-D375-48C6-9906-78BA8DFB85A2}" srcOrd="3" destOrd="0" presId="urn:microsoft.com/office/officeart/2018/2/layout/IconVerticalSolidList"/>
    <dgm:cxn modelId="{A064DAB3-74F1-410D-B01D-3980E10E1D78}" type="presParOf" srcId="{F09305B3-A096-4AC5-BE51-9D74F784545F}" destId="{6AF6D5E0-098D-4C91-80A1-BF42F82E1C1E}" srcOrd="3" destOrd="0" presId="urn:microsoft.com/office/officeart/2018/2/layout/IconVerticalSolidList"/>
    <dgm:cxn modelId="{A3034D6A-E5E9-49D9-B97B-D7638559566D}" type="presParOf" srcId="{F09305B3-A096-4AC5-BE51-9D74F784545F}" destId="{AB30C4A9-8865-4210-8F0D-C8A75B4F95BC}" srcOrd="4" destOrd="0" presId="urn:microsoft.com/office/officeart/2018/2/layout/IconVerticalSolidList"/>
    <dgm:cxn modelId="{F459392D-0466-4721-B7C1-A37650C8170C}" type="presParOf" srcId="{AB30C4A9-8865-4210-8F0D-C8A75B4F95BC}" destId="{0E979C7B-7269-4B9C-811D-DB4F35A183E2}" srcOrd="0" destOrd="0" presId="urn:microsoft.com/office/officeart/2018/2/layout/IconVerticalSolidList"/>
    <dgm:cxn modelId="{E4ED2344-96F8-4B4C-BFBC-A19177F5E619}" type="presParOf" srcId="{AB30C4A9-8865-4210-8F0D-C8A75B4F95BC}" destId="{E69BD5BC-90F9-4F3F-BC64-FA2A9346AE45}" srcOrd="1" destOrd="0" presId="urn:microsoft.com/office/officeart/2018/2/layout/IconVerticalSolidList"/>
    <dgm:cxn modelId="{1F28CE86-95DE-48B3-ABD9-E38E1FC5DC78}" type="presParOf" srcId="{AB30C4A9-8865-4210-8F0D-C8A75B4F95BC}" destId="{E9DE78AD-7651-4908-8960-13203A7A59A8}" srcOrd="2" destOrd="0" presId="urn:microsoft.com/office/officeart/2018/2/layout/IconVerticalSolidList"/>
    <dgm:cxn modelId="{ABC8EF00-2915-4FDD-831A-B718A2A575C1}" type="presParOf" srcId="{AB30C4A9-8865-4210-8F0D-C8A75B4F95BC}" destId="{C82EC8F7-87E9-42C8-82DA-D579760864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059DB-81EF-4921-81AE-62076FA12A70}">
      <dsp:nvSpPr>
        <dsp:cNvPr id="0" name=""/>
        <dsp:cNvSpPr/>
      </dsp:nvSpPr>
      <dsp:spPr>
        <a:xfrm>
          <a:off x="0" y="0"/>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68F7F1-4347-4FF8-990D-DD95A3D86F0B}">
      <dsp:nvSpPr>
        <dsp:cNvPr id="0" name=""/>
        <dsp:cNvSpPr/>
      </dsp:nvSpPr>
      <dsp:spPr>
        <a:xfrm>
          <a:off x="0" y="0"/>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en-US" sz="3700" kern="1200" dirty="0"/>
            <a:t>The effects of social media on our kids</a:t>
          </a:r>
        </a:p>
      </dsp:txBody>
      <dsp:txXfrm>
        <a:off x="0" y="0"/>
        <a:ext cx="7728267" cy="1271831"/>
      </dsp:txXfrm>
    </dsp:sp>
    <dsp:sp modelId="{1148C2A6-E7EE-405D-BFF9-447CE1F87C21}">
      <dsp:nvSpPr>
        <dsp:cNvPr id="0" name=""/>
        <dsp:cNvSpPr/>
      </dsp:nvSpPr>
      <dsp:spPr>
        <a:xfrm>
          <a:off x="0" y="1271831"/>
          <a:ext cx="7728267"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97DFC-3D8A-4FB9-A097-CD169A663FED}">
      <dsp:nvSpPr>
        <dsp:cNvPr id="0" name=""/>
        <dsp:cNvSpPr/>
      </dsp:nvSpPr>
      <dsp:spPr>
        <a:xfrm>
          <a:off x="0" y="1271831"/>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en-US" sz="3700" kern="1200" dirty="0"/>
            <a:t>Our social media use as parents</a:t>
          </a:r>
        </a:p>
      </dsp:txBody>
      <dsp:txXfrm>
        <a:off x="0" y="1271831"/>
        <a:ext cx="7728267" cy="1271831"/>
      </dsp:txXfrm>
    </dsp:sp>
    <dsp:sp modelId="{36F0689A-99F4-4E69-8216-D7177150F3C3}">
      <dsp:nvSpPr>
        <dsp:cNvPr id="0" name=""/>
        <dsp:cNvSpPr/>
      </dsp:nvSpPr>
      <dsp:spPr>
        <a:xfrm>
          <a:off x="0" y="2543662"/>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9F50B-ABEE-41B7-8430-A7F8D4625D56}">
      <dsp:nvSpPr>
        <dsp:cNvPr id="0" name=""/>
        <dsp:cNvSpPr/>
      </dsp:nvSpPr>
      <dsp:spPr>
        <a:xfrm>
          <a:off x="0" y="2543662"/>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en-US" sz="3700" kern="1200" dirty="0"/>
            <a:t>What we can do</a:t>
          </a:r>
        </a:p>
      </dsp:txBody>
      <dsp:txXfrm>
        <a:off x="0" y="2543662"/>
        <a:ext cx="7728267" cy="1271831"/>
      </dsp:txXfrm>
    </dsp:sp>
    <dsp:sp modelId="{801B6E34-C61C-4DC3-A45A-D1B1B1EF5988}">
      <dsp:nvSpPr>
        <dsp:cNvPr id="0" name=""/>
        <dsp:cNvSpPr/>
      </dsp:nvSpPr>
      <dsp:spPr>
        <a:xfrm>
          <a:off x="0" y="3815493"/>
          <a:ext cx="7728267"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8ADF4-2BE9-45E3-A63C-15CC29F41525}">
      <dsp:nvSpPr>
        <dsp:cNvPr id="0" name=""/>
        <dsp:cNvSpPr/>
      </dsp:nvSpPr>
      <dsp:spPr>
        <a:xfrm>
          <a:off x="0" y="3815493"/>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endParaRPr lang="en-US" sz="3700" kern="1200"/>
        </a:p>
      </dsp:txBody>
      <dsp:txXfrm>
        <a:off x="0" y="3815493"/>
        <a:ext cx="7728267" cy="12718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532120"/>
          <a:ext cx="4998962" cy="982375"/>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97168" y="753154"/>
          <a:ext cx="540306" cy="54030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134644" y="532120"/>
          <a:ext cx="3864317" cy="98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68" tIns="103968" rIns="103968" bIns="103968" numCol="1" spcCol="1270" anchor="ctr" anchorCtr="0">
          <a:noAutofit/>
        </a:bodyPr>
        <a:lstStyle/>
        <a:p>
          <a:pPr lvl="0" algn="l" defTabSz="1244600">
            <a:lnSpc>
              <a:spcPct val="100000"/>
            </a:lnSpc>
            <a:spcBef>
              <a:spcPct val="0"/>
            </a:spcBef>
            <a:spcAft>
              <a:spcPct val="35000"/>
            </a:spcAft>
          </a:pPr>
          <a:r>
            <a:rPr lang="en-US" sz="2800" kern="1200"/>
            <a:t>Cyberbullying</a:t>
          </a:r>
        </a:p>
      </dsp:txBody>
      <dsp:txXfrm>
        <a:off x="1134644" y="532120"/>
        <a:ext cx="3864317" cy="982375"/>
      </dsp:txXfrm>
    </dsp:sp>
    <dsp:sp modelId="{CA7284BE-E045-4CAE-8CFB-D992606CF7CB}">
      <dsp:nvSpPr>
        <dsp:cNvPr id="0" name=""/>
        <dsp:cNvSpPr/>
      </dsp:nvSpPr>
      <dsp:spPr>
        <a:xfrm>
          <a:off x="0" y="1760089"/>
          <a:ext cx="4998962" cy="982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97168" y="1981124"/>
          <a:ext cx="540306" cy="54030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134644" y="1760089"/>
          <a:ext cx="3864317" cy="98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68" tIns="103968" rIns="103968" bIns="103968" numCol="1" spcCol="1270" anchor="ctr" anchorCtr="0">
          <a:noAutofit/>
        </a:bodyPr>
        <a:lstStyle/>
        <a:p>
          <a:pPr lvl="0" algn="l" defTabSz="1244600">
            <a:lnSpc>
              <a:spcPct val="100000"/>
            </a:lnSpc>
            <a:spcBef>
              <a:spcPct val="0"/>
            </a:spcBef>
            <a:spcAft>
              <a:spcPct val="35000"/>
            </a:spcAft>
          </a:pPr>
          <a:r>
            <a:rPr lang="en-US" sz="2800" kern="1200"/>
            <a:t>Safety</a:t>
          </a:r>
        </a:p>
      </dsp:txBody>
      <dsp:txXfrm>
        <a:off x="1134644" y="1760089"/>
        <a:ext cx="3864317" cy="9823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532120"/>
          <a:ext cx="4998962" cy="982375"/>
        </a:xfrm>
        <a:prstGeom prst="roundRect">
          <a:avLst>
            <a:gd name="adj" fmla="val 10000"/>
          </a:avLst>
        </a:prstGeom>
        <a:solidFill>
          <a:srgbClr val="FFFFFF">
            <a:lumMod val="95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97168" y="753154"/>
          <a:ext cx="540306" cy="54030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134644" y="532120"/>
          <a:ext cx="3864317" cy="98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68" tIns="103968" rIns="103968" bIns="103968" numCol="1" spcCol="1270" anchor="ctr" anchorCtr="0">
          <a:noAutofit/>
        </a:bodyPr>
        <a:lstStyle/>
        <a:p>
          <a:pPr lvl="0" algn="l" defTabSz="1244600">
            <a:lnSpc>
              <a:spcPct val="100000"/>
            </a:lnSpc>
            <a:spcBef>
              <a:spcPct val="0"/>
            </a:spcBef>
            <a:spcAft>
              <a:spcPct val="35000"/>
            </a:spcAft>
          </a:pPr>
          <a:r>
            <a:rPr lang="en-US" sz="2800" kern="1200"/>
            <a:t>Cyberbullying</a:t>
          </a:r>
        </a:p>
      </dsp:txBody>
      <dsp:txXfrm>
        <a:off x="1134644" y="532120"/>
        <a:ext cx="3864317" cy="982375"/>
      </dsp:txXfrm>
    </dsp:sp>
    <dsp:sp modelId="{CA7284BE-E045-4CAE-8CFB-D992606CF7CB}">
      <dsp:nvSpPr>
        <dsp:cNvPr id="0" name=""/>
        <dsp:cNvSpPr/>
      </dsp:nvSpPr>
      <dsp:spPr>
        <a:xfrm>
          <a:off x="0" y="1760089"/>
          <a:ext cx="4998962" cy="982375"/>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97168" y="1981124"/>
          <a:ext cx="540306" cy="54030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134644" y="1760089"/>
          <a:ext cx="3864317" cy="98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68" tIns="103968" rIns="103968" bIns="103968" numCol="1" spcCol="1270" anchor="ctr" anchorCtr="0">
          <a:noAutofit/>
        </a:bodyPr>
        <a:lstStyle/>
        <a:p>
          <a:pPr lvl="0" algn="l" defTabSz="1244600">
            <a:lnSpc>
              <a:spcPct val="100000"/>
            </a:lnSpc>
            <a:spcBef>
              <a:spcPct val="0"/>
            </a:spcBef>
            <a:spcAft>
              <a:spcPct val="35000"/>
            </a:spcAft>
          </a:pPr>
          <a:r>
            <a:rPr lang="en-US" sz="2800" kern="1200"/>
            <a:t>Safety</a:t>
          </a:r>
        </a:p>
      </dsp:txBody>
      <dsp:txXfrm>
        <a:off x="1134644" y="1760089"/>
        <a:ext cx="3864317" cy="9823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47903"/>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6740" y="216474"/>
          <a:ext cx="521856" cy="5213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95338" y="3196"/>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Depression and anxiety</a:t>
          </a:r>
        </a:p>
      </dsp:txBody>
      <dsp:txXfrm>
        <a:off x="1095338" y="3196"/>
        <a:ext cx="3816513" cy="948830"/>
      </dsp:txXfrm>
    </dsp:sp>
    <dsp:sp modelId="{CA7284BE-E045-4CAE-8CFB-D992606CF7CB}">
      <dsp:nvSpPr>
        <dsp:cNvPr id="0" name=""/>
        <dsp:cNvSpPr/>
      </dsp:nvSpPr>
      <dsp:spPr>
        <a:xfrm>
          <a:off x="0" y="1162877"/>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6740" y="1376156"/>
          <a:ext cx="521856" cy="5213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95338" y="1162877"/>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a:t>Sleep disturbances</a:t>
          </a:r>
          <a:endParaRPr lang="en-US" sz="2800" kern="1200" dirty="0"/>
        </a:p>
      </dsp:txBody>
      <dsp:txXfrm>
        <a:off x="1095338" y="1162877"/>
        <a:ext cx="3816513" cy="948830"/>
      </dsp:txXfrm>
    </dsp:sp>
    <dsp:sp modelId="{0E979C7B-7269-4B9C-811D-DB4F35A183E2}">
      <dsp:nvSpPr>
        <dsp:cNvPr id="0" name=""/>
        <dsp:cNvSpPr/>
      </dsp:nvSpPr>
      <dsp:spPr>
        <a:xfrm>
          <a:off x="0" y="2322559"/>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7021" y="2535837"/>
          <a:ext cx="521856" cy="5213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95899" y="2322559"/>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a:t>Body Image issues and disordered eating</a:t>
          </a:r>
          <a:endParaRPr lang="en-US" sz="2800" kern="1200" dirty="0"/>
        </a:p>
      </dsp:txBody>
      <dsp:txXfrm>
        <a:off x="1095899" y="2322559"/>
        <a:ext cx="3816513" cy="94883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A87F3-E953-4C78-B8F8-882700EB5EA0}">
      <dsp:nvSpPr>
        <dsp:cNvPr id="0" name=""/>
        <dsp:cNvSpPr/>
      </dsp:nvSpPr>
      <dsp:spPr>
        <a:xfrm>
          <a:off x="0" y="0"/>
          <a:ext cx="8176591"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98382-F7DA-46F9-9B50-3A34DE4A4C32}">
      <dsp:nvSpPr>
        <dsp:cNvPr id="0" name=""/>
        <dsp:cNvSpPr/>
      </dsp:nvSpPr>
      <dsp:spPr>
        <a:xfrm>
          <a:off x="0" y="0"/>
          <a:ext cx="8176591" cy="1626704"/>
        </a:xfrm>
        <a:prstGeom prst="rect">
          <a:avLst/>
        </a:prstGeom>
        <a:solidFill>
          <a:schemeClr val="accent1">
            <a:lumMod val="20000"/>
            <a:lumOff val="80000"/>
          </a:schemeClr>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2"/>
              </a:solidFill>
            </a:rPr>
            <a:t>1. </a:t>
          </a:r>
          <a:r>
            <a:rPr lang="en-US" sz="2800" kern="1200" dirty="0">
              <a:solidFill>
                <a:schemeClr val="tx2"/>
              </a:solidFill>
            </a:rPr>
            <a:t>Does </a:t>
          </a:r>
          <a:r>
            <a:rPr lang="en-US" sz="2800" b="1" kern="1200" dirty="0">
              <a:solidFill>
                <a:schemeClr val="tx2"/>
              </a:solidFill>
            </a:rPr>
            <a:t>child digital media consumption </a:t>
          </a:r>
          <a:r>
            <a:rPr lang="en-US" sz="2800" kern="1200" dirty="0">
              <a:solidFill>
                <a:schemeClr val="tx2"/>
              </a:solidFill>
            </a:rPr>
            <a:t>relate to EI, empathy, or emotional regulation skills?</a:t>
          </a:r>
        </a:p>
      </dsp:txBody>
      <dsp:txXfrm>
        <a:off x="0" y="0"/>
        <a:ext cx="8176591" cy="1626704"/>
      </dsp:txXfrm>
    </dsp:sp>
    <dsp:sp modelId="{DC815C7C-E40F-4461-9F3B-C6321076389E}">
      <dsp:nvSpPr>
        <dsp:cNvPr id="0" name=""/>
        <dsp:cNvSpPr/>
      </dsp:nvSpPr>
      <dsp:spPr>
        <a:xfrm>
          <a:off x="0" y="1626704"/>
          <a:ext cx="8176591"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0E45CA-F36D-4F74-AA82-F9524BDA5D05}">
      <dsp:nvSpPr>
        <dsp:cNvPr id="0" name=""/>
        <dsp:cNvSpPr/>
      </dsp:nvSpPr>
      <dsp:spPr>
        <a:xfrm>
          <a:off x="0" y="1626704"/>
          <a:ext cx="8176591" cy="1626704"/>
        </a:xfrm>
        <a:prstGeom prst="rect">
          <a:avLst/>
        </a:prstGeom>
        <a:solidFill>
          <a:schemeClr val="accent1">
            <a:lumMod val="20000"/>
            <a:lumOff val="80000"/>
          </a:schemeClr>
        </a:solidFill>
        <a:ln w="12700">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2"/>
              </a:solidFill>
            </a:rPr>
            <a:t>2. </a:t>
          </a:r>
          <a:r>
            <a:rPr lang="en-US" sz="2800" kern="1200" dirty="0">
              <a:solidFill>
                <a:schemeClr val="tx2"/>
              </a:solidFill>
            </a:rPr>
            <a:t>Do </a:t>
          </a:r>
          <a:r>
            <a:rPr lang="en-US" sz="2800" b="1" kern="1200" dirty="0">
              <a:solidFill>
                <a:schemeClr val="tx2"/>
              </a:solidFill>
            </a:rPr>
            <a:t>non-digital media or non-media play activities </a:t>
          </a:r>
          <a:r>
            <a:rPr lang="en-US" sz="2800" kern="1200" dirty="0">
              <a:solidFill>
                <a:schemeClr val="tx2"/>
              </a:solidFill>
            </a:rPr>
            <a:t>relate to EI, empathy, or emotional regulation skills?</a:t>
          </a:r>
        </a:p>
      </dsp:txBody>
      <dsp:txXfrm>
        <a:off x="0" y="1626704"/>
        <a:ext cx="8176591" cy="1626704"/>
      </dsp:txXfrm>
    </dsp:sp>
    <dsp:sp modelId="{FA3EA74D-1E4B-4C8F-982D-6CEC73E4998D}">
      <dsp:nvSpPr>
        <dsp:cNvPr id="0" name=""/>
        <dsp:cNvSpPr/>
      </dsp:nvSpPr>
      <dsp:spPr>
        <a:xfrm>
          <a:off x="0" y="3253408"/>
          <a:ext cx="8176591"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7A9FC-6CF7-41BA-9B8E-D9168AEC2F47}">
      <dsp:nvSpPr>
        <dsp:cNvPr id="0" name=""/>
        <dsp:cNvSpPr/>
      </dsp:nvSpPr>
      <dsp:spPr>
        <a:xfrm>
          <a:off x="0" y="3253408"/>
          <a:ext cx="8176591" cy="1626704"/>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2"/>
              </a:solidFill>
            </a:rPr>
            <a:t>3. </a:t>
          </a:r>
          <a:r>
            <a:rPr lang="en-US" sz="2800" kern="1200" dirty="0">
              <a:solidFill>
                <a:schemeClr val="tx2"/>
              </a:solidFill>
            </a:rPr>
            <a:t>Does </a:t>
          </a:r>
          <a:r>
            <a:rPr lang="en-US" sz="2800" b="1" kern="1200" dirty="0">
              <a:solidFill>
                <a:schemeClr val="tx2"/>
              </a:solidFill>
            </a:rPr>
            <a:t>parental digital media use</a:t>
          </a:r>
          <a:r>
            <a:rPr lang="en-US" sz="2800" kern="1200" dirty="0">
              <a:solidFill>
                <a:schemeClr val="tx2"/>
              </a:solidFill>
            </a:rPr>
            <a:t> relate to child EI, empathy, or emotional regulation skills?</a:t>
          </a:r>
        </a:p>
      </dsp:txBody>
      <dsp:txXfrm>
        <a:off x="0" y="3253408"/>
        <a:ext cx="8176591" cy="1626704"/>
      </dsp:txXfrm>
    </dsp:sp>
    <dsp:sp modelId="{E498A94F-A527-4A02-A095-AE463023F885}">
      <dsp:nvSpPr>
        <dsp:cNvPr id="0" name=""/>
        <dsp:cNvSpPr/>
      </dsp:nvSpPr>
      <dsp:spPr>
        <a:xfrm>
          <a:off x="0" y="4880112"/>
          <a:ext cx="8176591"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613E6-FE6E-49AA-AA18-C4332D43CF7B}">
      <dsp:nvSpPr>
        <dsp:cNvPr id="0" name=""/>
        <dsp:cNvSpPr/>
      </dsp:nvSpPr>
      <dsp:spPr>
        <a:xfrm>
          <a:off x="0" y="4880111"/>
          <a:ext cx="8176591" cy="1626704"/>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2"/>
              </a:solidFill>
            </a:rPr>
            <a:t>4</a:t>
          </a:r>
          <a:r>
            <a:rPr lang="en-US" sz="2800" kern="1200" dirty="0">
              <a:solidFill>
                <a:schemeClr val="tx2"/>
              </a:solidFill>
            </a:rPr>
            <a:t>. Does </a:t>
          </a:r>
          <a:r>
            <a:rPr lang="en-US" sz="2800" b="1" kern="1200" dirty="0">
              <a:solidFill>
                <a:schemeClr val="tx2"/>
              </a:solidFill>
            </a:rPr>
            <a:t>parent emotional mediation or media co-use</a:t>
          </a:r>
          <a:r>
            <a:rPr lang="en-US" sz="2800" kern="1200" dirty="0">
              <a:solidFill>
                <a:schemeClr val="tx2"/>
              </a:solidFill>
            </a:rPr>
            <a:t> relate to child EI, empathy, or emotional regulation skills?</a:t>
          </a:r>
        </a:p>
      </dsp:txBody>
      <dsp:txXfrm>
        <a:off x="0" y="4880111"/>
        <a:ext cx="8176591" cy="162670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A87F3-E953-4C78-B8F8-882700EB5EA0}">
      <dsp:nvSpPr>
        <dsp:cNvPr id="0" name=""/>
        <dsp:cNvSpPr/>
      </dsp:nvSpPr>
      <dsp:spPr>
        <a:xfrm>
          <a:off x="0" y="0"/>
          <a:ext cx="8176591"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98382-F7DA-46F9-9B50-3A34DE4A4C32}">
      <dsp:nvSpPr>
        <dsp:cNvPr id="0" name=""/>
        <dsp:cNvSpPr/>
      </dsp:nvSpPr>
      <dsp:spPr>
        <a:xfrm>
          <a:off x="0" y="0"/>
          <a:ext cx="8176591" cy="1626704"/>
        </a:xfrm>
        <a:prstGeom prst="rect">
          <a:avLst/>
        </a:prstGeom>
        <a:solidFill>
          <a:schemeClr val="accent1">
            <a:lumMod val="20000"/>
            <a:lumOff val="80000"/>
          </a:schemeClr>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2"/>
              </a:solidFill>
            </a:rPr>
            <a:t>1. </a:t>
          </a:r>
          <a:r>
            <a:rPr lang="en-US" sz="2800" kern="1200" dirty="0">
              <a:solidFill>
                <a:schemeClr val="tx2"/>
              </a:solidFill>
            </a:rPr>
            <a:t>Does </a:t>
          </a:r>
          <a:r>
            <a:rPr lang="en-US" sz="2800" b="1" kern="1200" dirty="0">
              <a:solidFill>
                <a:schemeClr val="tx2"/>
              </a:solidFill>
            </a:rPr>
            <a:t>child digital media consumption </a:t>
          </a:r>
          <a:r>
            <a:rPr lang="en-US" sz="2800" kern="1200" dirty="0">
              <a:solidFill>
                <a:schemeClr val="tx2"/>
              </a:solidFill>
            </a:rPr>
            <a:t>relate to EI, empathy, or emotional regulation skills?</a:t>
          </a:r>
        </a:p>
      </dsp:txBody>
      <dsp:txXfrm>
        <a:off x="0" y="0"/>
        <a:ext cx="8176591" cy="1626704"/>
      </dsp:txXfrm>
    </dsp:sp>
    <dsp:sp modelId="{DC815C7C-E40F-4461-9F3B-C6321076389E}">
      <dsp:nvSpPr>
        <dsp:cNvPr id="0" name=""/>
        <dsp:cNvSpPr/>
      </dsp:nvSpPr>
      <dsp:spPr>
        <a:xfrm>
          <a:off x="0" y="1626704"/>
          <a:ext cx="8176591"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0E45CA-F36D-4F74-AA82-F9524BDA5D05}">
      <dsp:nvSpPr>
        <dsp:cNvPr id="0" name=""/>
        <dsp:cNvSpPr/>
      </dsp:nvSpPr>
      <dsp:spPr>
        <a:xfrm>
          <a:off x="0" y="1626704"/>
          <a:ext cx="8176591" cy="1626704"/>
        </a:xfrm>
        <a:prstGeom prst="rect">
          <a:avLst/>
        </a:prstGeom>
        <a:solidFill>
          <a:schemeClr val="accent1">
            <a:lumMod val="20000"/>
            <a:lumOff val="80000"/>
          </a:schemeClr>
        </a:solidFill>
        <a:ln w="12700">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2"/>
              </a:solidFill>
            </a:rPr>
            <a:t>2. </a:t>
          </a:r>
          <a:r>
            <a:rPr lang="en-US" sz="2800" kern="1200" dirty="0">
              <a:solidFill>
                <a:schemeClr val="tx2"/>
              </a:solidFill>
            </a:rPr>
            <a:t>Do </a:t>
          </a:r>
          <a:r>
            <a:rPr lang="en-US" sz="2800" b="1" kern="1200" dirty="0">
              <a:solidFill>
                <a:schemeClr val="tx2"/>
              </a:solidFill>
            </a:rPr>
            <a:t>non-digital media or non-media play activities </a:t>
          </a:r>
          <a:r>
            <a:rPr lang="en-US" sz="2800" kern="1200" dirty="0">
              <a:solidFill>
                <a:schemeClr val="tx2"/>
              </a:solidFill>
            </a:rPr>
            <a:t>relate to EI, empathy, or emotional regulation skills?</a:t>
          </a:r>
        </a:p>
      </dsp:txBody>
      <dsp:txXfrm>
        <a:off x="0" y="1626704"/>
        <a:ext cx="8176591" cy="1626704"/>
      </dsp:txXfrm>
    </dsp:sp>
    <dsp:sp modelId="{FA3EA74D-1E4B-4C8F-982D-6CEC73E4998D}">
      <dsp:nvSpPr>
        <dsp:cNvPr id="0" name=""/>
        <dsp:cNvSpPr/>
      </dsp:nvSpPr>
      <dsp:spPr>
        <a:xfrm>
          <a:off x="0" y="3253408"/>
          <a:ext cx="8176591"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7A9FC-6CF7-41BA-9B8E-D9168AEC2F47}">
      <dsp:nvSpPr>
        <dsp:cNvPr id="0" name=""/>
        <dsp:cNvSpPr/>
      </dsp:nvSpPr>
      <dsp:spPr>
        <a:xfrm>
          <a:off x="0" y="3253408"/>
          <a:ext cx="8176591" cy="1626704"/>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2"/>
              </a:solidFill>
            </a:rPr>
            <a:t>3. </a:t>
          </a:r>
          <a:r>
            <a:rPr lang="en-US" sz="2800" kern="1200" dirty="0">
              <a:solidFill>
                <a:schemeClr val="tx2"/>
              </a:solidFill>
            </a:rPr>
            <a:t>Does </a:t>
          </a:r>
          <a:r>
            <a:rPr lang="en-US" sz="2800" b="1" kern="1200" dirty="0">
              <a:solidFill>
                <a:schemeClr val="tx2"/>
              </a:solidFill>
            </a:rPr>
            <a:t>parental digital media use</a:t>
          </a:r>
          <a:r>
            <a:rPr lang="en-US" sz="2800" kern="1200" dirty="0">
              <a:solidFill>
                <a:schemeClr val="tx2"/>
              </a:solidFill>
            </a:rPr>
            <a:t> relate to child EI, empathy, or emotional regulation skills?</a:t>
          </a:r>
        </a:p>
      </dsp:txBody>
      <dsp:txXfrm>
        <a:off x="0" y="3253408"/>
        <a:ext cx="8176591" cy="1626704"/>
      </dsp:txXfrm>
    </dsp:sp>
    <dsp:sp modelId="{E498A94F-A527-4A02-A095-AE463023F885}">
      <dsp:nvSpPr>
        <dsp:cNvPr id="0" name=""/>
        <dsp:cNvSpPr/>
      </dsp:nvSpPr>
      <dsp:spPr>
        <a:xfrm>
          <a:off x="0" y="4880112"/>
          <a:ext cx="8176591"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613E6-FE6E-49AA-AA18-C4332D43CF7B}">
      <dsp:nvSpPr>
        <dsp:cNvPr id="0" name=""/>
        <dsp:cNvSpPr/>
      </dsp:nvSpPr>
      <dsp:spPr>
        <a:xfrm>
          <a:off x="0" y="4880111"/>
          <a:ext cx="8176591" cy="1626704"/>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2"/>
              </a:solidFill>
            </a:rPr>
            <a:t>4</a:t>
          </a:r>
          <a:r>
            <a:rPr lang="en-US" sz="2800" kern="1200" dirty="0">
              <a:solidFill>
                <a:schemeClr val="tx2"/>
              </a:solidFill>
            </a:rPr>
            <a:t>. Does </a:t>
          </a:r>
          <a:r>
            <a:rPr lang="en-US" sz="2800" b="1" kern="1200" dirty="0">
              <a:solidFill>
                <a:schemeClr val="tx2"/>
              </a:solidFill>
            </a:rPr>
            <a:t>parent emotional mediation or media co-use</a:t>
          </a:r>
          <a:r>
            <a:rPr lang="en-US" sz="2800" kern="1200" dirty="0">
              <a:solidFill>
                <a:schemeClr val="tx2"/>
              </a:solidFill>
            </a:rPr>
            <a:t> relate to child EI, empathy, or emotional regulation skills?</a:t>
          </a:r>
        </a:p>
      </dsp:txBody>
      <dsp:txXfrm>
        <a:off x="0" y="4880111"/>
        <a:ext cx="8176591" cy="162670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2948" y="210857"/>
          <a:ext cx="514452" cy="51445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80349" y="39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Positives</a:t>
          </a:r>
        </a:p>
      </dsp:txBody>
      <dsp:txXfrm>
        <a:off x="1080349" y="399"/>
        <a:ext cx="3918612" cy="935367"/>
      </dsp:txXfrm>
    </dsp:sp>
    <dsp:sp modelId="{CA7284BE-E045-4CAE-8CFB-D992606CF7CB}">
      <dsp:nvSpPr>
        <dsp:cNvPr id="0" name=""/>
        <dsp:cNvSpPr/>
      </dsp:nvSpPr>
      <dsp:spPr>
        <a:xfrm>
          <a:off x="0" y="1169609"/>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2948" y="1380066"/>
          <a:ext cx="514452" cy="514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80349" y="1169609"/>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Problematic content</a:t>
          </a:r>
        </a:p>
      </dsp:txBody>
      <dsp:txXfrm>
        <a:off x="1080349" y="1169609"/>
        <a:ext cx="3918612" cy="935367"/>
      </dsp:txXfrm>
    </dsp:sp>
    <dsp:sp modelId="{0E979C7B-7269-4B9C-811D-DB4F35A183E2}">
      <dsp:nvSpPr>
        <dsp:cNvPr id="0" name=""/>
        <dsp:cNvSpPr/>
      </dsp:nvSpPr>
      <dsp:spPr>
        <a:xfrm>
          <a:off x="0" y="2338818"/>
          <a:ext cx="4998962" cy="9353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2948" y="2549276"/>
          <a:ext cx="514452" cy="5144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80349" y="2338818"/>
          <a:ext cx="3918612" cy="93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93" tIns="98993" rIns="98993" bIns="98993" numCol="1" spcCol="1270" anchor="ctr" anchorCtr="0">
          <a:noAutofit/>
        </a:bodyPr>
        <a:lstStyle/>
        <a:p>
          <a:pPr lvl="0" algn="l" defTabSz="1244600">
            <a:lnSpc>
              <a:spcPct val="100000"/>
            </a:lnSpc>
            <a:spcBef>
              <a:spcPct val="0"/>
            </a:spcBef>
            <a:spcAft>
              <a:spcPct val="35000"/>
            </a:spcAft>
          </a:pPr>
          <a:r>
            <a:rPr lang="en-US" sz="2800" kern="1200" dirty="0"/>
            <a:t>Distraction</a:t>
          </a:r>
        </a:p>
      </dsp:txBody>
      <dsp:txXfrm>
        <a:off x="1080349" y="2338818"/>
        <a:ext cx="3918612" cy="935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47903"/>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6740" y="216474"/>
          <a:ext cx="521856" cy="5213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95338" y="3196"/>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Depression and anxiety</a:t>
          </a:r>
        </a:p>
      </dsp:txBody>
      <dsp:txXfrm>
        <a:off x="1095338" y="3196"/>
        <a:ext cx="3816513" cy="948830"/>
      </dsp:txXfrm>
    </dsp:sp>
    <dsp:sp modelId="{CA7284BE-E045-4CAE-8CFB-D992606CF7CB}">
      <dsp:nvSpPr>
        <dsp:cNvPr id="0" name=""/>
        <dsp:cNvSpPr/>
      </dsp:nvSpPr>
      <dsp:spPr>
        <a:xfrm>
          <a:off x="0" y="1162877"/>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6740" y="1376156"/>
          <a:ext cx="521856" cy="5213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95338" y="1162877"/>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a:t>Sleep disturbances</a:t>
          </a:r>
          <a:endParaRPr lang="en-US" sz="2800" kern="1200" dirty="0"/>
        </a:p>
      </dsp:txBody>
      <dsp:txXfrm>
        <a:off x="1095338" y="1162877"/>
        <a:ext cx="3816513" cy="948830"/>
      </dsp:txXfrm>
    </dsp:sp>
    <dsp:sp modelId="{0E979C7B-7269-4B9C-811D-DB4F35A183E2}">
      <dsp:nvSpPr>
        <dsp:cNvPr id="0" name=""/>
        <dsp:cNvSpPr/>
      </dsp:nvSpPr>
      <dsp:spPr>
        <a:xfrm>
          <a:off x="0" y="2322559"/>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7021" y="2535837"/>
          <a:ext cx="521856" cy="5213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95899" y="2322559"/>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a:t>Body Image issues and disordered eating</a:t>
          </a:r>
          <a:endParaRPr lang="en-US" sz="2800" kern="1200" dirty="0"/>
        </a:p>
      </dsp:txBody>
      <dsp:txXfrm>
        <a:off x="1095899" y="2322559"/>
        <a:ext cx="3816513" cy="948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0"/>
          <a:ext cx="4998962" cy="947903"/>
        </a:xfrm>
        <a:prstGeom prst="roundRect">
          <a:avLst>
            <a:gd name="adj" fmla="val 10000"/>
          </a:avLst>
        </a:prstGeom>
        <a:solidFill>
          <a:srgbClr val="FFFFFF">
            <a:lumMod val="95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6740" y="216474"/>
          <a:ext cx="521856" cy="5213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95338" y="3196"/>
          <a:ext cx="3816513" cy="948830"/>
        </a:xfrm>
        <a:prstGeom prst="rect">
          <a:avLst/>
        </a:prstGeom>
        <a:solidFill>
          <a:srgbClr val="FFFFFF">
            <a:lumMod val="95000"/>
            <a:hueOff val="0"/>
            <a:satOff val="0"/>
            <a:lumOff val="0"/>
            <a:alphaOff val="0"/>
          </a:srgbClr>
        </a:solid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Depression and anxiety</a:t>
          </a:r>
        </a:p>
      </dsp:txBody>
      <dsp:txXfrm>
        <a:off x="1095338" y="3196"/>
        <a:ext cx="3816513" cy="948830"/>
      </dsp:txXfrm>
    </dsp:sp>
    <dsp:sp modelId="{CA7284BE-E045-4CAE-8CFB-D992606CF7CB}">
      <dsp:nvSpPr>
        <dsp:cNvPr id="0" name=""/>
        <dsp:cNvSpPr/>
      </dsp:nvSpPr>
      <dsp:spPr>
        <a:xfrm>
          <a:off x="0" y="1162877"/>
          <a:ext cx="4998962" cy="947903"/>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6740" y="1376156"/>
          <a:ext cx="521856" cy="5213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95338" y="1162877"/>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a:t>Sleep disturbances</a:t>
          </a:r>
          <a:endParaRPr lang="en-US" sz="2800" kern="1200" dirty="0"/>
        </a:p>
      </dsp:txBody>
      <dsp:txXfrm>
        <a:off x="1095338" y="1162877"/>
        <a:ext cx="3816513" cy="948830"/>
      </dsp:txXfrm>
    </dsp:sp>
    <dsp:sp modelId="{0E979C7B-7269-4B9C-811D-DB4F35A183E2}">
      <dsp:nvSpPr>
        <dsp:cNvPr id="0" name=""/>
        <dsp:cNvSpPr/>
      </dsp:nvSpPr>
      <dsp:spPr>
        <a:xfrm>
          <a:off x="0" y="2322559"/>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7021" y="2535837"/>
          <a:ext cx="521856" cy="5213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95899" y="2322559"/>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a:t>Body Image issues and disordered eating</a:t>
          </a:r>
          <a:endParaRPr lang="en-US" sz="2800" kern="1200" dirty="0"/>
        </a:p>
      </dsp:txBody>
      <dsp:txXfrm>
        <a:off x="1095899" y="2322559"/>
        <a:ext cx="3816513" cy="948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3196"/>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6740" y="216474"/>
          <a:ext cx="521856" cy="5213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95338" y="3196"/>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Depression and anxiety</a:t>
          </a:r>
        </a:p>
      </dsp:txBody>
      <dsp:txXfrm>
        <a:off x="1095338" y="3196"/>
        <a:ext cx="3816513" cy="948830"/>
      </dsp:txXfrm>
    </dsp:sp>
    <dsp:sp modelId="{CA7284BE-E045-4CAE-8CFB-D992606CF7CB}">
      <dsp:nvSpPr>
        <dsp:cNvPr id="0" name=""/>
        <dsp:cNvSpPr/>
      </dsp:nvSpPr>
      <dsp:spPr>
        <a:xfrm>
          <a:off x="0" y="1162877"/>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6740" y="1376156"/>
          <a:ext cx="521856" cy="5213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95338" y="1162877"/>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Sleep disturbances</a:t>
          </a:r>
        </a:p>
      </dsp:txBody>
      <dsp:txXfrm>
        <a:off x="1095338" y="1162877"/>
        <a:ext cx="3816513" cy="948830"/>
      </dsp:txXfrm>
    </dsp:sp>
    <dsp:sp modelId="{0E979C7B-7269-4B9C-811D-DB4F35A183E2}">
      <dsp:nvSpPr>
        <dsp:cNvPr id="0" name=""/>
        <dsp:cNvSpPr/>
      </dsp:nvSpPr>
      <dsp:spPr>
        <a:xfrm>
          <a:off x="0" y="2322559"/>
          <a:ext cx="4998962" cy="947903"/>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7021" y="2535837"/>
          <a:ext cx="521856" cy="5213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95899" y="2322559"/>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Body Image issues and disordered eating</a:t>
          </a:r>
        </a:p>
      </dsp:txBody>
      <dsp:txXfrm>
        <a:off x="1095899" y="2322559"/>
        <a:ext cx="3816513" cy="9488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3196"/>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6740" y="216474"/>
          <a:ext cx="521856" cy="5213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95338" y="3196"/>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Depression and anxiety</a:t>
          </a:r>
        </a:p>
      </dsp:txBody>
      <dsp:txXfrm>
        <a:off x="1095338" y="3196"/>
        <a:ext cx="3816513" cy="948830"/>
      </dsp:txXfrm>
    </dsp:sp>
    <dsp:sp modelId="{CA7284BE-E045-4CAE-8CFB-D992606CF7CB}">
      <dsp:nvSpPr>
        <dsp:cNvPr id="0" name=""/>
        <dsp:cNvSpPr/>
      </dsp:nvSpPr>
      <dsp:spPr>
        <a:xfrm>
          <a:off x="0" y="1162877"/>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6740" y="1376156"/>
          <a:ext cx="521856" cy="5213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95338" y="1162877"/>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Sleep disturbances</a:t>
          </a:r>
        </a:p>
      </dsp:txBody>
      <dsp:txXfrm>
        <a:off x="1095338" y="1162877"/>
        <a:ext cx="3816513" cy="948830"/>
      </dsp:txXfrm>
    </dsp:sp>
    <dsp:sp modelId="{0E979C7B-7269-4B9C-811D-DB4F35A183E2}">
      <dsp:nvSpPr>
        <dsp:cNvPr id="0" name=""/>
        <dsp:cNvSpPr/>
      </dsp:nvSpPr>
      <dsp:spPr>
        <a:xfrm>
          <a:off x="0" y="2322559"/>
          <a:ext cx="4998962" cy="947903"/>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7021" y="2535837"/>
          <a:ext cx="521856" cy="5213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95899" y="2322559"/>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Body Image issues and disordered eating</a:t>
          </a:r>
        </a:p>
      </dsp:txBody>
      <dsp:txXfrm>
        <a:off x="1095899" y="2322559"/>
        <a:ext cx="3816513" cy="9488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3196"/>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6740" y="216474"/>
          <a:ext cx="521856" cy="5213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95338" y="3196"/>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Depression and anxiety</a:t>
          </a:r>
        </a:p>
      </dsp:txBody>
      <dsp:txXfrm>
        <a:off x="1095338" y="3196"/>
        <a:ext cx="3816513" cy="948830"/>
      </dsp:txXfrm>
    </dsp:sp>
    <dsp:sp modelId="{CA7284BE-E045-4CAE-8CFB-D992606CF7CB}">
      <dsp:nvSpPr>
        <dsp:cNvPr id="0" name=""/>
        <dsp:cNvSpPr/>
      </dsp:nvSpPr>
      <dsp:spPr>
        <a:xfrm>
          <a:off x="0" y="1162877"/>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6740" y="1376156"/>
          <a:ext cx="521856" cy="5213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95338" y="1162877"/>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Sleep disturbances</a:t>
          </a:r>
        </a:p>
      </dsp:txBody>
      <dsp:txXfrm>
        <a:off x="1095338" y="1162877"/>
        <a:ext cx="3816513" cy="948830"/>
      </dsp:txXfrm>
    </dsp:sp>
    <dsp:sp modelId="{0E979C7B-7269-4B9C-811D-DB4F35A183E2}">
      <dsp:nvSpPr>
        <dsp:cNvPr id="0" name=""/>
        <dsp:cNvSpPr/>
      </dsp:nvSpPr>
      <dsp:spPr>
        <a:xfrm>
          <a:off x="0" y="2322559"/>
          <a:ext cx="4998962" cy="947903"/>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7021" y="2535837"/>
          <a:ext cx="521856" cy="5213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95899" y="2322559"/>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Body Image issues and disordered eating</a:t>
          </a:r>
        </a:p>
      </dsp:txBody>
      <dsp:txXfrm>
        <a:off x="1095899" y="2322559"/>
        <a:ext cx="3816513" cy="9488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3196"/>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6740" y="216474"/>
          <a:ext cx="521856" cy="5213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95338" y="3196"/>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Depression and anxiety</a:t>
          </a:r>
        </a:p>
      </dsp:txBody>
      <dsp:txXfrm>
        <a:off x="1095338" y="3196"/>
        <a:ext cx="3816513" cy="948830"/>
      </dsp:txXfrm>
    </dsp:sp>
    <dsp:sp modelId="{CA7284BE-E045-4CAE-8CFB-D992606CF7CB}">
      <dsp:nvSpPr>
        <dsp:cNvPr id="0" name=""/>
        <dsp:cNvSpPr/>
      </dsp:nvSpPr>
      <dsp:spPr>
        <a:xfrm>
          <a:off x="0" y="1162877"/>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6740" y="1376156"/>
          <a:ext cx="521856" cy="5213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95338" y="1162877"/>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Sleep disturbances</a:t>
          </a:r>
        </a:p>
      </dsp:txBody>
      <dsp:txXfrm>
        <a:off x="1095338" y="1162877"/>
        <a:ext cx="3816513" cy="948830"/>
      </dsp:txXfrm>
    </dsp:sp>
    <dsp:sp modelId="{0E979C7B-7269-4B9C-811D-DB4F35A183E2}">
      <dsp:nvSpPr>
        <dsp:cNvPr id="0" name=""/>
        <dsp:cNvSpPr/>
      </dsp:nvSpPr>
      <dsp:spPr>
        <a:xfrm>
          <a:off x="0" y="2322559"/>
          <a:ext cx="4998962" cy="947903"/>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7021" y="2535837"/>
          <a:ext cx="521856" cy="5213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95899" y="2322559"/>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Body Image issues and disordered eating</a:t>
          </a:r>
        </a:p>
      </dsp:txBody>
      <dsp:txXfrm>
        <a:off x="1095899" y="2322559"/>
        <a:ext cx="3816513" cy="9488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4810-DE3B-439C-B385-AB66A40E263A}">
      <dsp:nvSpPr>
        <dsp:cNvPr id="0" name=""/>
        <dsp:cNvSpPr/>
      </dsp:nvSpPr>
      <dsp:spPr>
        <a:xfrm>
          <a:off x="0" y="3196"/>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E03271-5A3B-4A72-90A4-0672F25B770A}">
      <dsp:nvSpPr>
        <dsp:cNvPr id="0" name=""/>
        <dsp:cNvSpPr/>
      </dsp:nvSpPr>
      <dsp:spPr>
        <a:xfrm>
          <a:off x="286740" y="216474"/>
          <a:ext cx="521856" cy="5213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452DD-58B0-4DF1-B65E-67710B3A9410}">
      <dsp:nvSpPr>
        <dsp:cNvPr id="0" name=""/>
        <dsp:cNvSpPr/>
      </dsp:nvSpPr>
      <dsp:spPr>
        <a:xfrm>
          <a:off x="1095338" y="3196"/>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Depression and anxiety</a:t>
          </a:r>
        </a:p>
      </dsp:txBody>
      <dsp:txXfrm>
        <a:off x="1095338" y="3196"/>
        <a:ext cx="3816513" cy="948830"/>
      </dsp:txXfrm>
    </dsp:sp>
    <dsp:sp modelId="{CA7284BE-E045-4CAE-8CFB-D992606CF7CB}">
      <dsp:nvSpPr>
        <dsp:cNvPr id="0" name=""/>
        <dsp:cNvSpPr/>
      </dsp:nvSpPr>
      <dsp:spPr>
        <a:xfrm>
          <a:off x="0" y="1162877"/>
          <a:ext cx="4998962" cy="9479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96B40-B37C-4751-B69D-35F467C3CAEA}">
      <dsp:nvSpPr>
        <dsp:cNvPr id="0" name=""/>
        <dsp:cNvSpPr/>
      </dsp:nvSpPr>
      <dsp:spPr>
        <a:xfrm>
          <a:off x="286740" y="1376156"/>
          <a:ext cx="521856" cy="5213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62818-D375-48C6-9906-78BA8DFB85A2}">
      <dsp:nvSpPr>
        <dsp:cNvPr id="0" name=""/>
        <dsp:cNvSpPr/>
      </dsp:nvSpPr>
      <dsp:spPr>
        <a:xfrm>
          <a:off x="1095338" y="1162877"/>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Sleep disturbances</a:t>
          </a:r>
        </a:p>
      </dsp:txBody>
      <dsp:txXfrm>
        <a:off x="1095338" y="1162877"/>
        <a:ext cx="3816513" cy="948830"/>
      </dsp:txXfrm>
    </dsp:sp>
    <dsp:sp modelId="{0E979C7B-7269-4B9C-811D-DB4F35A183E2}">
      <dsp:nvSpPr>
        <dsp:cNvPr id="0" name=""/>
        <dsp:cNvSpPr/>
      </dsp:nvSpPr>
      <dsp:spPr>
        <a:xfrm>
          <a:off x="0" y="2322559"/>
          <a:ext cx="4998962" cy="947903"/>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E69BD5BC-90F9-4F3F-BC64-FA2A9346AE45}">
      <dsp:nvSpPr>
        <dsp:cNvPr id="0" name=""/>
        <dsp:cNvSpPr/>
      </dsp:nvSpPr>
      <dsp:spPr>
        <a:xfrm>
          <a:off x="287021" y="2535837"/>
          <a:ext cx="521856" cy="5213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EC8F7-87E9-42C8-82DA-D5797608649C}">
      <dsp:nvSpPr>
        <dsp:cNvPr id="0" name=""/>
        <dsp:cNvSpPr/>
      </dsp:nvSpPr>
      <dsp:spPr>
        <a:xfrm>
          <a:off x="1095899" y="2322559"/>
          <a:ext cx="3816513" cy="94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18" tIns="100418" rIns="100418" bIns="100418" numCol="1" spcCol="1270" anchor="ctr" anchorCtr="0">
          <a:noAutofit/>
        </a:bodyPr>
        <a:lstStyle/>
        <a:p>
          <a:pPr lvl="0" algn="l" defTabSz="1244600">
            <a:lnSpc>
              <a:spcPct val="100000"/>
            </a:lnSpc>
            <a:spcBef>
              <a:spcPct val="0"/>
            </a:spcBef>
            <a:spcAft>
              <a:spcPct val="35000"/>
            </a:spcAft>
          </a:pPr>
          <a:r>
            <a:rPr lang="en-US" sz="2800" kern="1200" dirty="0"/>
            <a:t>Body Image issues and disordered eating</a:t>
          </a:r>
        </a:p>
      </dsp:txBody>
      <dsp:txXfrm>
        <a:off x="1095899" y="2322559"/>
        <a:ext cx="3816513" cy="948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E59D9D3-C565-4440-A0AF-E2815A86B6ED}" type="datetimeFigureOut">
              <a:rPr lang="en-US" smtClean="0"/>
              <a:t>10/27/2023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A1DCB1B-4D05-4A7D-990B-A1EF450226D8}" type="slidenum">
              <a:rPr lang="en-US" smtClean="0"/>
              <a:t>‹#›</a:t>
            </a:fld>
            <a:endParaRPr lang="en-US"/>
          </a:p>
        </p:txBody>
      </p:sp>
    </p:spTree>
    <p:extLst>
      <p:ext uri="{BB962C8B-B14F-4D97-AF65-F5344CB8AC3E}">
        <p14:creationId xmlns:p14="http://schemas.microsoft.com/office/powerpoint/2010/main" val="2442232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DCB1B-4D05-4A7D-990B-A1EF450226D8}" type="slidenum">
              <a:rPr lang="en-US" smtClean="0"/>
              <a:t>1</a:t>
            </a:fld>
            <a:endParaRPr lang="en-US"/>
          </a:p>
        </p:txBody>
      </p:sp>
    </p:spTree>
    <p:extLst>
      <p:ext uri="{BB962C8B-B14F-4D97-AF65-F5344CB8AC3E}">
        <p14:creationId xmlns:p14="http://schemas.microsoft.com/office/powerpoint/2010/main" val="142372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10</a:t>
            </a:fld>
            <a:endParaRPr lang="en-US" dirty="0"/>
          </a:p>
        </p:txBody>
      </p:sp>
    </p:spTree>
    <p:extLst>
      <p:ext uri="{BB962C8B-B14F-4D97-AF65-F5344CB8AC3E}">
        <p14:creationId xmlns:p14="http://schemas.microsoft.com/office/powerpoint/2010/main" val="272210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11</a:t>
            </a:fld>
            <a:endParaRPr lang="en-US" dirty="0"/>
          </a:p>
        </p:txBody>
      </p:sp>
    </p:spTree>
    <p:extLst>
      <p:ext uri="{BB962C8B-B14F-4D97-AF65-F5344CB8AC3E}">
        <p14:creationId xmlns:p14="http://schemas.microsoft.com/office/powerpoint/2010/main" val="2055457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12</a:t>
            </a:fld>
            <a:endParaRPr lang="en-US" dirty="0"/>
          </a:p>
        </p:txBody>
      </p:sp>
    </p:spTree>
    <p:extLst>
      <p:ext uri="{BB962C8B-B14F-4D97-AF65-F5344CB8AC3E}">
        <p14:creationId xmlns:p14="http://schemas.microsoft.com/office/powerpoint/2010/main" val="171565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13</a:t>
            </a:fld>
            <a:endParaRPr lang="en-US" dirty="0"/>
          </a:p>
        </p:txBody>
      </p:sp>
    </p:spTree>
    <p:extLst>
      <p:ext uri="{BB962C8B-B14F-4D97-AF65-F5344CB8AC3E}">
        <p14:creationId xmlns:p14="http://schemas.microsoft.com/office/powerpoint/2010/main" val="3503920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14</a:t>
            </a:fld>
            <a:endParaRPr lang="en-US" dirty="0"/>
          </a:p>
        </p:txBody>
      </p:sp>
    </p:spTree>
    <p:extLst>
      <p:ext uri="{BB962C8B-B14F-4D97-AF65-F5344CB8AC3E}">
        <p14:creationId xmlns:p14="http://schemas.microsoft.com/office/powerpoint/2010/main" val="3826543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15</a:t>
            </a:fld>
            <a:endParaRPr lang="en-US" dirty="0"/>
          </a:p>
        </p:txBody>
      </p:sp>
    </p:spTree>
    <p:extLst>
      <p:ext uri="{BB962C8B-B14F-4D97-AF65-F5344CB8AC3E}">
        <p14:creationId xmlns:p14="http://schemas.microsoft.com/office/powerpoint/2010/main" val="704043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16</a:t>
            </a:fld>
            <a:endParaRPr lang="en-US" dirty="0"/>
          </a:p>
        </p:txBody>
      </p:sp>
    </p:spTree>
    <p:extLst>
      <p:ext uri="{BB962C8B-B14F-4D97-AF65-F5344CB8AC3E}">
        <p14:creationId xmlns:p14="http://schemas.microsoft.com/office/powerpoint/2010/main" val="738189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17</a:t>
            </a:fld>
            <a:endParaRPr lang="en-US" dirty="0"/>
          </a:p>
        </p:txBody>
      </p:sp>
    </p:spTree>
    <p:extLst>
      <p:ext uri="{BB962C8B-B14F-4D97-AF65-F5344CB8AC3E}">
        <p14:creationId xmlns:p14="http://schemas.microsoft.com/office/powerpoint/2010/main" val="1896566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18</a:t>
            </a:fld>
            <a:endParaRPr lang="en-US" dirty="0"/>
          </a:p>
        </p:txBody>
      </p:sp>
    </p:spTree>
    <p:extLst>
      <p:ext uri="{BB962C8B-B14F-4D97-AF65-F5344CB8AC3E}">
        <p14:creationId xmlns:p14="http://schemas.microsoft.com/office/powerpoint/2010/main" val="1141235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19</a:t>
            </a:fld>
            <a:endParaRPr lang="en-US" dirty="0"/>
          </a:p>
        </p:txBody>
      </p:sp>
    </p:spTree>
    <p:extLst>
      <p:ext uri="{BB962C8B-B14F-4D97-AF65-F5344CB8AC3E}">
        <p14:creationId xmlns:p14="http://schemas.microsoft.com/office/powerpoint/2010/main" val="354488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2</a:t>
            </a:fld>
            <a:endParaRPr lang="en-US"/>
          </a:p>
        </p:txBody>
      </p:sp>
    </p:spTree>
    <p:extLst>
      <p:ext uri="{BB962C8B-B14F-4D97-AF65-F5344CB8AC3E}">
        <p14:creationId xmlns:p14="http://schemas.microsoft.com/office/powerpoint/2010/main" val="1395942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20</a:t>
            </a:fld>
            <a:endParaRPr lang="en-US" dirty="0"/>
          </a:p>
        </p:txBody>
      </p:sp>
    </p:spTree>
    <p:extLst>
      <p:ext uri="{BB962C8B-B14F-4D97-AF65-F5344CB8AC3E}">
        <p14:creationId xmlns:p14="http://schemas.microsoft.com/office/powerpoint/2010/main" val="3593304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21</a:t>
            </a:fld>
            <a:endParaRPr lang="en-US" dirty="0"/>
          </a:p>
        </p:txBody>
      </p:sp>
    </p:spTree>
    <p:extLst>
      <p:ext uri="{BB962C8B-B14F-4D97-AF65-F5344CB8AC3E}">
        <p14:creationId xmlns:p14="http://schemas.microsoft.com/office/powerpoint/2010/main" val="317740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22</a:t>
            </a:fld>
            <a:endParaRPr lang="en-US" dirty="0"/>
          </a:p>
        </p:txBody>
      </p:sp>
    </p:spTree>
    <p:extLst>
      <p:ext uri="{BB962C8B-B14F-4D97-AF65-F5344CB8AC3E}">
        <p14:creationId xmlns:p14="http://schemas.microsoft.com/office/powerpoint/2010/main" val="1744557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23</a:t>
            </a:fld>
            <a:endParaRPr lang="en-US" dirty="0"/>
          </a:p>
        </p:txBody>
      </p:sp>
    </p:spTree>
    <p:extLst>
      <p:ext uri="{BB962C8B-B14F-4D97-AF65-F5344CB8AC3E}">
        <p14:creationId xmlns:p14="http://schemas.microsoft.com/office/powerpoint/2010/main" val="2683792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24</a:t>
            </a:fld>
            <a:endParaRPr lang="en-US" dirty="0"/>
          </a:p>
        </p:txBody>
      </p:sp>
    </p:spTree>
    <p:extLst>
      <p:ext uri="{BB962C8B-B14F-4D97-AF65-F5344CB8AC3E}">
        <p14:creationId xmlns:p14="http://schemas.microsoft.com/office/powerpoint/2010/main" val="1449097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25</a:t>
            </a:fld>
            <a:endParaRPr lang="en-US" dirty="0"/>
          </a:p>
        </p:txBody>
      </p:sp>
    </p:spTree>
    <p:extLst>
      <p:ext uri="{BB962C8B-B14F-4D97-AF65-F5344CB8AC3E}">
        <p14:creationId xmlns:p14="http://schemas.microsoft.com/office/powerpoint/2010/main" val="3075006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26</a:t>
            </a:fld>
            <a:endParaRPr lang="en-US" dirty="0"/>
          </a:p>
        </p:txBody>
      </p:sp>
    </p:spTree>
    <p:extLst>
      <p:ext uri="{BB962C8B-B14F-4D97-AF65-F5344CB8AC3E}">
        <p14:creationId xmlns:p14="http://schemas.microsoft.com/office/powerpoint/2010/main" val="2115884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27</a:t>
            </a:fld>
            <a:endParaRPr lang="en-US" dirty="0"/>
          </a:p>
        </p:txBody>
      </p:sp>
    </p:spTree>
    <p:extLst>
      <p:ext uri="{BB962C8B-B14F-4D97-AF65-F5344CB8AC3E}">
        <p14:creationId xmlns:p14="http://schemas.microsoft.com/office/powerpoint/2010/main" val="3640244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28</a:t>
            </a:fld>
            <a:endParaRPr lang="en-US" dirty="0"/>
          </a:p>
        </p:txBody>
      </p:sp>
    </p:spTree>
    <p:extLst>
      <p:ext uri="{BB962C8B-B14F-4D97-AF65-F5344CB8AC3E}">
        <p14:creationId xmlns:p14="http://schemas.microsoft.com/office/powerpoint/2010/main" val="435093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29</a:t>
            </a:fld>
            <a:endParaRPr lang="en-US" dirty="0"/>
          </a:p>
        </p:txBody>
      </p:sp>
    </p:spTree>
    <p:extLst>
      <p:ext uri="{BB962C8B-B14F-4D97-AF65-F5344CB8AC3E}">
        <p14:creationId xmlns:p14="http://schemas.microsoft.com/office/powerpoint/2010/main" val="388991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DCB1B-4D05-4A7D-990B-A1EF450226D8}" type="slidenum">
              <a:rPr lang="en-US" smtClean="0"/>
              <a:t>3</a:t>
            </a:fld>
            <a:endParaRPr lang="en-US"/>
          </a:p>
        </p:txBody>
      </p:sp>
    </p:spTree>
    <p:extLst>
      <p:ext uri="{BB962C8B-B14F-4D97-AF65-F5344CB8AC3E}">
        <p14:creationId xmlns:p14="http://schemas.microsoft.com/office/powerpoint/2010/main" val="3556610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30</a:t>
            </a:fld>
            <a:endParaRPr lang="en-US" dirty="0"/>
          </a:p>
        </p:txBody>
      </p:sp>
    </p:spTree>
    <p:extLst>
      <p:ext uri="{BB962C8B-B14F-4D97-AF65-F5344CB8AC3E}">
        <p14:creationId xmlns:p14="http://schemas.microsoft.com/office/powerpoint/2010/main" val="1145658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31</a:t>
            </a:fld>
            <a:endParaRPr lang="en-US" dirty="0"/>
          </a:p>
        </p:txBody>
      </p:sp>
    </p:spTree>
    <p:extLst>
      <p:ext uri="{BB962C8B-B14F-4D97-AF65-F5344CB8AC3E}">
        <p14:creationId xmlns:p14="http://schemas.microsoft.com/office/powerpoint/2010/main" val="413303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32</a:t>
            </a:fld>
            <a:endParaRPr lang="en-US" dirty="0"/>
          </a:p>
        </p:txBody>
      </p:sp>
    </p:spTree>
    <p:extLst>
      <p:ext uri="{BB962C8B-B14F-4D97-AF65-F5344CB8AC3E}">
        <p14:creationId xmlns:p14="http://schemas.microsoft.com/office/powerpoint/2010/main" val="2523492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33</a:t>
            </a:fld>
            <a:endParaRPr lang="en-US" dirty="0"/>
          </a:p>
        </p:txBody>
      </p:sp>
    </p:spTree>
    <p:extLst>
      <p:ext uri="{BB962C8B-B14F-4D97-AF65-F5344CB8AC3E}">
        <p14:creationId xmlns:p14="http://schemas.microsoft.com/office/powerpoint/2010/main" val="2612544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34</a:t>
            </a:fld>
            <a:endParaRPr lang="en-US" dirty="0"/>
          </a:p>
        </p:txBody>
      </p:sp>
    </p:spTree>
    <p:extLst>
      <p:ext uri="{BB962C8B-B14F-4D97-AF65-F5344CB8AC3E}">
        <p14:creationId xmlns:p14="http://schemas.microsoft.com/office/powerpoint/2010/main" val="1544920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35</a:t>
            </a:fld>
            <a:endParaRPr lang="en-US" dirty="0"/>
          </a:p>
        </p:txBody>
      </p:sp>
    </p:spTree>
    <p:extLst>
      <p:ext uri="{BB962C8B-B14F-4D97-AF65-F5344CB8AC3E}">
        <p14:creationId xmlns:p14="http://schemas.microsoft.com/office/powerpoint/2010/main" val="2584480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36</a:t>
            </a:fld>
            <a:endParaRPr lang="en-US" dirty="0"/>
          </a:p>
        </p:txBody>
      </p:sp>
    </p:spTree>
    <p:extLst>
      <p:ext uri="{BB962C8B-B14F-4D97-AF65-F5344CB8AC3E}">
        <p14:creationId xmlns:p14="http://schemas.microsoft.com/office/powerpoint/2010/main" val="2584366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37</a:t>
            </a:fld>
            <a:endParaRPr lang="en-US" dirty="0"/>
          </a:p>
        </p:txBody>
      </p:sp>
    </p:spTree>
    <p:extLst>
      <p:ext uri="{BB962C8B-B14F-4D97-AF65-F5344CB8AC3E}">
        <p14:creationId xmlns:p14="http://schemas.microsoft.com/office/powerpoint/2010/main" val="2817975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38</a:t>
            </a:fld>
            <a:endParaRPr lang="en-US" dirty="0"/>
          </a:p>
        </p:txBody>
      </p:sp>
    </p:spTree>
    <p:extLst>
      <p:ext uri="{BB962C8B-B14F-4D97-AF65-F5344CB8AC3E}">
        <p14:creationId xmlns:p14="http://schemas.microsoft.com/office/powerpoint/2010/main" val="1119131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39</a:t>
            </a:fld>
            <a:endParaRPr lang="en-US" dirty="0"/>
          </a:p>
        </p:txBody>
      </p:sp>
    </p:spTree>
    <p:extLst>
      <p:ext uri="{BB962C8B-B14F-4D97-AF65-F5344CB8AC3E}">
        <p14:creationId xmlns:p14="http://schemas.microsoft.com/office/powerpoint/2010/main" val="142418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DCB1B-4D05-4A7D-990B-A1EF450226D8}" type="slidenum">
              <a:rPr lang="en-US" smtClean="0"/>
              <a:t>4</a:t>
            </a:fld>
            <a:endParaRPr lang="en-US"/>
          </a:p>
        </p:txBody>
      </p:sp>
    </p:spTree>
    <p:extLst>
      <p:ext uri="{BB962C8B-B14F-4D97-AF65-F5344CB8AC3E}">
        <p14:creationId xmlns:p14="http://schemas.microsoft.com/office/powerpoint/2010/main" val="4131674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40</a:t>
            </a:fld>
            <a:endParaRPr lang="en-US" dirty="0"/>
          </a:p>
        </p:txBody>
      </p:sp>
    </p:spTree>
    <p:extLst>
      <p:ext uri="{BB962C8B-B14F-4D97-AF65-F5344CB8AC3E}">
        <p14:creationId xmlns:p14="http://schemas.microsoft.com/office/powerpoint/2010/main" val="2767971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41</a:t>
            </a:fld>
            <a:endParaRPr lang="en-US" dirty="0"/>
          </a:p>
        </p:txBody>
      </p:sp>
    </p:spTree>
    <p:extLst>
      <p:ext uri="{BB962C8B-B14F-4D97-AF65-F5344CB8AC3E}">
        <p14:creationId xmlns:p14="http://schemas.microsoft.com/office/powerpoint/2010/main" val="1966994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42</a:t>
            </a:fld>
            <a:endParaRPr lang="en-US" dirty="0"/>
          </a:p>
        </p:txBody>
      </p:sp>
    </p:spTree>
    <p:extLst>
      <p:ext uri="{BB962C8B-B14F-4D97-AF65-F5344CB8AC3E}">
        <p14:creationId xmlns:p14="http://schemas.microsoft.com/office/powerpoint/2010/main" val="39871962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43</a:t>
            </a:fld>
            <a:endParaRPr lang="en-US" dirty="0"/>
          </a:p>
        </p:txBody>
      </p:sp>
    </p:spTree>
    <p:extLst>
      <p:ext uri="{BB962C8B-B14F-4D97-AF65-F5344CB8AC3E}">
        <p14:creationId xmlns:p14="http://schemas.microsoft.com/office/powerpoint/2010/main" val="629287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DCB1B-4D05-4A7D-990B-A1EF450226D8}" type="slidenum">
              <a:rPr lang="en-US" smtClean="0"/>
              <a:t>44</a:t>
            </a:fld>
            <a:endParaRPr lang="en-US"/>
          </a:p>
        </p:txBody>
      </p:sp>
    </p:spTree>
    <p:extLst>
      <p:ext uri="{BB962C8B-B14F-4D97-AF65-F5344CB8AC3E}">
        <p14:creationId xmlns:p14="http://schemas.microsoft.com/office/powerpoint/2010/main" val="3082653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45</a:t>
            </a:fld>
            <a:endParaRPr lang="en-US" dirty="0"/>
          </a:p>
        </p:txBody>
      </p:sp>
    </p:spTree>
    <p:extLst>
      <p:ext uri="{BB962C8B-B14F-4D97-AF65-F5344CB8AC3E}">
        <p14:creationId xmlns:p14="http://schemas.microsoft.com/office/powerpoint/2010/main" val="1304579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46</a:t>
            </a:fld>
            <a:endParaRPr lang="en-US" dirty="0"/>
          </a:p>
        </p:txBody>
      </p:sp>
    </p:spTree>
    <p:extLst>
      <p:ext uri="{BB962C8B-B14F-4D97-AF65-F5344CB8AC3E}">
        <p14:creationId xmlns:p14="http://schemas.microsoft.com/office/powerpoint/2010/main" val="16806570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47</a:t>
            </a:fld>
            <a:endParaRPr lang="en-US"/>
          </a:p>
        </p:txBody>
      </p:sp>
    </p:spTree>
    <p:extLst>
      <p:ext uri="{BB962C8B-B14F-4D97-AF65-F5344CB8AC3E}">
        <p14:creationId xmlns:p14="http://schemas.microsoft.com/office/powerpoint/2010/main" val="3682061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48</a:t>
            </a:fld>
            <a:endParaRPr lang="en-US"/>
          </a:p>
        </p:txBody>
      </p:sp>
    </p:spTree>
    <p:extLst>
      <p:ext uri="{BB962C8B-B14F-4D97-AF65-F5344CB8AC3E}">
        <p14:creationId xmlns:p14="http://schemas.microsoft.com/office/powerpoint/2010/main" val="3603128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49</a:t>
            </a:fld>
            <a:endParaRPr lang="en-US"/>
          </a:p>
        </p:txBody>
      </p:sp>
    </p:spTree>
    <p:extLst>
      <p:ext uri="{BB962C8B-B14F-4D97-AF65-F5344CB8AC3E}">
        <p14:creationId xmlns:p14="http://schemas.microsoft.com/office/powerpoint/2010/main" val="232308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5</a:t>
            </a:fld>
            <a:endParaRPr lang="en-US"/>
          </a:p>
        </p:txBody>
      </p:sp>
    </p:spTree>
    <p:extLst>
      <p:ext uri="{BB962C8B-B14F-4D97-AF65-F5344CB8AC3E}">
        <p14:creationId xmlns:p14="http://schemas.microsoft.com/office/powerpoint/2010/main" val="17818625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50</a:t>
            </a:fld>
            <a:endParaRPr lang="en-US"/>
          </a:p>
        </p:txBody>
      </p:sp>
    </p:spTree>
    <p:extLst>
      <p:ext uri="{BB962C8B-B14F-4D97-AF65-F5344CB8AC3E}">
        <p14:creationId xmlns:p14="http://schemas.microsoft.com/office/powerpoint/2010/main" val="1273290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51</a:t>
            </a:fld>
            <a:endParaRPr lang="en-US"/>
          </a:p>
        </p:txBody>
      </p:sp>
    </p:spTree>
    <p:extLst>
      <p:ext uri="{BB962C8B-B14F-4D97-AF65-F5344CB8AC3E}">
        <p14:creationId xmlns:p14="http://schemas.microsoft.com/office/powerpoint/2010/main" val="24712616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52</a:t>
            </a:fld>
            <a:endParaRPr lang="en-US" dirty="0"/>
          </a:p>
        </p:txBody>
      </p:sp>
    </p:spTree>
    <p:extLst>
      <p:ext uri="{BB962C8B-B14F-4D97-AF65-F5344CB8AC3E}">
        <p14:creationId xmlns:p14="http://schemas.microsoft.com/office/powerpoint/2010/main" val="20451388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53</a:t>
            </a:fld>
            <a:endParaRPr lang="en-US"/>
          </a:p>
        </p:txBody>
      </p:sp>
    </p:spTree>
    <p:extLst>
      <p:ext uri="{BB962C8B-B14F-4D97-AF65-F5344CB8AC3E}">
        <p14:creationId xmlns:p14="http://schemas.microsoft.com/office/powerpoint/2010/main" val="29964415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54</a:t>
            </a:fld>
            <a:endParaRPr lang="en-US"/>
          </a:p>
        </p:txBody>
      </p:sp>
    </p:spTree>
    <p:extLst>
      <p:ext uri="{BB962C8B-B14F-4D97-AF65-F5344CB8AC3E}">
        <p14:creationId xmlns:p14="http://schemas.microsoft.com/office/powerpoint/2010/main" val="15285784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55</a:t>
            </a:fld>
            <a:endParaRPr lang="en-US"/>
          </a:p>
        </p:txBody>
      </p:sp>
    </p:spTree>
    <p:extLst>
      <p:ext uri="{BB962C8B-B14F-4D97-AF65-F5344CB8AC3E}">
        <p14:creationId xmlns:p14="http://schemas.microsoft.com/office/powerpoint/2010/main" val="26155199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56</a:t>
            </a:fld>
            <a:endParaRPr lang="en-US"/>
          </a:p>
        </p:txBody>
      </p:sp>
    </p:spTree>
    <p:extLst>
      <p:ext uri="{BB962C8B-B14F-4D97-AF65-F5344CB8AC3E}">
        <p14:creationId xmlns:p14="http://schemas.microsoft.com/office/powerpoint/2010/main" val="32052164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57</a:t>
            </a:fld>
            <a:endParaRPr lang="en-US"/>
          </a:p>
        </p:txBody>
      </p:sp>
    </p:spTree>
    <p:extLst>
      <p:ext uri="{BB962C8B-B14F-4D97-AF65-F5344CB8AC3E}">
        <p14:creationId xmlns:p14="http://schemas.microsoft.com/office/powerpoint/2010/main" val="19043454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58</a:t>
            </a:fld>
            <a:endParaRPr lang="en-US"/>
          </a:p>
        </p:txBody>
      </p:sp>
    </p:spTree>
    <p:extLst>
      <p:ext uri="{BB962C8B-B14F-4D97-AF65-F5344CB8AC3E}">
        <p14:creationId xmlns:p14="http://schemas.microsoft.com/office/powerpoint/2010/main" val="28265420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59</a:t>
            </a:fld>
            <a:endParaRPr lang="en-US"/>
          </a:p>
        </p:txBody>
      </p:sp>
    </p:spTree>
    <p:extLst>
      <p:ext uri="{BB962C8B-B14F-4D97-AF65-F5344CB8AC3E}">
        <p14:creationId xmlns:p14="http://schemas.microsoft.com/office/powerpoint/2010/main" val="123921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6</a:t>
            </a:fld>
            <a:endParaRPr lang="en-US"/>
          </a:p>
        </p:txBody>
      </p:sp>
    </p:spTree>
    <p:extLst>
      <p:ext uri="{BB962C8B-B14F-4D97-AF65-F5344CB8AC3E}">
        <p14:creationId xmlns:p14="http://schemas.microsoft.com/office/powerpoint/2010/main" val="35014574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DCB1B-4D05-4A7D-990B-A1EF450226D8}" type="slidenum">
              <a:rPr lang="en-US" smtClean="0"/>
              <a:t>60</a:t>
            </a:fld>
            <a:endParaRPr lang="en-US"/>
          </a:p>
        </p:txBody>
      </p:sp>
    </p:spTree>
    <p:extLst>
      <p:ext uri="{BB962C8B-B14F-4D97-AF65-F5344CB8AC3E}">
        <p14:creationId xmlns:p14="http://schemas.microsoft.com/office/powerpoint/2010/main" val="878957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7</a:t>
            </a:fld>
            <a:endParaRPr lang="en-US"/>
          </a:p>
        </p:txBody>
      </p:sp>
    </p:spTree>
    <p:extLst>
      <p:ext uri="{BB962C8B-B14F-4D97-AF65-F5344CB8AC3E}">
        <p14:creationId xmlns:p14="http://schemas.microsoft.com/office/powerpoint/2010/main" val="390858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8</a:t>
            </a:fld>
            <a:endParaRPr lang="en-US"/>
          </a:p>
        </p:txBody>
      </p:sp>
    </p:spTree>
    <p:extLst>
      <p:ext uri="{BB962C8B-B14F-4D97-AF65-F5344CB8AC3E}">
        <p14:creationId xmlns:p14="http://schemas.microsoft.com/office/powerpoint/2010/main" val="152085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DCB1B-4D05-4A7D-990B-A1EF450226D8}" type="slidenum">
              <a:rPr lang="en-US" smtClean="0"/>
              <a:t>9</a:t>
            </a:fld>
            <a:endParaRPr lang="en-US" dirty="0"/>
          </a:p>
        </p:txBody>
      </p:sp>
    </p:spTree>
    <p:extLst>
      <p:ext uri="{BB962C8B-B14F-4D97-AF65-F5344CB8AC3E}">
        <p14:creationId xmlns:p14="http://schemas.microsoft.com/office/powerpoint/2010/main" val="72303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3419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2253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95703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2111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0015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6969C88-B244-455D-A017-012B25B1ACDD}" type="datetimeFigureOut">
              <a:rPr lang="en-US" smtClean="0"/>
              <a:t>10/27/2023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790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6969C88-B244-455D-A017-012B25B1ACDD}" type="datetimeFigureOut">
              <a:rPr lang="en-US" smtClean="0"/>
              <a:t>10/27/2023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86377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6969C88-B244-455D-A017-012B25B1ACDD}" type="datetimeFigureOut">
              <a:rPr lang="en-US" smtClean="0"/>
              <a:t>10/27/2023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8402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969C88-B244-455D-A017-012B25B1ACDD}"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92291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6969C88-B244-455D-A017-012B25B1ACDD}" type="datetimeFigureOut">
              <a:rPr lang="en-US" smtClean="0"/>
              <a:t>10/27/2023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7853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6969C88-B244-455D-A017-012B25B1ACDD}" type="datetimeFigureOut">
              <a:rPr lang="en-US" smtClean="0"/>
              <a:t>10/27/2023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2957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6969C88-B244-455D-A017-012B25B1ACDD}" type="datetimeFigureOut">
              <a:rPr lang="en-US" smtClean="0"/>
              <a:pPr/>
              <a:t>10/27/2023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6783664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oi.org/10.17645/mac.v10i1.4731"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xmlns=""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4" name="Rectangle 23">
            <a:extLst>
              <a:ext uri="{FF2B5EF4-FFF2-40B4-BE49-F238E27FC236}">
                <a16:creationId xmlns:a16="http://schemas.microsoft.com/office/drawing/2014/main" xmlns=""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26" name="Rectangle 25">
            <a:extLst>
              <a:ext uri="{FF2B5EF4-FFF2-40B4-BE49-F238E27FC236}">
                <a16:creationId xmlns:a16="http://schemas.microsoft.com/office/drawing/2014/main" xmlns="" id="{0864E5C9-52C9-4572-AC75-548B9B9C2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45CC6500-4DBD-4C34-BC14-2387FB483B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C42824B3-F131-DD8F-562E-54953C53C12E}"/>
              </a:ext>
            </a:extLst>
          </p:cNvPr>
          <p:cNvSpPr>
            <a:spLocks noGrp="1"/>
          </p:cNvSpPr>
          <p:nvPr>
            <p:ph type="title"/>
          </p:nvPr>
        </p:nvSpPr>
        <p:spPr>
          <a:xfrm>
            <a:off x="440430" y="1274572"/>
            <a:ext cx="3544949" cy="4299712"/>
          </a:xfrm>
        </p:spPr>
        <p:txBody>
          <a:bodyPr vert="horz" lIns="91440" tIns="45720" rIns="91440" bIns="45720" rtlCol="0" anchor="b">
            <a:normAutofit/>
          </a:bodyPr>
          <a:lstStyle/>
          <a:p>
            <a:pPr algn="ctr"/>
            <a:r>
              <a:rPr lang="en-US" sz="6600" spc="-100" dirty="0"/>
              <a:t>Parenting in the Age of Social Media</a:t>
            </a:r>
          </a:p>
        </p:txBody>
      </p:sp>
      <p:sp>
        <p:nvSpPr>
          <p:cNvPr id="21" name="Rectangle 29">
            <a:extLst>
              <a:ext uri="{FF2B5EF4-FFF2-40B4-BE49-F238E27FC236}">
                <a16:creationId xmlns:a16="http://schemas.microsoft.com/office/drawing/2014/main" xmlns="" id="{4E34A3B6-BAD2-4156-BDC6-4736248BF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06096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xmlns=""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02ED41DD-2AB4-397F-9041-2CE007D44B5B}"/>
              </a:ext>
            </a:extLst>
          </p:cNvPr>
          <p:cNvSpPr>
            <a:spLocks noGrp="1"/>
          </p:cNvSpPr>
          <p:nvPr>
            <p:ph type="title"/>
          </p:nvPr>
        </p:nvSpPr>
        <p:spPr>
          <a:xfrm>
            <a:off x="289248" y="1123837"/>
            <a:ext cx="6451110" cy="1255469"/>
          </a:xfrm>
        </p:spPr>
        <p:txBody>
          <a:bodyPr>
            <a:normAutofit/>
          </a:bodyPr>
          <a:lstStyle/>
          <a:p>
            <a:r>
              <a:rPr lang="en-US" dirty="0"/>
              <a:t>Brain development:</a:t>
            </a:r>
          </a:p>
        </p:txBody>
      </p:sp>
      <p:sp>
        <p:nvSpPr>
          <p:cNvPr id="3" name="Content Placeholder 2">
            <a:extLst>
              <a:ext uri="{FF2B5EF4-FFF2-40B4-BE49-F238E27FC236}">
                <a16:creationId xmlns:a16="http://schemas.microsoft.com/office/drawing/2014/main" xmlns="" id="{AF281B5E-3F84-C24F-2FDF-7AEAEA61CA56}"/>
              </a:ext>
            </a:extLst>
          </p:cNvPr>
          <p:cNvSpPr>
            <a:spLocks noGrp="1"/>
          </p:cNvSpPr>
          <p:nvPr>
            <p:ph idx="1"/>
          </p:nvPr>
        </p:nvSpPr>
        <p:spPr>
          <a:xfrm>
            <a:off x="178130" y="2113808"/>
            <a:ext cx="6562227" cy="3671173"/>
          </a:xfrm>
        </p:spPr>
        <p:txBody>
          <a:bodyPr anchor="t">
            <a:normAutofit/>
          </a:bodyPr>
          <a:lstStyle/>
          <a:p>
            <a:r>
              <a:rPr lang="en-US" sz="3200" dirty="0">
                <a:solidFill>
                  <a:srgbClr val="FFFFFF"/>
                </a:solidFill>
              </a:rPr>
              <a:t>Ages 10-19 is a highly sensitive period for brain development.</a:t>
            </a: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pic>
        <p:nvPicPr>
          <p:cNvPr id="50" name="Graphic 32" descr="Brain">
            <a:extLst>
              <a:ext uri="{FF2B5EF4-FFF2-40B4-BE49-F238E27FC236}">
                <a16:creationId xmlns:a16="http://schemas.microsoft.com/office/drawing/2014/main" xmlns="" id="{9A14888B-6A51-244B-DC36-44A0F0625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52944" y="1535135"/>
            <a:ext cx="3778286" cy="3778286"/>
          </a:xfrm>
          <a:prstGeom prst="rect">
            <a:avLst/>
          </a:prstGeom>
        </p:spPr>
      </p:pic>
      <p:sp>
        <p:nvSpPr>
          <p:cNvPr id="59" name="Rectangle 58">
            <a:extLst>
              <a:ext uri="{FF2B5EF4-FFF2-40B4-BE49-F238E27FC236}">
                <a16:creationId xmlns:a16="http://schemas.microsoft.com/office/drawing/2014/main" xmlns=""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81751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xmlns=""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02ED41DD-2AB4-397F-9041-2CE007D44B5B}"/>
              </a:ext>
            </a:extLst>
          </p:cNvPr>
          <p:cNvSpPr>
            <a:spLocks noGrp="1"/>
          </p:cNvSpPr>
          <p:nvPr>
            <p:ph type="title"/>
          </p:nvPr>
        </p:nvSpPr>
        <p:spPr>
          <a:xfrm>
            <a:off x="289248" y="1123837"/>
            <a:ext cx="6451110" cy="1255469"/>
          </a:xfrm>
        </p:spPr>
        <p:txBody>
          <a:bodyPr>
            <a:normAutofit/>
          </a:bodyPr>
          <a:lstStyle/>
          <a:p>
            <a:r>
              <a:rPr lang="en-US" dirty="0"/>
              <a:t>Brain development:</a:t>
            </a:r>
          </a:p>
        </p:txBody>
      </p:sp>
      <p:sp>
        <p:nvSpPr>
          <p:cNvPr id="3" name="Content Placeholder 2">
            <a:extLst>
              <a:ext uri="{FF2B5EF4-FFF2-40B4-BE49-F238E27FC236}">
                <a16:creationId xmlns:a16="http://schemas.microsoft.com/office/drawing/2014/main" xmlns="" id="{AF281B5E-3F84-C24F-2FDF-7AEAEA61CA56}"/>
              </a:ext>
            </a:extLst>
          </p:cNvPr>
          <p:cNvSpPr>
            <a:spLocks noGrp="1"/>
          </p:cNvSpPr>
          <p:nvPr>
            <p:ph idx="1"/>
          </p:nvPr>
        </p:nvSpPr>
        <p:spPr>
          <a:xfrm>
            <a:off x="130629" y="2185059"/>
            <a:ext cx="6609729" cy="3599921"/>
          </a:xfrm>
        </p:spPr>
        <p:txBody>
          <a:bodyPr anchor="t">
            <a:normAutofit/>
          </a:bodyPr>
          <a:lstStyle/>
          <a:p>
            <a:r>
              <a:rPr lang="en-US" sz="3200" dirty="0">
                <a:solidFill>
                  <a:srgbClr val="FFFFFF"/>
                </a:solidFill>
              </a:rPr>
              <a:t>Ages 10-19 is a highly sensitive period for brain development.</a:t>
            </a:r>
          </a:p>
          <a:p>
            <a:pPr lvl="1">
              <a:buClr>
                <a:schemeClr val="bg1"/>
              </a:buClr>
              <a:buFont typeface="Arial" panose="020B0604020202020204" pitchFamily="34" charset="0"/>
              <a:buChar char="•"/>
            </a:pPr>
            <a:r>
              <a:rPr lang="en-US" sz="2800" dirty="0">
                <a:solidFill>
                  <a:srgbClr val="FFFFFF"/>
                </a:solidFill>
              </a:rPr>
              <a:t>Risk-taking behaviors reach peak</a:t>
            </a:r>
          </a:p>
          <a:p>
            <a:pPr lvl="1">
              <a:buClr>
                <a:schemeClr val="bg1"/>
              </a:buClr>
              <a:buFont typeface="Arial" panose="020B0604020202020204" pitchFamily="34" charset="0"/>
              <a:buChar char="•"/>
            </a:pPr>
            <a:r>
              <a:rPr lang="en-US" sz="2800" dirty="0">
                <a:solidFill>
                  <a:srgbClr val="FFFFFF"/>
                </a:solidFill>
              </a:rPr>
              <a:t>Identity, self-worth, core beliefs</a:t>
            </a:r>
          </a:p>
          <a:p>
            <a:pPr lvl="1">
              <a:buClr>
                <a:schemeClr val="bg1"/>
              </a:buClr>
              <a:buFont typeface="Arial" panose="020B0604020202020204" pitchFamily="34" charset="0"/>
              <a:buChar char="•"/>
            </a:pPr>
            <a:r>
              <a:rPr lang="en-US" sz="2800" dirty="0">
                <a:solidFill>
                  <a:srgbClr val="FFFFFF"/>
                </a:solidFill>
              </a:rPr>
              <a:t>Social pressures, peer opinions/comparisons</a:t>
            </a:r>
          </a:p>
          <a:p>
            <a:pPr lvl="1">
              <a:buClr>
                <a:schemeClr val="bg1"/>
              </a:buClr>
              <a:buFont typeface="Arial" panose="020B0604020202020204" pitchFamily="34" charset="0"/>
              <a:buChar char="•"/>
            </a:pPr>
            <a:r>
              <a:rPr lang="en-US" sz="2800" dirty="0">
                <a:solidFill>
                  <a:srgbClr val="FFFFFF"/>
                </a:solidFill>
              </a:rPr>
              <a:t>Heightened emotions</a:t>
            </a: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pic>
        <p:nvPicPr>
          <p:cNvPr id="50" name="Graphic 32" descr="Brain">
            <a:extLst>
              <a:ext uri="{FF2B5EF4-FFF2-40B4-BE49-F238E27FC236}">
                <a16:creationId xmlns:a16="http://schemas.microsoft.com/office/drawing/2014/main" xmlns="" id="{9A14888B-6A51-244B-DC36-44A0F0625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52944" y="1535135"/>
            <a:ext cx="3778286" cy="3778286"/>
          </a:xfrm>
          <a:prstGeom prst="rect">
            <a:avLst/>
          </a:prstGeom>
        </p:spPr>
      </p:pic>
      <p:sp>
        <p:nvSpPr>
          <p:cNvPr id="59" name="Rectangle 58">
            <a:extLst>
              <a:ext uri="{FF2B5EF4-FFF2-40B4-BE49-F238E27FC236}">
                <a16:creationId xmlns:a16="http://schemas.microsoft.com/office/drawing/2014/main" xmlns=""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0522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xmlns=""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02ED41DD-2AB4-397F-9041-2CE007D44B5B}"/>
              </a:ext>
            </a:extLst>
          </p:cNvPr>
          <p:cNvSpPr>
            <a:spLocks noGrp="1"/>
          </p:cNvSpPr>
          <p:nvPr>
            <p:ph type="title"/>
          </p:nvPr>
        </p:nvSpPr>
        <p:spPr>
          <a:xfrm>
            <a:off x="289248" y="1123837"/>
            <a:ext cx="6451110" cy="1255469"/>
          </a:xfrm>
        </p:spPr>
        <p:txBody>
          <a:bodyPr>
            <a:normAutofit/>
          </a:bodyPr>
          <a:lstStyle/>
          <a:p>
            <a:r>
              <a:rPr lang="en-US" dirty="0"/>
              <a:t>Brain development:</a:t>
            </a:r>
          </a:p>
        </p:txBody>
      </p:sp>
      <p:sp>
        <p:nvSpPr>
          <p:cNvPr id="3" name="Content Placeholder 2">
            <a:extLst>
              <a:ext uri="{FF2B5EF4-FFF2-40B4-BE49-F238E27FC236}">
                <a16:creationId xmlns:a16="http://schemas.microsoft.com/office/drawing/2014/main" xmlns="" id="{AF281B5E-3F84-C24F-2FDF-7AEAEA61CA56}"/>
              </a:ext>
            </a:extLst>
          </p:cNvPr>
          <p:cNvSpPr>
            <a:spLocks noGrp="1"/>
          </p:cNvSpPr>
          <p:nvPr>
            <p:ph idx="1"/>
          </p:nvPr>
        </p:nvSpPr>
        <p:spPr>
          <a:xfrm>
            <a:off x="289248" y="2510395"/>
            <a:ext cx="6451109" cy="3274586"/>
          </a:xfrm>
        </p:spPr>
        <p:txBody>
          <a:bodyPr anchor="t">
            <a:normAutofit/>
          </a:bodyPr>
          <a:lstStyle/>
          <a:p>
            <a:r>
              <a:rPr lang="en-US" sz="2800" dirty="0">
                <a:solidFill>
                  <a:srgbClr val="FFFFFF"/>
                </a:solidFill>
              </a:rPr>
              <a:t>Ages 10-19 is a highly sensitive period for brain development.</a:t>
            </a:r>
          </a:p>
          <a:p>
            <a:pPr lvl="1">
              <a:buClr>
                <a:schemeClr val="bg1"/>
              </a:buClr>
              <a:buFont typeface="Arial" panose="020B0604020202020204" pitchFamily="34" charset="0"/>
              <a:buChar char="•"/>
            </a:pPr>
            <a:r>
              <a:rPr lang="en-US" sz="2000" dirty="0">
                <a:solidFill>
                  <a:srgbClr val="FFFFFF"/>
                </a:solidFill>
              </a:rPr>
              <a:t>Risk-taking behaviors reach peak</a:t>
            </a:r>
          </a:p>
          <a:p>
            <a:pPr lvl="1">
              <a:buClr>
                <a:schemeClr val="bg1"/>
              </a:buClr>
              <a:buFont typeface="Arial" panose="020B0604020202020204" pitchFamily="34" charset="0"/>
              <a:buChar char="•"/>
            </a:pPr>
            <a:r>
              <a:rPr lang="en-US" sz="2000" dirty="0">
                <a:solidFill>
                  <a:srgbClr val="FFFFFF"/>
                </a:solidFill>
              </a:rPr>
              <a:t>Identity, self-worth, core beliefs</a:t>
            </a:r>
          </a:p>
          <a:p>
            <a:pPr lvl="1">
              <a:buClr>
                <a:schemeClr val="bg1"/>
              </a:buClr>
              <a:buFont typeface="Arial" panose="020B0604020202020204" pitchFamily="34" charset="0"/>
              <a:buChar char="•"/>
            </a:pPr>
            <a:r>
              <a:rPr lang="en-US" sz="2000" dirty="0">
                <a:solidFill>
                  <a:srgbClr val="FFFFFF"/>
                </a:solidFill>
              </a:rPr>
              <a:t>Social pressures, peer opinions/comparisons</a:t>
            </a:r>
          </a:p>
          <a:p>
            <a:pPr lvl="1">
              <a:buClr>
                <a:schemeClr val="bg1"/>
              </a:buClr>
              <a:buFont typeface="Arial" panose="020B0604020202020204" pitchFamily="34" charset="0"/>
              <a:buChar char="•"/>
            </a:pPr>
            <a:r>
              <a:rPr lang="en-US" sz="2000" dirty="0">
                <a:solidFill>
                  <a:srgbClr val="FFFFFF"/>
                </a:solidFill>
              </a:rPr>
              <a:t>Heightened emotions</a:t>
            </a: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pic>
        <p:nvPicPr>
          <p:cNvPr id="50" name="Graphic 32" descr="Brain">
            <a:extLst>
              <a:ext uri="{FF2B5EF4-FFF2-40B4-BE49-F238E27FC236}">
                <a16:creationId xmlns:a16="http://schemas.microsoft.com/office/drawing/2014/main" xmlns="" id="{9A14888B-6A51-244B-DC36-44A0F0625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52944" y="1535135"/>
            <a:ext cx="3778286" cy="3778286"/>
          </a:xfrm>
          <a:prstGeom prst="rect">
            <a:avLst/>
          </a:prstGeom>
        </p:spPr>
      </p:pic>
      <p:sp>
        <p:nvSpPr>
          <p:cNvPr id="59" name="Rectangle 58">
            <a:extLst>
              <a:ext uri="{FF2B5EF4-FFF2-40B4-BE49-F238E27FC236}">
                <a16:creationId xmlns:a16="http://schemas.microsoft.com/office/drawing/2014/main" xmlns=""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extBox 3">
            <a:extLst>
              <a:ext uri="{FF2B5EF4-FFF2-40B4-BE49-F238E27FC236}">
                <a16:creationId xmlns:a16="http://schemas.microsoft.com/office/drawing/2014/main" xmlns="" id="{FC14AE6A-57F7-56D5-606D-B46444A5A5AC}"/>
              </a:ext>
            </a:extLst>
          </p:cNvPr>
          <p:cNvSpPr txBox="1"/>
          <p:nvPr/>
        </p:nvSpPr>
        <p:spPr>
          <a:xfrm>
            <a:off x="289248" y="440320"/>
            <a:ext cx="11041981" cy="5440977"/>
          </a:xfrm>
          <a:prstGeom prst="rect">
            <a:avLst/>
          </a:prstGeom>
          <a:solidFill>
            <a:schemeClr val="accent1">
              <a:lumMod val="40000"/>
              <a:lumOff val="60000"/>
            </a:schemeClr>
          </a:solidFill>
          <a:ln w="12700">
            <a:solidFill>
              <a:schemeClr val="tx1"/>
            </a:solidFill>
          </a:ln>
        </p:spPr>
        <p:txBody>
          <a:bodyPr wrap="square" rtlCol="0">
            <a:spAutoFit/>
          </a:bodyPr>
          <a:lstStyle/>
          <a:p>
            <a:pPr marL="0" marR="0">
              <a:lnSpc>
                <a:spcPct val="107000"/>
              </a:lnSpc>
              <a:spcBef>
                <a:spcPts val="0"/>
              </a:spcBef>
              <a:spcAft>
                <a:spcPts val="800"/>
              </a:spcAft>
            </a:pPr>
            <a:r>
              <a:rPr lang="en-US" sz="3200" dirty="0">
                <a:solidFill>
                  <a:schemeClr val="tx2"/>
                </a:solidFill>
                <a:effectLst/>
                <a:ea typeface="Calibri" panose="020F0502020204030204" pitchFamily="34" charset="0"/>
                <a:cs typeface="Times New Roman" panose="02020603050405020304" pitchFamily="18" charset="0"/>
              </a:rPr>
              <a:t>“…social media exposure can overstimulate the reward center in the brain and, when the stimulation becomes excessive, can trigger pathways comparable to addiction. Small studies have shown that people with frequent and problematic social media use </a:t>
            </a:r>
            <a:r>
              <a:rPr lang="en-US" sz="3200" b="1" dirty="0">
                <a:solidFill>
                  <a:schemeClr val="tx2"/>
                </a:solidFill>
                <a:effectLst/>
                <a:ea typeface="Calibri" panose="020F0502020204030204" pitchFamily="34" charset="0"/>
                <a:cs typeface="Times New Roman" panose="02020603050405020304" pitchFamily="18" charset="0"/>
              </a:rPr>
              <a:t>can experience changes in brain structure similar to changes seen in individuals with substance use or gambling addictions</a:t>
            </a:r>
            <a:r>
              <a:rPr lang="en-US" sz="3200" dirty="0">
                <a:solidFill>
                  <a:schemeClr val="tx2"/>
                </a:solidFill>
                <a:effectLst/>
                <a:ea typeface="Calibri" panose="020F0502020204030204" pitchFamily="34" charset="0"/>
                <a:cs typeface="Times New Roman" panose="02020603050405020304" pitchFamily="18" charset="0"/>
              </a:rPr>
              <a:t>. In a nationally representative survey of girls aged 11–15, one-third or more say they feel ‘addicted</a:t>
            </a:r>
            <a:r>
              <a:rPr lang="en-US" sz="3200" dirty="0">
                <a:solidFill>
                  <a:schemeClr val="tx2"/>
                </a:solidFill>
                <a:ea typeface="Calibri" panose="020F0502020204030204" pitchFamily="34" charset="0"/>
                <a:cs typeface="Times New Roman" panose="02020603050405020304" pitchFamily="18" charset="0"/>
              </a:rPr>
              <a:t>’</a:t>
            </a:r>
            <a:r>
              <a:rPr lang="en-US" sz="3200" dirty="0">
                <a:solidFill>
                  <a:schemeClr val="tx2"/>
                </a:solidFill>
                <a:effectLst/>
                <a:ea typeface="Calibri" panose="020F0502020204030204" pitchFamily="34" charset="0"/>
                <a:cs typeface="Times New Roman" panose="02020603050405020304" pitchFamily="18" charset="0"/>
              </a:rPr>
              <a:t> to a social media platform.”</a:t>
            </a:r>
          </a:p>
          <a:p>
            <a:pPr marL="0" marR="0">
              <a:lnSpc>
                <a:spcPct val="107000"/>
              </a:lnSpc>
              <a:spcBef>
                <a:spcPts val="0"/>
              </a:spcBef>
              <a:spcAft>
                <a:spcPts val="800"/>
              </a:spcAft>
            </a:pPr>
            <a:r>
              <a:rPr lang="en-US" sz="2000" kern="100" dirty="0">
                <a:solidFill>
                  <a:schemeClr val="tx2"/>
                </a:solidFill>
                <a:ea typeface="Calibri" panose="020F0502020204030204" pitchFamily="34" charset="0"/>
                <a:cs typeface="Times New Roman" panose="02020603050405020304" pitchFamily="18" charset="0"/>
              </a:rPr>
              <a:t>Surgeon General Advisory, p. 9</a:t>
            </a:r>
            <a:endParaRPr lang="en-US" sz="2000" kern="100" dirty="0">
              <a:solidFill>
                <a:schemeClr val="tx2"/>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2382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xmlns=""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02ED41DD-2AB4-397F-9041-2CE007D44B5B}"/>
              </a:ext>
            </a:extLst>
          </p:cNvPr>
          <p:cNvSpPr>
            <a:spLocks noGrp="1"/>
          </p:cNvSpPr>
          <p:nvPr>
            <p:ph type="title"/>
          </p:nvPr>
        </p:nvSpPr>
        <p:spPr>
          <a:xfrm>
            <a:off x="289248" y="1123837"/>
            <a:ext cx="6451110" cy="1255469"/>
          </a:xfrm>
        </p:spPr>
        <p:txBody>
          <a:bodyPr>
            <a:normAutofit/>
          </a:bodyPr>
          <a:lstStyle/>
          <a:p>
            <a:r>
              <a:rPr lang="en-US" dirty="0"/>
              <a:t>Brain development:</a:t>
            </a:r>
          </a:p>
        </p:txBody>
      </p:sp>
      <p:sp>
        <p:nvSpPr>
          <p:cNvPr id="3" name="Content Placeholder 2">
            <a:extLst>
              <a:ext uri="{FF2B5EF4-FFF2-40B4-BE49-F238E27FC236}">
                <a16:creationId xmlns:a16="http://schemas.microsoft.com/office/drawing/2014/main" xmlns="" id="{AF281B5E-3F84-C24F-2FDF-7AEAEA61CA56}"/>
              </a:ext>
            </a:extLst>
          </p:cNvPr>
          <p:cNvSpPr>
            <a:spLocks noGrp="1"/>
          </p:cNvSpPr>
          <p:nvPr>
            <p:ph idx="1"/>
          </p:nvPr>
        </p:nvSpPr>
        <p:spPr>
          <a:xfrm>
            <a:off x="281336" y="1998921"/>
            <a:ext cx="6459021" cy="3786060"/>
          </a:xfrm>
        </p:spPr>
        <p:txBody>
          <a:bodyPr anchor="t">
            <a:normAutofit/>
          </a:bodyPr>
          <a:lstStyle/>
          <a:p>
            <a:r>
              <a:rPr lang="en-US" sz="2800" dirty="0">
                <a:solidFill>
                  <a:srgbClr val="FFFFFF"/>
                </a:solidFill>
              </a:rPr>
              <a:t>Dopamine:</a:t>
            </a:r>
          </a:p>
          <a:p>
            <a:pPr marL="0" indent="0" algn="ctr">
              <a:buNone/>
            </a:pPr>
            <a:r>
              <a:rPr lang="en-US" sz="2400" dirty="0">
                <a:solidFill>
                  <a:srgbClr val="FFFFFF"/>
                </a:solidFill>
              </a:rPr>
              <a:t>Dopaminergic behavior (eating, sex, drugs, TikTok)</a:t>
            </a:r>
          </a:p>
          <a:p>
            <a:endParaRPr lang="en-US" sz="2000"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pic>
        <p:nvPicPr>
          <p:cNvPr id="50" name="Graphic 32" descr="Brain">
            <a:extLst>
              <a:ext uri="{FF2B5EF4-FFF2-40B4-BE49-F238E27FC236}">
                <a16:creationId xmlns:a16="http://schemas.microsoft.com/office/drawing/2014/main" xmlns="" id="{9A14888B-6A51-244B-DC36-44A0F0625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52944" y="1535135"/>
            <a:ext cx="3778286" cy="3778286"/>
          </a:xfrm>
          <a:prstGeom prst="rect">
            <a:avLst/>
          </a:prstGeom>
        </p:spPr>
      </p:pic>
      <p:sp>
        <p:nvSpPr>
          <p:cNvPr id="59" name="Rectangle 58">
            <a:extLst>
              <a:ext uri="{FF2B5EF4-FFF2-40B4-BE49-F238E27FC236}">
                <a16:creationId xmlns:a16="http://schemas.microsoft.com/office/drawing/2014/main" xmlns=""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Arrow: Down 4">
            <a:extLst>
              <a:ext uri="{FF2B5EF4-FFF2-40B4-BE49-F238E27FC236}">
                <a16:creationId xmlns:a16="http://schemas.microsoft.com/office/drawing/2014/main" xmlns="" id="{1B2ACF52-384A-67AF-4825-02D37B3D0A3D}"/>
              </a:ext>
            </a:extLst>
          </p:cNvPr>
          <p:cNvSpPr/>
          <p:nvPr/>
        </p:nvSpPr>
        <p:spPr>
          <a:xfrm>
            <a:off x="3317360" y="3254390"/>
            <a:ext cx="404036" cy="5308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51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xmlns=""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02ED41DD-2AB4-397F-9041-2CE007D44B5B}"/>
              </a:ext>
            </a:extLst>
          </p:cNvPr>
          <p:cNvSpPr>
            <a:spLocks noGrp="1"/>
          </p:cNvSpPr>
          <p:nvPr>
            <p:ph type="title"/>
          </p:nvPr>
        </p:nvSpPr>
        <p:spPr>
          <a:xfrm>
            <a:off x="289248" y="1123837"/>
            <a:ext cx="6451110" cy="1255469"/>
          </a:xfrm>
        </p:spPr>
        <p:txBody>
          <a:bodyPr>
            <a:normAutofit/>
          </a:bodyPr>
          <a:lstStyle/>
          <a:p>
            <a:r>
              <a:rPr lang="en-US" dirty="0"/>
              <a:t>Brain development:</a:t>
            </a:r>
          </a:p>
        </p:txBody>
      </p:sp>
      <p:sp>
        <p:nvSpPr>
          <p:cNvPr id="3" name="Content Placeholder 2">
            <a:extLst>
              <a:ext uri="{FF2B5EF4-FFF2-40B4-BE49-F238E27FC236}">
                <a16:creationId xmlns:a16="http://schemas.microsoft.com/office/drawing/2014/main" xmlns="" id="{AF281B5E-3F84-C24F-2FDF-7AEAEA61CA56}"/>
              </a:ext>
            </a:extLst>
          </p:cNvPr>
          <p:cNvSpPr>
            <a:spLocks noGrp="1"/>
          </p:cNvSpPr>
          <p:nvPr>
            <p:ph idx="1"/>
          </p:nvPr>
        </p:nvSpPr>
        <p:spPr>
          <a:xfrm>
            <a:off x="281336" y="1998921"/>
            <a:ext cx="6459021" cy="3786060"/>
          </a:xfrm>
        </p:spPr>
        <p:txBody>
          <a:bodyPr anchor="t">
            <a:normAutofit/>
          </a:bodyPr>
          <a:lstStyle/>
          <a:p>
            <a:r>
              <a:rPr lang="en-US" sz="2800" dirty="0">
                <a:solidFill>
                  <a:srgbClr val="FFFFFF"/>
                </a:solidFill>
              </a:rPr>
              <a:t>Dopamine:</a:t>
            </a:r>
          </a:p>
          <a:p>
            <a:pPr marL="0" indent="0" algn="ctr">
              <a:buNone/>
            </a:pPr>
            <a:r>
              <a:rPr lang="en-US" sz="2400" dirty="0">
                <a:solidFill>
                  <a:srgbClr val="FFFFFF"/>
                </a:solidFill>
              </a:rPr>
              <a:t>Dopaminergic behavior (eating, sex, drugs, TikTok)</a:t>
            </a:r>
          </a:p>
          <a:p>
            <a:endParaRPr lang="en-US" sz="2000" dirty="0">
              <a:solidFill>
                <a:srgbClr val="FFFFFF"/>
              </a:solidFill>
            </a:endParaRPr>
          </a:p>
          <a:p>
            <a:pPr marL="0" indent="0" algn="ctr">
              <a:buNone/>
            </a:pPr>
            <a:r>
              <a:rPr lang="en-US" sz="2400" dirty="0">
                <a:solidFill>
                  <a:srgbClr val="FFFFFF"/>
                </a:solidFill>
              </a:rPr>
              <a:t>Brain releases dopamine</a:t>
            </a:r>
          </a:p>
          <a:p>
            <a:endParaRPr lang="en-US" dirty="0">
              <a:solidFill>
                <a:srgbClr val="FFFFFF"/>
              </a:solidFill>
            </a:endParaRPr>
          </a:p>
          <a:p>
            <a:endParaRPr lang="en-US" dirty="0">
              <a:solidFill>
                <a:srgbClr val="FFFFFF"/>
              </a:solidFill>
            </a:endParaRPr>
          </a:p>
          <a:p>
            <a:endParaRPr lang="en-US" dirty="0">
              <a:solidFill>
                <a:srgbClr val="FFFFFF"/>
              </a:solidFill>
            </a:endParaRPr>
          </a:p>
        </p:txBody>
      </p:sp>
      <p:pic>
        <p:nvPicPr>
          <p:cNvPr id="50" name="Graphic 32" descr="Brain">
            <a:extLst>
              <a:ext uri="{FF2B5EF4-FFF2-40B4-BE49-F238E27FC236}">
                <a16:creationId xmlns:a16="http://schemas.microsoft.com/office/drawing/2014/main" xmlns="" id="{9A14888B-6A51-244B-DC36-44A0F0625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52944" y="1535135"/>
            <a:ext cx="3778286" cy="3778286"/>
          </a:xfrm>
          <a:prstGeom prst="rect">
            <a:avLst/>
          </a:prstGeom>
        </p:spPr>
      </p:pic>
      <p:sp>
        <p:nvSpPr>
          <p:cNvPr id="59" name="Rectangle 58">
            <a:extLst>
              <a:ext uri="{FF2B5EF4-FFF2-40B4-BE49-F238E27FC236}">
                <a16:creationId xmlns:a16="http://schemas.microsoft.com/office/drawing/2014/main" xmlns=""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Arrow: Down 4">
            <a:extLst>
              <a:ext uri="{FF2B5EF4-FFF2-40B4-BE49-F238E27FC236}">
                <a16:creationId xmlns:a16="http://schemas.microsoft.com/office/drawing/2014/main" xmlns="" id="{1B2ACF52-384A-67AF-4825-02D37B3D0A3D}"/>
              </a:ext>
            </a:extLst>
          </p:cNvPr>
          <p:cNvSpPr/>
          <p:nvPr/>
        </p:nvSpPr>
        <p:spPr>
          <a:xfrm>
            <a:off x="3317360" y="3254390"/>
            <a:ext cx="404036" cy="5308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005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xmlns=""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02ED41DD-2AB4-397F-9041-2CE007D44B5B}"/>
              </a:ext>
            </a:extLst>
          </p:cNvPr>
          <p:cNvSpPr>
            <a:spLocks noGrp="1"/>
          </p:cNvSpPr>
          <p:nvPr>
            <p:ph type="title"/>
          </p:nvPr>
        </p:nvSpPr>
        <p:spPr>
          <a:xfrm>
            <a:off x="289248" y="1123837"/>
            <a:ext cx="6451110" cy="1255469"/>
          </a:xfrm>
        </p:spPr>
        <p:txBody>
          <a:bodyPr>
            <a:normAutofit/>
          </a:bodyPr>
          <a:lstStyle/>
          <a:p>
            <a:r>
              <a:rPr lang="en-US" dirty="0"/>
              <a:t>Brain development:</a:t>
            </a:r>
          </a:p>
        </p:txBody>
      </p:sp>
      <p:sp>
        <p:nvSpPr>
          <p:cNvPr id="3" name="Content Placeholder 2">
            <a:extLst>
              <a:ext uri="{FF2B5EF4-FFF2-40B4-BE49-F238E27FC236}">
                <a16:creationId xmlns:a16="http://schemas.microsoft.com/office/drawing/2014/main" xmlns="" id="{AF281B5E-3F84-C24F-2FDF-7AEAEA61CA56}"/>
              </a:ext>
            </a:extLst>
          </p:cNvPr>
          <p:cNvSpPr>
            <a:spLocks noGrp="1"/>
          </p:cNvSpPr>
          <p:nvPr>
            <p:ph idx="1"/>
          </p:nvPr>
        </p:nvSpPr>
        <p:spPr>
          <a:xfrm>
            <a:off x="281336" y="1998921"/>
            <a:ext cx="6459021" cy="3786060"/>
          </a:xfrm>
        </p:spPr>
        <p:txBody>
          <a:bodyPr anchor="t">
            <a:normAutofit/>
          </a:bodyPr>
          <a:lstStyle/>
          <a:p>
            <a:r>
              <a:rPr lang="en-US" sz="2800" dirty="0">
                <a:solidFill>
                  <a:srgbClr val="FFFFFF"/>
                </a:solidFill>
              </a:rPr>
              <a:t>Dopamine:</a:t>
            </a:r>
          </a:p>
          <a:p>
            <a:pPr marL="0" indent="0" algn="ctr">
              <a:buNone/>
            </a:pPr>
            <a:r>
              <a:rPr lang="en-US" sz="2400" dirty="0">
                <a:solidFill>
                  <a:srgbClr val="FFFFFF"/>
                </a:solidFill>
              </a:rPr>
              <a:t>Dopaminergic behavior (eating, sex, drugs, TikTok)</a:t>
            </a:r>
          </a:p>
          <a:p>
            <a:endParaRPr lang="en-US" sz="2000" dirty="0">
              <a:solidFill>
                <a:srgbClr val="FFFFFF"/>
              </a:solidFill>
            </a:endParaRPr>
          </a:p>
          <a:p>
            <a:pPr marL="0" indent="0" algn="ctr">
              <a:buNone/>
            </a:pPr>
            <a:r>
              <a:rPr lang="en-US" sz="2400" dirty="0">
                <a:solidFill>
                  <a:srgbClr val="FFFFFF"/>
                </a:solidFill>
              </a:rPr>
              <a:t>Brain releases dopamine</a:t>
            </a:r>
          </a:p>
          <a:p>
            <a:endParaRPr lang="en-US" dirty="0">
              <a:solidFill>
                <a:srgbClr val="FFFFFF"/>
              </a:solidFill>
            </a:endParaRPr>
          </a:p>
          <a:p>
            <a:pPr marL="0" indent="0" algn="ctr">
              <a:buNone/>
            </a:pPr>
            <a:r>
              <a:rPr lang="en-US" sz="2400" dirty="0">
                <a:solidFill>
                  <a:srgbClr val="FFFFFF"/>
                </a:solidFill>
              </a:rPr>
              <a:t>Feel great</a:t>
            </a:r>
          </a:p>
        </p:txBody>
      </p:sp>
      <p:pic>
        <p:nvPicPr>
          <p:cNvPr id="50" name="Graphic 32" descr="Brain">
            <a:extLst>
              <a:ext uri="{FF2B5EF4-FFF2-40B4-BE49-F238E27FC236}">
                <a16:creationId xmlns:a16="http://schemas.microsoft.com/office/drawing/2014/main" xmlns="" id="{9A14888B-6A51-244B-DC36-44A0F0625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52944" y="1535135"/>
            <a:ext cx="3778286" cy="3778286"/>
          </a:xfrm>
          <a:prstGeom prst="rect">
            <a:avLst/>
          </a:prstGeom>
        </p:spPr>
      </p:pic>
      <p:sp>
        <p:nvSpPr>
          <p:cNvPr id="59" name="Rectangle 58">
            <a:extLst>
              <a:ext uri="{FF2B5EF4-FFF2-40B4-BE49-F238E27FC236}">
                <a16:creationId xmlns:a16="http://schemas.microsoft.com/office/drawing/2014/main" xmlns=""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Arrow: Down 4">
            <a:extLst>
              <a:ext uri="{FF2B5EF4-FFF2-40B4-BE49-F238E27FC236}">
                <a16:creationId xmlns:a16="http://schemas.microsoft.com/office/drawing/2014/main" xmlns="" id="{1B2ACF52-384A-67AF-4825-02D37B3D0A3D}"/>
              </a:ext>
            </a:extLst>
          </p:cNvPr>
          <p:cNvSpPr/>
          <p:nvPr/>
        </p:nvSpPr>
        <p:spPr>
          <a:xfrm>
            <a:off x="3317360" y="3254390"/>
            <a:ext cx="404036" cy="5308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Down 3">
            <a:extLst>
              <a:ext uri="{FF2B5EF4-FFF2-40B4-BE49-F238E27FC236}">
                <a16:creationId xmlns:a16="http://schemas.microsoft.com/office/drawing/2014/main" xmlns="" id="{256557D0-2EFF-47EA-0DD5-C67AA3BD3AFF}"/>
              </a:ext>
            </a:extLst>
          </p:cNvPr>
          <p:cNvSpPr/>
          <p:nvPr/>
        </p:nvSpPr>
        <p:spPr>
          <a:xfrm>
            <a:off x="3277062" y="4171071"/>
            <a:ext cx="404036" cy="6242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023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xmlns=""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02ED41DD-2AB4-397F-9041-2CE007D44B5B}"/>
              </a:ext>
            </a:extLst>
          </p:cNvPr>
          <p:cNvSpPr>
            <a:spLocks noGrp="1"/>
          </p:cNvSpPr>
          <p:nvPr>
            <p:ph type="title"/>
          </p:nvPr>
        </p:nvSpPr>
        <p:spPr>
          <a:xfrm>
            <a:off x="289248" y="1123837"/>
            <a:ext cx="6451110" cy="1255469"/>
          </a:xfrm>
        </p:spPr>
        <p:txBody>
          <a:bodyPr>
            <a:normAutofit/>
          </a:bodyPr>
          <a:lstStyle/>
          <a:p>
            <a:r>
              <a:rPr lang="en-US" dirty="0"/>
              <a:t>Brain development:</a:t>
            </a:r>
          </a:p>
        </p:txBody>
      </p:sp>
      <p:sp>
        <p:nvSpPr>
          <p:cNvPr id="3" name="Content Placeholder 2">
            <a:extLst>
              <a:ext uri="{FF2B5EF4-FFF2-40B4-BE49-F238E27FC236}">
                <a16:creationId xmlns:a16="http://schemas.microsoft.com/office/drawing/2014/main" xmlns="" id="{AF281B5E-3F84-C24F-2FDF-7AEAEA61CA56}"/>
              </a:ext>
            </a:extLst>
          </p:cNvPr>
          <p:cNvSpPr>
            <a:spLocks noGrp="1"/>
          </p:cNvSpPr>
          <p:nvPr>
            <p:ph idx="1"/>
          </p:nvPr>
        </p:nvSpPr>
        <p:spPr>
          <a:xfrm>
            <a:off x="281336" y="1998921"/>
            <a:ext cx="6459021" cy="3786060"/>
          </a:xfrm>
        </p:spPr>
        <p:txBody>
          <a:bodyPr anchor="t">
            <a:normAutofit/>
          </a:bodyPr>
          <a:lstStyle/>
          <a:p>
            <a:r>
              <a:rPr lang="en-US" sz="2800" dirty="0">
                <a:solidFill>
                  <a:srgbClr val="FFFFFF"/>
                </a:solidFill>
              </a:rPr>
              <a:t>Dopamine:</a:t>
            </a:r>
          </a:p>
          <a:p>
            <a:pPr marL="0" indent="0" algn="ctr">
              <a:buNone/>
            </a:pPr>
            <a:r>
              <a:rPr lang="en-US" sz="2400" dirty="0">
                <a:solidFill>
                  <a:srgbClr val="FFFFFF"/>
                </a:solidFill>
              </a:rPr>
              <a:t>Dopaminergic behavior (eating, sex, drugs, TikTok)</a:t>
            </a:r>
          </a:p>
          <a:p>
            <a:endParaRPr lang="en-US" sz="2000" dirty="0">
              <a:solidFill>
                <a:srgbClr val="FFFFFF"/>
              </a:solidFill>
            </a:endParaRPr>
          </a:p>
          <a:p>
            <a:pPr marL="0" indent="0" algn="ctr">
              <a:buNone/>
            </a:pPr>
            <a:r>
              <a:rPr lang="en-US" sz="2400" dirty="0">
                <a:solidFill>
                  <a:srgbClr val="FFFFFF"/>
                </a:solidFill>
              </a:rPr>
              <a:t>Brain releases dopamine</a:t>
            </a:r>
          </a:p>
          <a:p>
            <a:endParaRPr lang="en-US" dirty="0">
              <a:solidFill>
                <a:srgbClr val="FFFFFF"/>
              </a:solidFill>
            </a:endParaRPr>
          </a:p>
          <a:p>
            <a:pPr marL="0" indent="0" algn="ctr">
              <a:buNone/>
            </a:pPr>
            <a:r>
              <a:rPr lang="en-US" sz="2400" dirty="0">
                <a:solidFill>
                  <a:srgbClr val="FFFFFF"/>
                </a:solidFill>
              </a:rPr>
              <a:t>                              Feel great                  Repeat</a:t>
            </a:r>
          </a:p>
        </p:txBody>
      </p:sp>
      <p:pic>
        <p:nvPicPr>
          <p:cNvPr id="50" name="Graphic 32" descr="Brain">
            <a:extLst>
              <a:ext uri="{FF2B5EF4-FFF2-40B4-BE49-F238E27FC236}">
                <a16:creationId xmlns:a16="http://schemas.microsoft.com/office/drawing/2014/main" xmlns="" id="{9A14888B-6A51-244B-DC36-44A0F0625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52944" y="1535135"/>
            <a:ext cx="3778286" cy="3778286"/>
          </a:xfrm>
          <a:prstGeom prst="rect">
            <a:avLst/>
          </a:prstGeom>
        </p:spPr>
      </p:pic>
      <p:sp>
        <p:nvSpPr>
          <p:cNvPr id="59" name="Rectangle 58">
            <a:extLst>
              <a:ext uri="{FF2B5EF4-FFF2-40B4-BE49-F238E27FC236}">
                <a16:creationId xmlns:a16="http://schemas.microsoft.com/office/drawing/2014/main" xmlns=""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Arrow: Down 4">
            <a:extLst>
              <a:ext uri="{FF2B5EF4-FFF2-40B4-BE49-F238E27FC236}">
                <a16:creationId xmlns:a16="http://schemas.microsoft.com/office/drawing/2014/main" xmlns="" id="{1B2ACF52-384A-67AF-4825-02D37B3D0A3D}"/>
              </a:ext>
            </a:extLst>
          </p:cNvPr>
          <p:cNvSpPr/>
          <p:nvPr/>
        </p:nvSpPr>
        <p:spPr>
          <a:xfrm>
            <a:off x="3317360" y="3254390"/>
            <a:ext cx="404036" cy="5308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Down 3">
            <a:extLst>
              <a:ext uri="{FF2B5EF4-FFF2-40B4-BE49-F238E27FC236}">
                <a16:creationId xmlns:a16="http://schemas.microsoft.com/office/drawing/2014/main" xmlns="" id="{256557D0-2EFF-47EA-0DD5-C67AA3BD3AFF}"/>
              </a:ext>
            </a:extLst>
          </p:cNvPr>
          <p:cNvSpPr/>
          <p:nvPr/>
        </p:nvSpPr>
        <p:spPr>
          <a:xfrm>
            <a:off x="3277062" y="4171071"/>
            <a:ext cx="404036" cy="6242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Curved Up 6">
            <a:extLst>
              <a:ext uri="{FF2B5EF4-FFF2-40B4-BE49-F238E27FC236}">
                <a16:creationId xmlns:a16="http://schemas.microsoft.com/office/drawing/2014/main" xmlns="" id="{C79B782B-5FC7-D136-1B8F-0C105E6D76F9}"/>
              </a:ext>
            </a:extLst>
          </p:cNvPr>
          <p:cNvSpPr/>
          <p:nvPr/>
        </p:nvSpPr>
        <p:spPr>
          <a:xfrm>
            <a:off x="3479079" y="5246401"/>
            <a:ext cx="2336929" cy="73152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9031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xmlns=""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02ED41DD-2AB4-397F-9041-2CE007D44B5B}"/>
              </a:ext>
            </a:extLst>
          </p:cNvPr>
          <p:cNvSpPr>
            <a:spLocks noGrp="1"/>
          </p:cNvSpPr>
          <p:nvPr>
            <p:ph type="title"/>
          </p:nvPr>
        </p:nvSpPr>
        <p:spPr>
          <a:xfrm>
            <a:off x="289248" y="1123837"/>
            <a:ext cx="6451110" cy="1255469"/>
          </a:xfrm>
        </p:spPr>
        <p:txBody>
          <a:bodyPr>
            <a:normAutofit/>
          </a:bodyPr>
          <a:lstStyle/>
          <a:p>
            <a:r>
              <a:rPr lang="en-US" dirty="0"/>
              <a:t>Brain development:</a:t>
            </a:r>
          </a:p>
        </p:txBody>
      </p:sp>
      <p:sp>
        <p:nvSpPr>
          <p:cNvPr id="3" name="Content Placeholder 2">
            <a:extLst>
              <a:ext uri="{FF2B5EF4-FFF2-40B4-BE49-F238E27FC236}">
                <a16:creationId xmlns:a16="http://schemas.microsoft.com/office/drawing/2014/main" xmlns="" id="{AF281B5E-3F84-C24F-2FDF-7AEAEA61CA56}"/>
              </a:ext>
            </a:extLst>
          </p:cNvPr>
          <p:cNvSpPr>
            <a:spLocks noGrp="1"/>
          </p:cNvSpPr>
          <p:nvPr>
            <p:ph idx="1"/>
          </p:nvPr>
        </p:nvSpPr>
        <p:spPr>
          <a:xfrm>
            <a:off x="281336" y="1998921"/>
            <a:ext cx="6459021" cy="3786060"/>
          </a:xfrm>
        </p:spPr>
        <p:txBody>
          <a:bodyPr anchor="t">
            <a:normAutofit/>
          </a:bodyPr>
          <a:lstStyle/>
          <a:p>
            <a:r>
              <a:rPr lang="en-US" sz="2800" dirty="0">
                <a:solidFill>
                  <a:srgbClr val="FFFFFF"/>
                </a:solidFill>
              </a:rPr>
              <a:t>Dopamine:</a:t>
            </a:r>
          </a:p>
          <a:p>
            <a:pPr marL="0" indent="0" algn="ctr">
              <a:buNone/>
            </a:pPr>
            <a:r>
              <a:rPr lang="en-US" sz="2400" dirty="0">
                <a:solidFill>
                  <a:srgbClr val="FFFFFF"/>
                </a:solidFill>
              </a:rPr>
              <a:t>Dopaminergic behavior (eating, sex, drugs, TikTok)</a:t>
            </a:r>
          </a:p>
          <a:p>
            <a:endParaRPr lang="en-US" sz="2000" dirty="0">
              <a:solidFill>
                <a:srgbClr val="FFFFFF"/>
              </a:solidFill>
            </a:endParaRPr>
          </a:p>
          <a:p>
            <a:pPr marL="0" indent="0" algn="ctr">
              <a:buNone/>
            </a:pPr>
            <a:r>
              <a:rPr lang="en-US" sz="2400" dirty="0">
                <a:solidFill>
                  <a:srgbClr val="FFFFFF"/>
                </a:solidFill>
              </a:rPr>
              <a:t>Brain releases dopamine</a:t>
            </a:r>
          </a:p>
          <a:p>
            <a:endParaRPr lang="en-US" dirty="0">
              <a:solidFill>
                <a:srgbClr val="FFFFFF"/>
              </a:solidFill>
            </a:endParaRPr>
          </a:p>
          <a:p>
            <a:pPr marL="0" indent="0" algn="ctr">
              <a:buNone/>
            </a:pPr>
            <a:r>
              <a:rPr lang="en-US" sz="2400" dirty="0">
                <a:solidFill>
                  <a:srgbClr val="FFFFFF"/>
                </a:solidFill>
              </a:rPr>
              <a:t>                              Feel great                  Repeat</a:t>
            </a:r>
          </a:p>
        </p:txBody>
      </p:sp>
      <p:pic>
        <p:nvPicPr>
          <p:cNvPr id="50" name="Graphic 32" descr="Brain">
            <a:extLst>
              <a:ext uri="{FF2B5EF4-FFF2-40B4-BE49-F238E27FC236}">
                <a16:creationId xmlns:a16="http://schemas.microsoft.com/office/drawing/2014/main" xmlns="" id="{9A14888B-6A51-244B-DC36-44A0F0625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52944" y="1535135"/>
            <a:ext cx="3778286" cy="3778286"/>
          </a:xfrm>
          <a:prstGeom prst="rect">
            <a:avLst/>
          </a:prstGeom>
        </p:spPr>
      </p:pic>
      <p:sp>
        <p:nvSpPr>
          <p:cNvPr id="59" name="Rectangle 58">
            <a:extLst>
              <a:ext uri="{FF2B5EF4-FFF2-40B4-BE49-F238E27FC236}">
                <a16:creationId xmlns:a16="http://schemas.microsoft.com/office/drawing/2014/main" xmlns=""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Arrow: Down 4">
            <a:extLst>
              <a:ext uri="{FF2B5EF4-FFF2-40B4-BE49-F238E27FC236}">
                <a16:creationId xmlns:a16="http://schemas.microsoft.com/office/drawing/2014/main" xmlns="" id="{1B2ACF52-384A-67AF-4825-02D37B3D0A3D}"/>
              </a:ext>
            </a:extLst>
          </p:cNvPr>
          <p:cNvSpPr/>
          <p:nvPr/>
        </p:nvSpPr>
        <p:spPr>
          <a:xfrm>
            <a:off x="3317360" y="3254390"/>
            <a:ext cx="404036" cy="5308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Down 3">
            <a:extLst>
              <a:ext uri="{FF2B5EF4-FFF2-40B4-BE49-F238E27FC236}">
                <a16:creationId xmlns:a16="http://schemas.microsoft.com/office/drawing/2014/main" xmlns="" id="{256557D0-2EFF-47EA-0DD5-C67AA3BD3AFF}"/>
              </a:ext>
            </a:extLst>
          </p:cNvPr>
          <p:cNvSpPr/>
          <p:nvPr/>
        </p:nvSpPr>
        <p:spPr>
          <a:xfrm>
            <a:off x="3277062" y="4171071"/>
            <a:ext cx="404036" cy="6242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Curved Up 6">
            <a:extLst>
              <a:ext uri="{FF2B5EF4-FFF2-40B4-BE49-F238E27FC236}">
                <a16:creationId xmlns:a16="http://schemas.microsoft.com/office/drawing/2014/main" xmlns="" id="{C79B782B-5FC7-D136-1B8F-0C105E6D76F9}"/>
              </a:ext>
            </a:extLst>
          </p:cNvPr>
          <p:cNvSpPr/>
          <p:nvPr/>
        </p:nvSpPr>
        <p:spPr>
          <a:xfrm>
            <a:off x="3479079" y="5246401"/>
            <a:ext cx="2336929" cy="73152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Up 5">
            <a:extLst>
              <a:ext uri="{FF2B5EF4-FFF2-40B4-BE49-F238E27FC236}">
                <a16:creationId xmlns:a16="http://schemas.microsoft.com/office/drawing/2014/main" xmlns="" id="{98298BBE-A9C9-1B1C-8493-E531AEDBD5B8}"/>
              </a:ext>
            </a:extLst>
          </p:cNvPr>
          <p:cNvSpPr/>
          <p:nvPr/>
        </p:nvSpPr>
        <p:spPr>
          <a:xfrm>
            <a:off x="5331376" y="2966484"/>
            <a:ext cx="484632" cy="165993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995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xmlns=""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02ED41DD-2AB4-397F-9041-2CE007D44B5B}"/>
              </a:ext>
            </a:extLst>
          </p:cNvPr>
          <p:cNvSpPr>
            <a:spLocks noGrp="1"/>
          </p:cNvSpPr>
          <p:nvPr>
            <p:ph type="title"/>
          </p:nvPr>
        </p:nvSpPr>
        <p:spPr>
          <a:xfrm>
            <a:off x="289248" y="1123837"/>
            <a:ext cx="6451110" cy="1255469"/>
          </a:xfrm>
        </p:spPr>
        <p:txBody>
          <a:bodyPr>
            <a:normAutofit/>
          </a:bodyPr>
          <a:lstStyle/>
          <a:p>
            <a:r>
              <a:rPr lang="en-US" dirty="0"/>
              <a:t>Brain development:</a:t>
            </a:r>
          </a:p>
        </p:txBody>
      </p:sp>
      <p:sp>
        <p:nvSpPr>
          <p:cNvPr id="3" name="Content Placeholder 2">
            <a:extLst>
              <a:ext uri="{FF2B5EF4-FFF2-40B4-BE49-F238E27FC236}">
                <a16:creationId xmlns:a16="http://schemas.microsoft.com/office/drawing/2014/main" xmlns="" id="{AF281B5E-3F84-C24F-2FDF-7AEAEA61CA56}"/>
              </a:ext>
            </a:extLst>
          </p:cNvPr>
          <p:cNvSpPr>
            <a:spLocks noGrp="1"/>
          </p:cNvSpPr>
          <p:nvPr>
            <p:ph idx="1"/>
          </p:nvPr>
        </p:nvSpPr>
        <p:spPr>
          <a:xfrm>
            <a:off x="281336" y="1998921"/>
            <a:ext cx="6459021" cy="3786060"/>
          </a:xfrm>
        </p:spPr>
        <p:txBody>
          <a:bodyPr anchor="t">
            <a:normAutofit/>
          </a:bodyPr>
          <a:lstStyle/>
          <a:p>
            <a:endParaRPr lang="en-US" sz="2400" dirty="0">
              <a:solidFill>
                <a:srgbClr val="FFFFFF"/>
              </a:solidFill>
            </a:endParaRPr>
          </a:p>
          <a:p>
            <a:r>
              <a:rPr lang="en-US" sz="3200" dirty="0">
                <a:solidFill>
                  <a:srgbClr val="FFFFFF"/>
                </a:solidFill>
              </a:rPr>
              <a:t>Increased tolerance</a:t>
            </a:r>
          </a:p>
        </p:txBody>
      </p:sp>
      <p:pic>
        <p:nvPicPr>
          <p:cNvPr id="50" name="Graphic 32" descr="Brain">
            <a:extLst>
              <a:ext uri="{FF2B5EF4-FFF2-40B4-BE49-F238E27FC236}">
                <a16:creationId xmlns:a16="http://schemas.microsoft.com/office/drawing/2014/main" xmlns="" id="{9A14888B-6A51-244B-DC36-44A0F0625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52944" y="1535135"/>
            <a:ext cx="3778286" cy="3778286"/>
          </a:xfrm>
          <a:prstGeom prst="rect">
            <a:avLst/>
          </a:prstGeom>
        </p:spPr>
      </p:pic>
      <p:sp>
        <p:nvSpPr>
          <p:cNvPr id="59" name="Rectangle 58">
            <a:extLst>
              <a:ext uri="{FF2B5EF4-FFF2-40B4-BE49-F238E27FC236}">
                <a16:creationId xmlns:a16="http://schemas.microsoft.com/office/drawing/2014/main" xmlns=""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1677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xmlns=""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02ED41DD-2AB4-397F-9041-2CE007D44B5B}"/>
              </a:ext>
            </a:extLst>
          </p:cNvPr>
          <p:cNvSpPr>
            <a:spLocks noGrp="1"/>
          </p:cNvSpPr>
          <p:nvPr>
            <p:ph type="title"/>
          </p:nvPr>
        </p:nvSpPr>
        <p:spPr>
          <a:xfrm>
            <a:off x="289248" y="1123837"/>
            <a:ext cx="6451110" cy="1255469"/>
          </a:xfrm>
        </p:spPr>
        <p:txBody>
          <a:bodyPr>
            <a:normAutofit/>
          </a:bodyPr>
          <a:lstStyle/>
          <a:p>
            <a:r>
              <a:rPr lang="en-US" dirty="0"/>
              <a:t>Brain development:</a:t>
            </a:r>
          </a:p>
        </p:txBody>
      </p:sp>
      <p:sp>
        <p:nvSpPr>
          <p:cNvPr id="3" name="Content Placeholder 2">
            <a:extLst>
              <a:ext uri="{FF2B5EF4-FFF2-40B4-BE49-F238E27FC236}">
                <a16:creationId xmlns:a16="http://schemas.microsoft.com/office/drawing/2014/main" xmlns="" id="{AF281B5E-3F84-C24F-2FDF-7AEAEA61CA56}"/>
              </a:ext>
            </a:extLst>
          </p:cNvPr>
          <p:cNvSpPr>
            <a:spLocks noGrp="1"/>
          </p:cNvSpPr>
          <p:nvPr>
            <p:ph idx="1"/>
          </p:nvPr>
        </p:nvSpPr>
        <p:spPr>
          <a:xfrm>
            <a:off x="281336" y="1998921"/>
            <a:ext cx="6459021" cy="3786060"/>
          </a:xfrm>
        </p:spPr>
        <p:txBody>
          <a:bodyPr anchor="t">
            <a:normAutofit/>
          </a:bodyPr>
          <a:lstStyle/>
          <a:p>
            <a:endParaRPr lang="en-US" sz="2400" dirty="0">
              <a:solidFill>
                <a:srgbClr val="FFFFFF"/>
              </a:solidFill>
            </a:endParaRPr>
          </a:p>
          <a:p>
            <a:r>
              <a:rPr lang="en-US" sz="3200" dirty="0">
                <a:solidFill>
                  <a:srgbClr val="FFFFFF"/>
                </a:solidFill>
              </a:rPr>
              <a:t>Increased tolerance</a:t>
            </a:r>
          </a:p>
          <a:p>
            <a:endParaRPr lang="en-US" sz="2400" dirty="0">
              <a:solidFill>
                <a:srgbClr val="FFFFFF"/>
              </a:solidFill>
            </a:endParaRPr>
          </a:p>
          <a:p>
            <a:endParaRPr lang="en-US" sz="2400" dirty="0">
              <a:solidFill>
                <a:srgbClr val="FFFFFF"/>
              </a:solidFill>
            </a:endParaRPr>
          </a:p>
        </p:txBody>
      </p:sp>
      <p:pic>
        <p:nvPicPr>
          <p:cNvPr id="50" name="Graphic 32" descr="Brain">
            <a:extLst>
              <a:ext uri="{FF2B5EF4-FFF2-40B4-BE49-F238E27FC236}">
                <a16:creationId xmlns:a16="http://schemas.microsoft.com/office/drawing/2014/main" xmlns="" id="{9A14888B-6A51-244B-DC36-44A0F0625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52944" y="1535135"/>
            <a:ext cx="3778286" cy="3778286"/>
          </a:xfrm>
          <a:prstGeom prst="rect">
            <a:avLst/>
          </a:prstGeom>
        </p:spPr>
      </p:pic>
      <p:sp>
        <p:nvSpPr>
          <p:cNvPr id="59" name="Rectangle 58">
            <a:extLst>
              <a:ext uri="{FF2B5EF4-FFF2-40B4-BE49-F238E27FC236}">
                <a16:creationId xmlns:a16="http://schemas.microsoft.com/office/drawing/2014/main" xmlns=""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75534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xmlns="" id="{B86EEAC6-011F-4499-ACFF-2FDC742DB0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3" name="Rectangle 12">
            <a:extLst>
              <a:ext uri="{FF2B5EF4-FFF2-40B4-BE49-F238E27FC236}">
                <a16:creationId xmlns:a16="http://schemas.microsoft.com/office/drawing/2014/main" xmlns="" id="{6970F14D-B6E6-40EA-96B4-4E18D0CF9D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4" name="Rectangle 14">
            <a:extLst>
              <a:ext uri="{FF2B5EF4-FFF2-40B4-BE49-F238E27FC236}">
                <a16:creationId xmlns:a16="http://schemas.microsoft.com/office/drawing/2014/main" xmlns="" id="{5A133C1E-CB83-47F3-8F35-94C2A7C58E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E5A1E7E5-E4E1-C07D-6462-AC0B0B749F47}"/>
              </a:ext>
            </a:extLst>
          </p:cNvPr>
          <p:cNvSpPr>
            <a:spLocks noGrp="1"/>
          </p:cNvSpPr>
          <p:nvPr>
            <p:ph type="title"/>
          </p:nvPr>
        </p:nvSpPr>
        <p:spPr>
          <a:xfrm>
            <a:off x="248055" y="1918468"/>
            <a:ext cx="2947482" cy="1283461"/>
          </a:xfrm>
        </p:spPr>
        <p:txBody>
          <a:bodyPr vert="horz" lIns="91440" tIns="45720" rIns="91440" bIns="45720" rtlCol="0" anchor="b">
            <a:noAutofit/>
          </a:bodyPr>
          <a:lstStyle/>
          <a:p>
            <a:pPr algn="ctr"/>
            <a:r>
              <a:rPr lang="en-US" sz="4000" dirty="0"/>
              <a:t>Parenting in the Age of Social Media</a:t>
            </a:r>
          </a:p>
        </p:txBody>
      </p:sp>
      <p:sp>
        <p:nvSpPr>
          <p:cNvPr id="4" name="Text Placeholder 3">
            <a:extLst>
              <a:ext uri="{FF2B5EF4-FFF2-40B4-BE49-F238E27FC236}">
                <a16:creationId xmlns:a16="http://schemas.microsoft.com/office/drawing/2014/main" xmlns="" id="{C45854EC-5AEE-6FD6-E280-A42819826D99}"/>
              </a:ext>
            </a:extLst>
          </p:cNvPr>
          <p:cNvSpPr>
            <a:spLocks noGrp="1"/>
          </p:cNvSpPr>
          <p:nvPr>
            <p:ph type="body" sz="half" idx="2"/>
          </p:nvPr>
        </p:nvSpPr>
        <p:spPr>
          <a:xfrm>
            <a:off x="252920" y="3581400"/>
            <a:ext cx="2947482" cy="2324878"/>
          </a:xfrm>
        </p:spPr>
        <p:txBody>
          <a:bodyPr vert="horz" lIns="91440" tIns="45720" rIns="91440" bIns="45720" rtlCol="0" anchor="t">
            <a:normAutofit/>
          </a:bodyPr>
          <a:lstStyle/>
          <a:p>
            <a:pPr indent="-182880">
              <a:lnSpc>
                <a:spcPct val="90000"/>
              </a:lnSpc>
              <a:buFont typeface="Wingdings 2" pitchFamily="18" charset="2"/>
              <a:buChar char=""/>
            </a:pPr>
            <a:endParaRPr lang="en-US" sz="1600" dirty="0"/>
          </a:p>
          <a:p>
            <a:pPr indent="-182880" algn="ctr">
              <a:lnSpc>
                <a:spcPct val="90000"/>
              </a:lnSpc>
              <a:buFont typeface="Wingdings 2" pitchFamily="18" charset="2"/>
              <a:buChar char=""/>
            </a:pPr>
            <a:r>
              <a:rPr lang="en-US" sz="2800" dirty="0"/>
              <a:t>Emily Meister, LPC</a:t>
            </a:r>
          </a:p>
        </p:txBody>
      </p:sp>
      <p:sp>
        <p:nvSpPr>
          <p:cNvPr id="25" name="Rectangle 16">
            <a:extLst>
              <a:ext uri="{FF2B5EF4-FFF2-40B4-BE49-F238E27FC236}">
                <a16:creationId xmlns:a16="http://schemas.microsoft.com/office/drawing/2014/main" xmlns="" id="{289E943A-225D-44B1-B345-D7FDBA43C1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Picture Placeholder 2"/>
          <p:cNvSpPr>
            <a:spLocks noGrp="1"/>
          </p:cNvSpPr>
          <p:nvPr>
            <p:ph type="pic" idx="1"/>
          </p:nvPr>
        </p:nvSpPr>
        <p:spPr/>
      </p:sp>
    </p:spTree>
    <p:extLst>
      <p:ext uri="{BB962C8B-B14F-4D97-AF65-F5344CB8AC3E}">
        <p14:creationId xmlns:p14="http://schemas.microsoft.com/office/powerpoint/2010/main" val="3412078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289248" y="1123837"/>
            <a:ext cx="4998963" cy="1255469"/>
          </a:xfrm>
        </p:spPr>
        <p:txBody>
          <a:bodyPr>
            <a:normAutofit/>
          </a:bodyPr>
          <a:lstStyle/>
          <a:p>
            <a:r>
              <a:rPr lang="en-US" dirty="0"/>
              <a:t>Mental health effects: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extLst>
              <p:ext uri="{D42A27DB-BD31-4B8C-83A1-F6EECF244321}">
                <p14:modId xmlns:p14="http://schemas.microsoft.com/office/powerpoint/2010/main" val="2883588400"/>
              </p:ext>
            </p:extLst>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685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289248" y="1123837"/>
            <a:ext cx="4998963" cy="1255469"/>
          </a:xfrm>
        </p:spPr>
        <p:txBody>
          <a:bodyPr>
            <a:normAutofit/>
          </a:bodyPr>
          <a:lstStyle/>
          <a:p>
            <a:r>
              <a:rPr lang="en-US"/>
              <a:t>Mental health effects: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xmlns="" id="{CF57FF5B-F210-72BB-DDCA-C0153B7C9EA1}"/>
              </a:ext>
            </a:extLst>
          </p:cNvPr>
          <p:cNvSpPr txBox="1">
            <a:spLocks/>
          </p:cNvSpPr>
          <p:nvPr/>
        </p:nvSpPr>
        <p:spPr>
          <a:xfrm>
            <a:off x="5897502" y="869430"/>
            <a:ext cx="5734865" cy="5117144"/>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3200" kern="100" dirty="0">
                <a:ea typeface="Calibri" panose="020F0502020204030204" pitchFamily="34" charset="0"/>
                <a:cs typeface="Times New Roman" panose="02020603050405020304" pitchFamily="18" charset="0"/>
              </a:rPr>
              <a:t>“…a longitudinal cohort study of U.S. adolescents aged 12-15… found that adolescents who spent more than 3 hours per day on social media faced double the risk of experiencing poor mental health outcomes including symptoms of depression and anxiety.”</a:t>
            </a:r>
          </a:p>
          <a:p>
            <a:pPr marL="0" indent="0">
              <a:buFont typeface="Wingdings 2" pitchFamily="18" charset="2"/>
              <a:buNone/>
            </a:pPr>
            <a:r>
              <a:rPr lang="en-US" kern="100" dirty="0">
                <a:ea typeface="Calibri" panose="020F0502020204030204" pitchFamily="34" charset="0"/>
                <a:cs typeface="Times New Roman" panose="02020603050405020304" pitchFamily="18" charset="0"/>
              </a:rPr>
              <a:t>Surgeon General Advisory, p. 6</a:t>
            </a:r>
          </a:p>
        </p:txBody>
      </p:sp>
    </p:spTree>
    <p:extLst>
      <p:ext uri="{BB962C8B-B14F-4D97-AF65-F5344CB8AC3E}">
        <p14:creationId xmlns:p14="http://schemas.microsoft.com/office/powerpoint/2010/main" val="2023031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289248" y="1123837"/>
            <a:ext cx="4998963" cy="1255469"/>
          </a:xfrm>
        </p:spPr>
        <p:txBody>
          <a:bodyPr>
            <a:normAutofit/>
          </a:bodyPr>
          <a:lstStyle/>
          <a:p>
            <a:r>
              <a:rPr lang="en-US"/>
              <a:t>Mental health effects: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298E6EF5-0404-1E42-6819-95625A322F99}"/>
              </a:ext>
            </a:extLst>
          </p:cNvPr>
          <p:cNvSpPr txBox="1"/>
          <p:nvPr/>
        </p:nvSpPr>
        <p:spPr>
          <a:xfrm>
            <a:off x="5897503" y="859065"/>
            <a:ext cx="5608255" cy="5139869"/>
          </a:xfrm>
          <a:prstGeom prst="rect">
            <a:avLst/>
          </a:prstGeom>
          <a:solidFill>
            <a:schemeClr val="accent1">
              <a:lumMod val="20000"/>
              <a:lumOff val="80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en-US" sz="2800" dirty="0">
                <a:solidFill>
                  <a:schemeClr val="tx2"/>
                </a:solidFill>
              </a:rPr>
              <a:t>Review of 42 studies found a consistent relationship between excessive social media use and poor sleep quality and depression among youth.</a:t>
            </a:r>
          </a:p>
          <a:p>
            <a:pPr marL="285750" indent="-285750">
              <a:buFont typeface="Arial" panose="020B0604020202020204" pitchFamily="34" charset="0"/>
              <a:buChar char="•"/>
            </a:pPr>
            <a:r>
              <a:rPr lang="en-US" sz="2800" dirty="0">
                <a:solidFill>
                  <a:schemeClr val="tx2"/>
                </a:solidFill>
              </a:rPr>
              <a:t>Poor sleep is linked to altered brain development in adolescents, depression, and suicidal ideation.</a:t>
            </a:r>
          </a:p>
          <a:p>
            <a:pPr marL="285750" indent="-285750">
              <a:buFont typeface="Arial" panose="020B0604020202020204" pitchFamily="34" charset="0"/>
              <a:buChar char="•"/>
            </a:pPr>
            <a:r>
              <a:rPr lang="en-US" sz="2800" dirty="0">
                <a:solidFill>
                  <a:schemeClr val="tx2"/>
                </a:solidFill>
              </a:rPr>
              <a:t>1-in-3 adolescents report to using social media until midnight or later.</a:t>
            </a:r>
          </a:p>
          <a:p>
            <a:r>
              <a:rPr lang="en-US" sz="2000" dirty="0">
                <a:solidFill>
                  <a:schemeClr val="tx2"/>
                </a:solidFill>
              </a:rPr>
              <a:t>Surgeon General Advisory, p. 10</a:t>
            </a:r>
          </a:p>
        </p:txBody>
      </p:sp>
    </p:spTree>
    <p:extLst>
      <p:ext uri="{BB962C8B-B14F-4D97-AF65-F5344CB8AC3E}">
        <p14:creationId xmlns:p14="http://schemas.microsoft.com/office/powerpoint/2010/main" val="957670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289248" y="1123837"/>
            <a:ext cx="4998963" cy="1255469"/>
          </a:xfrm>
        </p:spPr>
        <p:txBody>
          <a:bodyPr>
            <a:normAutofit/>
          </a:bodyPr>
          <a:lstStyle/>
          <a:p>
            <a:r>
              <a:rPr lang="en-US"/>
              <a:t>Mental health effects: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extLst>
              <p:ext uri="{D42A27DB-BD31-4B8C-83A1-F6EECF244321}">
                <p14:modId xmlns:p14="http://schemas.microsoft.com/office/powerpoint/2010/main" val="1848685149"/>
              </p:ext>
            </p:extLst>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xmlns="" id="{0F77560C-AD83-5AD7-E1EF-4168C69C31F8}"/>
              </a:ext>
            </a:extLst>
          </p:cNvPr>
          <p:cNvSpPr txBox="1"/>
          <p:nvPr/>
        </p:nvSpPr>
        <p:spPr>
          <a:xfrm>
            <a:off x="5897503" y="1123578"/>
            <a:ext cx="5173683" cy="1255728"/>
          </a:xfrm>
          <a:prstGeom prst="rect">
            <a:avLst/>
          </a:prstGeom>
          <a:noFill/>
        </p:spPr>
        <p:txBody>
          <a:bodyPr wrap="square" rtlCol="0">
            <a:spAutoFit/>
          </a:bodyPr>
          <a:lstStyle/>
          <a:p>
            <a:pPr algn="ctr" defTabSz="914400">
              <a:lnSpc>
                <a:spcPct val="90000"/>
              </a:lnSpc>
              <a:spcBef>
                <a:spcPts val="1200"/>
              </a:spcBef>
              <a:buClr>
                <a:schemeClr val="accent1"/>
              </a:buClr>
            </a:pPr>
            <a:r>
              <a:rPr lang="en-US" sz="3200" kern="100" dirty="0">
                <a:solidFill>
                  <a:schemeClr val="tx1">
                    <a:lumMod val="65000"/>
                    <a:lumOff val="35000"/>
                  </a:schemeClr>
                </a:solidFill>
                <a:ea typeface="Calibri" panose="020F0502020204030204" pitchFamily="34" charset="0"/>
                <a:cs typeface="Times New Roman" panose="02020603050405020304" pitchFamily="18" charset="0"/>
              </a:rPr>
              <a:t>Facebook whistleblower: Frances Haugen</a:t>
            </a:r>
          </a:p>
          <a:p>
            <a:endParaRPr lang="en-US" dirty="0"/>
          </a:p>
        </p:txBody>
      </p:sp>
    </p:spTree>
    <p:extLst>
      <p:ext uri="{BB962C8B-B14F-4D97-AF65-F5344CB8AC3E}">
        <p14:creationId xmlns:p14="http://schemas.microsoft.com/office/powerpoint/2010/main" val="297908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289248" y="1123837"/>
            <a:ext cx="4998963" cy="1255469"/>
          </a:xfrm>
        </p:spPr>
        <p:txBody>
          <a:bodyPr>
            <a:normAutofit/>
          </a:bodyPr>
          <a:lstStyle/>
          <a:p>
            <a:r>
              <a:rPr lang="en-US"/>
              <a:t>Mental health effects: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xmlns="" id="{0F77560C-AD83-5AD7-E1EF-4168C69C31F8}"/>
              </a:ext>
            </a:extLst>
          </p:cNvPr>
          <p:cNvSpPr txBox="1"/>
          <p:nvPr/>
        </p:nvSpPr>
        <p:spPr>
          <a:xfrm>
            <a:off x="6096000" y="1123412"/>
            <a:ext cx="5173683" cy="2142125"/>
          </a:xfrm>
          <a:prstGeom prst="rect">
            <a:avLst/>
          </a:prstGeom>
          <a:noFill/>
        </p:spPr>
        <p:txBody>
          <a:bodyPr wrap="square" rtlCol="0">
            <a:spAutoFit/>
          </a:bodyPr>
          <a:lstStyle/>
          <a:p>
            <a:pPr defTabSz="914400">
              <a:lnSpc>
                <a:spcPct val="90000"/>
              </a:lnSpc>
              <a:spcBef>
                <a:spcPts val="1200"/>
              </a:spcBef>
              <a:buClr>
                <a:schemeClr val="accent1"/>
              </a:buClr>
            </a:pPr>
            <a:r>
              <a:rPr lang="en-US" sz="3200" kern="100" dirty="0">
                <a:solidFill>
                  <a:schemeClr val="tx1">
                    <a:lumMod val="65000"/>
                    <a:lumOff val="35000"/>
                  </a:schemeClr>
                </a:solidFill>
                <a:ea typeface="Calibri" panose="020F0502020204030204" pitchFamily="34" charset="0"/>
                <a:cs typeface="Times New Roman" panose="02020603050405020304" pitchFamily="18" charset="0"/>
              </a:rPr>
              <a:t>“32% of teen girls said that when they felt bad about their bodies, Instagram made them feel worse.” </a:t>
            </a:r>
          </a:p>
          <a:p>
            <a:endParaRPr lang="en-US" dirty="0"/>
          </a:p>
        </p:txBody>
      </p:sp>
    </p:spTree>
    <p:extLst>
      <p:ext uri="{BB962C8B-B14F-4D97-AF65-F5344CB8AC3E}">
        <p14:creationId xmlns:p14="http://schemas.microsoft.com/office/powerpoint/2010/main" val="1208777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289248" y="1123837"/>
            <a:ext cx="4998963" cy="1255469"/>
          </a:xfrm>
        </p:spPr>
        <p:txBody>
          <a:bodyPr>
            <a:normAutofit/>
          </a:bodyPr>
          <a:lstStyle/>
          <a:p>
            <a:r>
              <a:rPr lang="en-US"/>
              <a:t>Mental health effects: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xmlns="" id="{0F77560C-AD83-5AD7-E1EF-4168C69C31F8}"/>
              </a:ext>
            </a:extLst>
          </p:cNvPr>
          <p:cNvSpPr txBox="1"/>
          <p:nvPr/>
        </p:nvSpPr>
        <p:spPr>
          <a:xfrm>
            <a:off x="6096000" y="1123412"/>
            <a:ext cx="5173683" cy="2142125"/>
          </a:xfrm>
          <a:prstGeom prst="rect">
            <a:avLst/>
          </a:prstGeom>
          <a:noFill/>
        </p:spPr>
        <p:txBody>
          <a:bodyPr wrap="square" rtlCol="0">
            <a:spAutoFit/>
          </a:bodyPr>
          <a:lstStyle/>
          <a:p>
            <a:pPr defTabSz="914400">
              <a:lnSpc>
                <a:spcPct val="90000"/>
              </a:lnSpc>
              <a:spcBef>
                <a:spcPts val="1200"/>
              </a:spcBef>
              <a:buClr>
                <a:schemeClr val="accent1"/>
              </a:buClr>
            </a:pPr>
            <a:r>
              <a:rPr lang="en-US" sz="3200" kern="100" dirty="0">
                <a:solidFill>
                  <a:schemeClr val="tx1">
                    <a:lumMod val="65000"/>
                    <a:lumOff val="35000"/>
                  </a:schemeClr>
                </a:solidFill>
                <a:ea typeface="Calibri" panose="020F0502020204030204" pitchFamily="34" charset="0"/>
                <a:cs typeface="Times New Roman" panose="02020603050405020304" pitchFamily="18" charset="0"/>
              </a:rPr>
              <a:t>“32% of teen girls said that when they felt bad about their bodies, Instagram made them feel worse.” </a:t>
            </a:r>
          </a:p>
          <a:p>
            <a:endParaRPr lang="en-US" dirty="0"/>
          </a:p>
        </p:txBody>
      </p:sp>
      <p:sp>
        <p:nvSpPr>
          <p:cNvPr id="3" name="TextBox 2">
            <a:extLst>
              <a:ext uri="{FF2B5EF4-FFF2-40B4-BE49-F238E27FC236}">
                <a16:creationId xmlns:a16="http://schemas.microsoft.com/office/drawing/2014/main" xmlns="" id="{51B1CBD1-814A-414F-1E13-93478C9C047F}"/>
              </a:ext>
            </a:extLst>
          </p:cNvPr>
          <p:cNvSpPr txBox="1"/>
          <p:nvPr/>
        </p:nvSpPr>
        <p:spPr>
          <a:xfrm>
            <a:off x="6096000" y="3112971"/>
            <a:ext cx="5476407" cy="3194721"/>
          </a:xfrm>
          <a:prstGeom prst="rect">
            <a:avLst/>
          </a:prstGeom>
          <a:noFill/>
        </p:spPr>
        <p:txBody>
          <a:bodyPr wrap="square" rtlCol="0">
            <a:spAutoFit/>
          </a:bodyPr>
          <a:lstStyle/>
          <a:p>
            <a:pPr defTabSz="914400">
              <a:lnSpc>
                <a:spcPct val="90000"/>
              </a:lnSpc>
              <a:spcBef>
                <a:spcPts val="1200"/>
              </a:spcBef>
              <a:buClr>
                <a:schemeClr val="accent1"/>
              </a:buClr>
            </a:pPr>
            <a:r>
              <a:rPr lang="en-US" sz="3200" kern="100" dirty="0">
                <a:solidFill>
                  <a:schemeClr val="tx1">
                    <a:lumMod val="65000"/>
                    <a:lumOff val="35000"/>
                  </a:schemeClr>
                </a:solidFill>
                <a:ea typeface="Calibri" panose="020F0502020204030204" pitchFamily="34" charset="0"/>
                <a:cs typeface="Times New Roman" panose="02020603050405020304" pitchFamily="18" charset="0"/>
              </a:rPr>
              <a:t>“…we make body image issues worse for one in three teenage girls… teens blame Instagram for increases in the rate of anxiety and depression. This reaction was unprompted and consistent across all groups.”</a:t>
            </a:r>
          </a:p>
        </p:txBody>
      </p:sp>
    </p:spTree>
    <p:extLst>
      <p:ext uri="{BB962C8B-B14F-4D97-AF65-F5344CB8AC3E}">
        <p14:creationId xmlns:p14="http://schemas.microsoft.com/office/powerpoint/2010/main" val="3933720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289248" y="1123837"/>
            <a:ext cx="4998963" cy="1255469"/>
          </a:xfrm>
        </p:spPr>
        <p:txBody>
          <a:bodyPr>
            <a:normAutofit/>
          </a:bodyPr>
          <a:lstStyle/>
          <a:p>
            <a:r>
              <a:rPr lang="en-US" dirty="0"/>
              <a:t>Mental health effects: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extLst>
              <p:ext uri="{D42A27DB-BD31-4B8C-83A1-F6EECF244321}">
                <p14:modId xmlns:p14="http://schemas.microsoft.com/office/powerpoint/2010/main" val="512714116"/>
              </p:ext>
            </p:extLst>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03547FEF-7411-43CB-1EF8-EA95E28CE914}"/>
              </a:ext>
            </a:extLst>
          </p:cNvPr>
          <p:cNvSpPr txBox="1"/>
          <p:nvPr/>
        </p:nvSpPr>
        <p:spPr>
          <a:xfrm>
            <a:off x="5802501" y="889130"/>
            <a:ext cx="5704689" cy="2554545"/>
          </a:xfrm>
          <a:prstGeom prst="rect">
            <a:avLst/>
          </a:prstGeom>
          <a:noFill/>
        </p:spPr>
        <p:txBody>
          <a:bodyPr wrap="square" rtlCol="0">
            <a:spAutoFit/>
          </a:bodyPr>
          <a:lstStyle/>
          <a:p>
            <a:r>
              <a:rPr lang="en-US" sz="3200" kern="100" dirty="0">
                <a:solidFill>
                  <a:schemeClr val="tx1">
                    <a:lumMod val="65000"/>
                    <a:lumOff val="35000"/>
                  </a:schemeClr>
                </a:solidFill>
                <a:ea typeface="Calibri" panose="020F0502020204030204" pitchFamily="34" charset="0"/>
                <a:cs typeface="Times New Roman" panose="02020603050405020304" pitchFamily="18" charset="0"/>
              </a:rPr>
              <a:t>Wallstreet Journal created dozens of fake TikTok accounts registered as 13 year old girls seeking weight loss videos and the like.</a:t>
            </a:r>
          </a:p>
        </p:txBody>
      </p:sp>
    </p:spTree>
    <p:extLst>
      <p:ext uri="{BB962C8B-B14F-4D97-AF65-F5344CB8AC3E}">
        <p14:creationId xmlns:p14="http://schemas.microsoft.com/office/powerpoint/2010/main" val="671668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289248" y="1123837"/>
            <a:ext cx="4998963" cy="1255469"/>
          </a:xfrm>
        </p:spPr>
        <p:txBody>
          <a:bodyPr>
            <a:normAutofit/>
          </a:bodyPr>
          <a:lstStyle/>
          <a:p>
            <a:r>
              <a:rPr lang="en-US" dirty="0"/>
              <a:t>Mental health effects: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extLst>
              <p:ext uri="{D42A27DB-BD31-4B8C-83A1-F6EECF244321}">
                <p14:modId xmlns:p14="http://schemas.microsoft.com/office/powerpoint/2010/main" val="994403316"/>
              </p:ext>
            </p:extLst>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03547FEF-7411-43CB-1EF8-EA95E28CE914}"/>
              </a:ext>
            </a:extLst>
          </p:cNvPr>
          <p:cNvSpPr txBox="1"/>
          <p:nvPr/>
        </p:nvSpPr>
        <p:spPr>
          <a:xfrm>
            <a:off x="5802501" y="889130"/>
            <a:ext cx="5704689" cy="2554545"/>
          </a:xfrm>
          <a:prstGeom prst="rect">
            <a:avLst/>
          </a:prstGeom>
          <a:noFill/>
        </p:spPr>
        <p:txBody>
          <a:bodyPr wrap="square" rtlCol="0">
            <a:spAutoFit/>
          </a:bodyPr>
          <a:lstStyle/>
          <a:p>
            <a:r>
              <a:rPr lang="en-US" sz="3200" kern="100" dirty="0">
                <a:solidFill>
                  <a:schemeClr val="tx1">
                    <a:lumMod val="65000"/>
                    <a:lumOff val="35000"/>
                  </a:schemeClr>
                </a:solidFill>
                <a:ea typeface="Calibri" panose="020F0502020204030204" pitchFamily="34" charset="0"/>
                <a:cs typeface="Times New Roman" panose="02020603050405020304" pitchFamily="18" charset="0"/>
              </a:rPr>
              <a:t>Wallstreet Journal created dozens of fake TikTok accounts registered as 13 year old girls seeking weight loss videos and the like.</a:t>
            </a:r>
          </a:p>
        </p:txBody>
      </p:sp>
      <p:sp>
        <p:nvSpPr>
          <p:cNvPr id="3" name="TextBox 2">
            <a:extLst>
              <a:ext uri="{FF2B5EF4-FFF2-40B4-BE49-F238E27FC236}">
                <a16:creationId xmlns:a16="http://schemas.microsoft.com/office/drawing/2014/main" xmlns="" id="{6298D2B7-209C-4816-3334-209F16275B8B}"/>
              </a:ext>
            </a:extLst>
          </p:cNvPr>
          <p:cNvSpPr txBox="1"/>
          <p:nvPr/>
        </p:nvSpPr>
        <p:spPr>
          <a:xfrm>
            <a:off x="5802501" y="3753175"/>
            <a:ext cx="5268686" cy="2554545"/>
          </a:xfrm>
          <a:prstGeom prst="rect">
            <a:avLst/>
          </a:prstGeom>
          <a:noFill/>
        </p:spPr>
        <p:txBody>
          <a:bodyPr wrap="square" rtlCol="0">
            <a:spAutoFit/>
          </a:bodyPr>
          <a:lstStyle/>
          <a:p>
            <a:r>
              <a:rPr lang="en-US" sz="3200" kern="100" dirty="0">
                <a:solidFill>
                  <a:schemeClr val="tx1">
                    <a:lumMod val="65000"/>
                    <a:lumOff val="35000"/>
                  </a:schemeClr>
                </a:solidFill>
                <a:ea typeface="Calibri" panose="020F0502020204030204" pitchFamily="34" charset="0"/>
                <a:cs typeface="Times New Roman" panose="02020603050405020304" pitchFamily="18" charset="0"/>
              </a:rPr>
              <a:t>Tens of thousands of videos on 300 calorie/day restrictive diets, recommending laxatives, videos of emaciated teens with hate comments </a:t>
            </a:r>
          </a:p>
        </p:txBody>
      </p:sp>
    </p:spTree>
    <p:extLst>
      <p:ext uri="{BB962C8B-B14F-4D97-AF65-F5344CB8AC3E}">
        <p14:creationId xmlns:p14="http://schemas.microsoft.com/office/powerpoint/2010/main" val="2010312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289248" y="1123837"/>
            <a:ext cx="4998963" cy="1255469"/>
          </a:xfrm>
        </p:spPr>
        <p:txBody>
          <a:bodyPr>
            <a:normAutofit/>
          </a:bodyPr>
          <a:lstStyle/>
          <a:p>
            <a:r>
              <a:rPr lang="en-US" dirty="0"/>
              <a:t>Additional Concerns: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extLst>
              <p:ext uri="{D42A27DB-BD31-4B8C-83A1-F6EECF244321}">
                <p14:modId xmlns:p14="http://schemas.microsoft.com/office/powerpoint/2010/main" val="765935319"/>
              </p:ext>
            </p:extLst>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xmlns="" id="{00D3D442-42FA-E12A-BCE0-977E958BB4AA}"/>
              </a:ext>
            </a:extLst>
          </p:cNvPr>
          <p:cNvSpPr txBox="1">
            <a:spLocks/>
          </p:cNvSpPr>
          <p:nvPr/>
        </p:nvSpPr>
        <p:spPr>
          <a:xfrm>
            <a:off x="6306329" y="1123837"/>
            <a:ext cx="5006782" cy="496941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sz="2400" dirty="0">
              <a:solidFill>
                <a:schemeClr val="tx2"/>
              </a:solidFill>
            </a:endParaRPr>
          </a:p>
          <a:p>
            <a:pPr marL="0" indent="0">
              <a:buFont typeface="Wingdings 2" pitchFamily="18" charset="2"/>
              <a:buNone/>
            </a:pPr>
            <a:r>
              <a:rPr lang="en-US" sz="3200" dirty="0">
                <a:solidFill>
                  <a:schemeClr val="tx2"/>
                </a:solidFill>
              </a:rPr>
              <a:t>“…in a review of 36 studies, a consistent relationship was found between cyberbullying via social media and depression among children and adolescents.” </a:t>
            </a:r>
          </a:p>
          <a:p>
            <a:pPr marL="0" indent="0">
              <a:buFont typeface="Wingdings 2" pitchFamily="18" charset="2"/>
              <a:buNone/>
            </a:pPr>
            <a:r>
              <a:rPr lang="en-US" dirty="0">
                <a:solidFill>
                  <a:schemeClr val="tx2"/>
                </a:solidFill>
              </a:rPr>
              <a:t>Surgeon General Advisory, p. 9</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p:txBody>
      </p:sp>
    </p:spTree>
    <p:extLst>
      <p:ext uri="{BB962C8B-B14F-4D97-AF65-F5344CB8AC3E}">
        <p14:creationId xmlns:p14="http://schemas.microsoft.com/office/powerpoint/2010/main" val="697750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289248" y="1123837"/>
            <a:ext cx="4998963" cy="1255469"/>
          </a:xfrm>
        </p:spPr>
        <p:txBody>
          <a:bodyPr>
            <a:normAutofit/>
          </a:bodyPr>
          <a:lstStyle/>
          <a:p>
            <a:r>
              <a:rPr lang="en-US" dirty="0"/>
              <a:t>Additional Concerns: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extLst>
              <p:ext uri="{D42A27DB-BD31-4B8C-83A1-F6EECF244321}">
                <p14:modId xmlns:p14="http://schemas.microsoft.com/office/powerpoint/2010/main" val="3427603917"/>
              </p:ext>
            </p:extLst>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xmlns="" id="{83F124DC-5A64-9898-CFB6-ED3AFB1FEC76}"/>
              </a:ext>
            </a:extLst>
          </p:cNvPr>
          <p:cNvSpPr txBox="1">
            <a:spLocks/>
          </p:cNvSpPr>
          <p:nvPr/>
        </p:nvSpPr>
        <p:spPr>
          <a:xfrm>
            <a:off x="5724939" y="463826"/>
            <a:ext cx="5976731" cy="577763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3200" kern="100" dirty="0">
                <a:ea typeface="Calibri" panose="020F0502020204030204" pitchFamily="34" charset="0"/>
                <a:cs typeface="Times New Roman" panose="02020603050405020304" pitchFamily="18" charset="0"/>
              </a:rPr>
              <a:t>“…social media platforms can be sites for predatory behaviors and interactions with malicious actors who target children and adolescents… Nearly 6 in 10 adolescent girls say they’ve been contacted by a stranger on certain social media platforms in ways that make them feel uncomfortable.”</a:t>
            </a:r>
          </a:p>
          <a:p>
            <a:pPr marL="0" indent="0">
              <a:buFont typeface="Wingdings 2" pitchFamily="18" charset="2"/>
              <a:buNone/>
            </a:pPr>
            <a:r>
              <a:rPr lang="en-US" kern="100" dirty="0">
                <a:ea typeface="Calibri" panose="020F0502020204030204" pitchFamily="34" charset="0"/>
                <a:cs typeface="Times New Roman" panose="02020603050405020304" pitchFamily="18" charset="0"/>
              </a:rPr>
              <a:t>Surgeon General Advisory, p. 9</a:t>
            </a:r>
          </a:p>
          <a:p>
            <a:endParaRPr lang="en-US" dirty="0">
              <a:solidFill>
                <a:schemeClr val="tx1"/>
              </a:solidFill>
            </a:endParaRPr>
          </a:p>
        </p:txBody>
      </p:sp>
    </p:spTree>
    <p:extLst>
      <p:ext uri="{BB962C8B-B14F-4D97-AF65-F5344CB8AC3E}">
        <p14:creationId xmlns:p14="http://schemas.microsoft.com/office/powerpoint/2010/main" val="96157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44921-D19A-2E51-660C-99CF2DF823FD}"/>
              </a:ext>
            </a:extLst>
          </p:cNvPr>
          <p:cNvSpPr>
            <a:spLocks noGrp="1"/>
          </p:cNvSpPr>
          <p:nvPr>
            <p:ph type="title"/>
          </p:nvPr>
        </p:nvSpPr>
        <p:spPr>
          <a:xfrm>
            <a:off x="252919" y="1123837"/>
            <a:ext cx="2947482" cy="4601183"/>
          </a:xfrm>
        </p:spPr>
        <p:txBody>
          <a:bodyPr>
            <a:normAutofit/>
          </a:bodyPr>
          <a:lstStyle/>
          <a:p>
            <a:pPr algn="ctr"/>
            <a:r>
              <a:rPr lang="en-US" sz="4000" dirty="0"/>
              <a:t>Parenting in the Age of Social Media</a:t>
            </a:r>
          </a:p>
        </p:txBody>
      </p:sp>
      <p:graphicFrame>
        <p:nvGraphicFramePr>
          <p:cNvPr id="5" name="Content Placeholder 2">
            <a:extLst>
              <a:ext uri="{FF2B5EF4-FFF2-40B4-BE49-F238E27FC236}">
                <a16:creationId xmlns:a16="http://schemas.microsoft.com/office/drawing/2014/main" xmlns="" id="{06B225D7-089F-9453-3951-AA4AB407325D}"/>
              </a:ext>
            </a:extLst>
          </p:cNvPr>
          <p:cNvGraphicFramePr>
            <a:graphicFrameLocks noGrp="1"/>
          </p:cNvGraphicFramePr>
          <p:nvPr>
            <p:ph idx="1"/>
            <p:extLst>
              <p:ext uri="{D42A27DB-BD31-4B8C-83A1-F6EECF244321}">
                <p14:modId xmlns:p14="http://schemas.microsoft.com/office/powerpoint/2010/main" val="2256274683"/>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7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extLst>
              <p:ext uri="{D42A27DB-BD31-4B8C-83A1-F6EECF244321}">
                <p14:modId xmlns:p14="http://schemas.microsoft.com/office/powerpoint/2010/main" val="3053308146"/>
              </p:ext>
            </p:extLst>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5376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extLst>
              <p:ext uri="{D42A27DB-BD31-4B8C-83A1-F6EECF244321}">
                <p14:modId xmlns:p14="http://schemas.microsoft.com/office/powerpoint/2010/main" val="1663649791"/>
              </p:ext>
            </p:extLst>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7353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98E31B90-90A5-90C9-B9A3-7AAA2AD46DB0}"/>
              </a:ext>
            </a:extLst>
          </p:cNvPr>
          <p:cNvSpPr txBox="1"/>
          <p:nvPr/>
        </p:nvSpPr>
        <p:spPr>
          <a:xfrm>
            <a:off x="6096000" y="1700753"/>
            <a:ext cx="5565626" cy="3330464"/>
          </a:xfrm>
          <a:prstGeom prst="rect">
            <a:avLst/>
          </a:prstGeom>
          <a:noFill/>
        </p:spPr>
        <p:txBody>
          <a:bodyPr wrap="square">
            <a:spAutoFit/>
          </a:bodyPr>
          <a:lstStyle/>
          <a:p>
            <a:pPr marL="1028700" lvl="1" indent="-571500">
              <a:lnSpc>
                <a:spcPct val="150000"/>
              </a:lnSpc>
              <a:buFont typeface="Arial" panose="020B0604020202020204" pitchFamily="34" charset="0"/>
              <a:buChar char="•"/>
            </a:pPr>
            <a:r>
              <a:rPr lang="en-US" sz="3600" dirty="0">
                <a:solidFill>
                  <a:schemeClr val="tx2"/>
                </a:solidFill>
              </a:rPr>
              <a:t>Wealth of resources</a:t>
            </a:r>
          </a:p>
          <a:p>
            <a:pPr marL="1028700" lvl="1" indent="-571500">
              <a:lnSpc>
                <a:spcPct val="150000"/>
              </a:lnSpc>
              <a:buFont typeface="Arial" panose="020B0604020202020204" pitchFamily="34" charset="0"/>
              <a:buChar char="•"/>
            </a:pPr>
            <a:r>
              <a:rPr lang="en-US" sz="3600" dirty="0">
                <a:solidFill>
                  <a:schemeClr val="tx2"/>
                </a:solidFill>
              </a:rPr>
              <a:t>Humor!</a:t>
            </a:r>
          </a:p>
          <a:p>
            <a:pPr marL="1028700" lvl="1" indent="-571500">
              <a:lnSpc>
                <a:spcPct val="150000"/>
              </a:lnSpc>
              <a:buFont typeface="Arial" panose="020B0604020202020204" pitchFamily="34" charset="0"/>
              <a:buChar char="•"/>
            </a:pPr>
            <a:r>
              <a:rPr lang="en-US" sz="3600" dirty="0">
                <a:solidFill>
                  <a:schemeClr val="tx2"/>
                </a:solidFill>
              </a:rPr>
              <a:t>Side hustles, small businesses, BST</a:t>
            </a:r>
          </a:p>
        </p:txBody>
      </p:sp>
    </p:spTree>
    <p:extLst>
      <p:ext uri="{BB962C8B-B14F-4D97-AF65-F5344CB8AC3E}">
        <p14:creationId xmlns:p14="http://schemas.microsoft.com/office/powerpoint/2010/main" val="2359171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extLst>
              <p:ext uri="{D42A27DB-BD31-4B8C-83A1-F6EECF244321}">
                <p14:modId xmlns:p14="http://schemas.microsoft.com/office/powerpoint/2010/main" val="3998556814"/>
              </p:ext>
            </p:extLst>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0474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extLst>
              <p:ext uri="{D42A27DB-BD31-4B8C-83A1-F6EECF244321}">
                <p14:modId xmlns:p14="http://schemas.microsoft.com/office/powerpoint/2010/main" val="595635071"/>
              </p:ext>
            </p:extLst>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xmlns="" id="{6A1A7E6A-E118-C84A-EEFA-5FAF3AFFD7A5}"/>
              </a:ext>
            </a:extLst>
          </p:cNvPr>
          <p:cNvSpPr txBox="1"/>
          <p:nvPr/>
        </p:nvSpPr>
        <p:spPr>
          <a:xfrm>
            <a:off x="6096000" y="1073019"/>
            <a:ext cx="6142382" cy="646331"/>
          </a:xfrm>
          <a:prstGeom prst="rect">
            <a:avLst/>
          </a:prstGeom>
          <a:noFill/>
        </p:spPr>
        <p:txBody>
          <a:bodyPr wrap="square">
            <a:spAutoFit/>
          </a:bodyPr>
          <a:lstStyle/>
          <a:p>
            <a:r>
              <a:rPr lang="en-US" sz="3600" dirty="0">
                <a:solidFill>
                  <a:schemeClr val="tx2"/>
                </a:solidFill>
              </a:rPr>
              <a:t>How distracted are we?</a:t>
            </a:r>
          </a:p>
        </p:txBody>
      </p:sp>
    </p:spTree>
    <p:extLst>
      <p:ext uri="{BB962C8B-B14F-4D97-AF65-F5344CB8AC3E}">
        <p14:creationId xmlns:p14="http://schemas.microsoft.com/office/powerpoint/2010/main" val="3185956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xmlns="" id="{6A1A7E6A-E118-C84A-EEFA-5FAF3AFFD7A5}"/>
              </a:ext>
            </a:extLst>
          </p:cNvPr>
          <p:cNvSpPr txBox="1"/>
          <p:nvPr/>
        </p:nvSpPr>
        <p:spPr>
          <a:xfrm>
            <a:off x="6096000" y="1073019"/>
            <a:ext cx="6142382" cy="646331"/>
          </a:xfrm>
          <a:prstGeom prst="rect">
            <a:avLst/>
          </a:prstGeom>
          <a:noFill/>
        </p:spPr>
        <p:txBody>
          <a:bodyPr wrap="square">
            <a:spAutoFit/>
          </a:bodyPr>
          <a:lstStyle/>
          <a:p>
            <a:r>
              <a:rPr lang="en-US" sz="3600" dirty="0">
                <a:solidFill>
                  <a:schemeClr val="tx2"/>
                </a:solidFill>
              </a:rPr>
              <a:t>How distracted are we?</a:t>
            </a:r>
          </a:p>
        </p:txBody>
      </p:sp>
      <p:sp>
        <p:nvSpPr>
          <p:cNvPr id="3" name="TextBox 2">
            <a:extLst>
              <a:ext uri="{FF2B5EF4-FFF2-40B4-BE49-F238E27FC236}">
                <a16:creationId xmlns:a16="http://schemas.microsoft.com/office/drawing/2014/main" xmlns="" id="{C5DDCEF1-401B-9061-5F70-B607DC741B9B}"/>
              </a:ext>
            </a:extLst>
          </p:cNvPr>
          <p:cNvSpPr txBox="1"/>
          <p:nvPr/>
        </p:nvSpPr>
        <p:spPr>
          <a:xfrm>
            <a:off x="5815691" y="1903750"/>
            <a:ext cx="5831666" cy="4339650"/>
          </a:xfrm>
          <a:prstGeom prst="rect">
            <a:avLst/>
          </a:prstGeom>
          <a:solidFill>
            <a:schemeClr val="accent1">
              <a:lumMod val="20000"/>
              <a:lumOff val="80000"/>
            </a:schemeClr>
          </a:solidFill>
          <a:ln w="12700">
            <a:solidFill>
              <a:schemeClr val="tx1"/>
            </a:solidFill>
          </a:ln>
        </p:spPr>
        <p:txBody>
          <a:bodyPr wrap="square" rtlCol="0">
            <a:spAutoFit/>
          </a:bodyPr>
          <a:lstStyle/>
          <a:p>
            <a:r>
              <a:rPr lang="en-US" sz="3200" dirty="0">
                <a:solidFill>
                  <a:schemeClr val="tx2"/>
                </a:solidFill>
                <a:effectLst/>
                <a:ea typeface="Calibri" panose="020F0502020204030204" pitchFamily="34" charset="0"/>
                <a:cs typeface="Times New Roman" panose="02020603050405020304" pitchFamily="18" charset="0"/>
              </a:rPr>
              <a:t>“…your interactions with your baby are the classroom of early childhood. Language, reading, play, movement, all of it begins with you and the quality of the connection you establish and continue to nourish from birth to the early years.”</a:t>
            </a:r>
          </a:p>
          <a:p>
            <a:r>
              <a:rPr lang="en-US" sz="2000" dirty="0">
                <a:solidFill>
                  <a:schemeClr val="tx2"/>
                </a:solidFill>
                <a:ea typeface="Calibri" panose="020F0502020204030204" pitchFamily="34" charset="0"/>
                <a:cs typeface="Times New Roman" panose="02020603050405020304" pitchFamily="18" charset="0"/>
              </a:rPr>
              <a:t>The Big Disconnect, p. 77</a:t>
            </a:r>
            <a:endParaRPr lang="en-US" sz="2000" dirty="0">
              <a:solidFill>
                <a:schemeClr val="tx2"/>
              </a:solidFill>
            </a:endParaRPr>
          </a:p>
        </p:txBody>
      </p:sp>
    </p:spTree>
    <p:extLst>
      <p:ext uri="{BB962C8B-B14F-4D97-AF65-F5344CB8AC3E}">
        <p14:creationId xmlns:p14="http://schemas.microsoft.com/office/powerpoint/2010/main" val="3111066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xmlns="" id="{8B4B9203-1ADC-0BA9-3261-A12EC1BECD2F}"/>
              </a:ext>
            </a:extLst>
          </p:cNvPr>
          <p:cNvSpPr txBox="1"/>
          <p:nvPr/>
        </p:nvSpPr>
        <p:spPr>
          <a:xfrm>
            <a:off x="5711973" y="851160"/>
            <a:ext cx="6142382" cy="2123658"/>
          </a:xfrm>
          <a:prstGeom prst="rect">
            <a:avLst/>
          </a:prstGeom>
          <a:noFill/>
        </p:spPr>
        <p:txBody>
          <a:bodyPr wrap="square">
            <a:spAutoFit/>
          </a:bodyPr>
          <a:lstStyle/>
          <a:p>
            <a:pPr lvl="0"/>
            <a:r>
              <a:rPr lang="en-US" sz="2800" b="1" dirty="0">
                <a:solidFill>
                  <a:schemeClr val="tx2"/>
                </a:solidFill>
              </a:rPr>
              <a:t>Does digital media use harm children’s emotional intelligence? A parental perspective. </a:t>
            </a:r>
            <a:r>
              <a:rPr lang="en-US" sz="2000" dirty="0">
                <a:solidFill>
                  <a:schemeClr val="tx2"/>
                </a:solidFill>
              </a:rPr>
              <a:t>By Robin L. Nabi and Lara N. Wolfers. From media and communication, 2022, vol. 10, issue 1. </a:t>
            </a:r>
          </a:p>
          <a:p>
            <a:pPr lvl="0"/>
            <a:endParaRPr lang="en-US" sz="2800" dirty="0"/>
          </a:p>
        </p:txBody>
      </p:sp>
    </p:spTree>
    <p:extLst>
      <p:ext uri="{BB962C8B-B14F-4D97-AF65-F5344CB8AC3E}">
        <p14:creationId xmlns:p14="http://schemas.microsoft.com/office/powerpoint/2010/main" val="3094916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xmlns="" id="{8B4B9203-1ADC-0BA9-3261-A12EC1BECD2F}"/>
              </a:ext>
            </a:extLst>
          </p:cNvPr>
          <p:cNvSpPr txBox="1"/>
          <p:nvPr/>
        </p:nvSpPr>
        <p:spPr>
          <a:xfrm>
            <a:off x="5711973" y="851160"/>
            <a:ext cx="6142382" cy="2123658"/>
          </a:xfrm>
          <a:prstGeom prst="rect">
            <a:avLst/>
          </a:prstGeom>
          <a:noFill/>
        </p:spPr>
        <p:txBody>
          <a:bodyPr wrap="square">
            <a:spAutoFit/>
          </a:bodyPr>
          <a:lstStyle/>
          <a:p>
            <a:pPr lvl="0"/>
            <a:r>
              <a:rPr lang="en-US" sz="2800" b="1" dirty="0">
                <a:solidFill>
                  <a:schemeClr val="tx2"/>
                </a:solidFill>
              </a:rPr>
              <a:t>Does digital media use harm children’s emotional intelligence? A parental perspective. </a:t>
            </a:r>
            <a:r>
              <a:rPr lang="en-US" sz="2000" dirty="0">
                <a:solidFill>
                  <a:schemeClr val="tx2"/>
                </a:solidFill>
              </a:rPr>
              <a:t>By Robin L. Nabi and Lara N. Wolfers. From media and communication, 2022, vol. 10, issue 1. </a:t>
            </a:r>
            <a:endParaRPr lang="en-US" sz="2800" dirty="0">
              <a:solidFill>
                <a:schemeClr val="tx2"/>
              </a:solidFill>
            </a:endParaRPr>
          </a:p>
          <a:p>
            <a:pPr lvl="0"/>
            <a:endParaRPr lang="en-US" sz="2800" dirty="0"/>
          </a:p>
        </p:txBody>
      </p:sp>
      <p:sp>
        <p:nvSpPr>
          <p:cNvPr id="3" name="TextBox 2">
            <a:extLst>
              <a:ext uri="{FF2B5EF4-FFF2-40B4-BE49-F238E27FC236}">
                <a16:creationId xmlns:a16="http://schemas.microsoft.com/office/drawing/2014/main" xmlns="" id="{0A4442AE-F3CF-62C3-09D6-B08673B7D3F6}"/>
              </a:ext>
            </a:extLst>
          </p:cNvPr>
          <p:cNvSpPr txBox="1"/>
          <p:nvPr/>
        </p:nvSpPr>
        <p:spPr>
          <a:xfrm>
            <a:off x="5807976" y="2642253"/>
            <a:ext cx="5950376" cy="3354765"/>
          </a:xfrm>
          <a:prstGeom prst="rect">
            <a:avLst/>
          </a:prstGeom>
          <a:solidFill>
            <a:schemeClr val="accent1">
              <a:lumMod val="20000"/>
              <a:lumOff val="80000"/>
            </a:schemeClr>
          </a:solidFill>
          <a:ln w="12700">
            <a:solidFill>
              <a:schemeClr val="tx1"/>
            </a:solidFill>
          </a:ln>
        </p:spPr>
        <p:txBody>
          <a:bodyPr wrap="square" rtlCol="0">
            <a:spAutoFit/>
          </a:bodyPr>
          <a:lstStyle/>
          <a:p>
            <a:pPr lvl="0"/>
            <a:r>
              <a:rPr lang="en-US" sz="3200" dirty="0">
                <a:solidFill>
                  <a:schemeClr val="tx2"/>
                </a:solidFill>
              </a:rPr>
              <a:t>Emotional intelligence:</a:t>
            </a:r>
          </a:p>
          <a:p>
            <a:pPr marL="457200" lvl="0" indent="-457200">
              <a:buFont typeface="Arial" panose="020B0604020202020204" pitchFamily="34" charset="0"/>
              <a:buChar char="•"/>
            </a:pPr>
            <a:r>
              <a:rPr lang="en-US" sz="3200" dirty="0">
                <a:solidFill>
                  <a:schemeClr val="tx2"/>
                </a:solidFill>
              </a:rPr>
              <a:t>Accurately recognize emotions in self and others</a:t>
            </a:r>
          </a:p>
          <a:p>
            <a:pPr marL="457200" lvl="0" indent="-457200">
              <a:buFont typeface="Arial" panose="020B0604020202020204" pitchFamily="34" charset="0"/>
              <a:buChar char="•"/>
            </a:pPr>
            <a:r>
              <a:rPr lang="en-US" sz="3200" dirty="0">
                <a:solidFill>
                  <a:schemeClr val="tx2"/>
                </a:solidFill>
              </a:rPr>
              <a:t>Effectively regulate emotions</a:t>
            </a:r>
          </a:p>
          <a:p>
            <a:pPr marL="457200" lvl="0" indent="-457200">
              <a:buFont typeface="Arial" panose="020B0604020202020204" pitchFamily="34" charset="0"/>
              <a:buChar char="•"/>
            </a:pPr>
            <a:r>
              <a:rPr lang="en-US" sz="3200" dirty="0">
                <a:solidFill>
                  <a:schemeClr val="tx2"/>
                </a:solidFill>
              </a:rPr>
              <a:t>Use emotions to plan, motivate, and achieve goals</a:t>
            </a:r>
          </a:p>
          <a:p>
            <a:pPr lvl="0"/>
            <a:r>
              <a:rPr lang="en-US" sz="2000" dirty="0">
                <a:solidFill>
                  <a:schemeClr val="tx2"/>
                </a:solidFill>
              </a:rPr>
              <a:t>p. 2</a:t>
            </a:r>
            <a:endParaRPr lang="en-US" sz="3200" dirty="0">
              <a:solidFill>
                <a:schemeClr val="tx2"/>
              </a:solidFill>
            </a:endParaRPr>
          </a:p>
        </p:txBody>
      </p:sp>
    </p:spTree>
    <p:extLst>
      <p:ext uri="{BB962C8B-B14F-4D97-AF65-F5344CB8AC3E}">
        <p14:creationId xmlns:p14="http://schemas.microsoft.com/office/powerpoint/2010/main" val="1298442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xmlns="" id="{8B4B9203-1ADC-0BA9-3261-A12EC1BECD2F}"/>
              </a:ext>
            </a:extLst>
          </p:cNvPr>
          <p:cNvSpPr txBox="1"/>
          <p:nvPr/>
        </p:nvSpPr>
        <p:spPr>
          <a:xfrm>
            <a:off x="5711973" y="851160"/>
            <a:ext cx="6142382" cy="3108543"/>
          </a:xfrm>
          <a:prstGeom prst="rect">
            <a:avLst/>
          </a:prstGeom>
          <a:noFill/>
        </p:spPr>
        <p:txBody>
          <a:bodyPr wrap="square">
            <a:spAutoFit/>
          </a:bodyPr>
          <a:lstStyle/>
          <a:p>
            <a:pPr lvl="0"/>
            <a:r>
              <a:rPr lang="en-US" sz="2800" b="1" dirty="0">
                <a:solidFill>
                  <a:schemeClr val="tx2"/>
                </a:solidFill>
              </a:rPr>
              <a:t>Does digital media use harm children’s emotional intelligence? A parental perspective. </a:t>
            </a:r>
            <a:r>
              <a:rPr lang="en-US" sz="2800" dirty="0">
                <a:solidFill>
                  <a:schemeClr val="tx2"/>
                </a:solidFill>
              </a:rPr>
              <a:t>By Robin L. Nabi and Lara N. Wolfers. From media and communication, 2022, volume 10, issue 1. </a:t>
            </a:r>
          </a:p>
          <a:p>
            <a:pPr lvl="0"/>
            <a:endParaRPr lang="en-US" sz="2800" dirty="0"/>
          </a:p>
        </p:txBody>
      </p:sp>
      <p:graphicFrame>
        <p:nvGraphicFramePr>
          <p:cNvPr id="4" name="Content Placeholder 2">
            <a:extLst>
              <a:ext uri="{FF2B5EF4-FFF2-40B4-BE49-F238E27FC236}">
                <a16:creationId xmlns:a16="http://schemas.microsoft.com/office/drawing/2014/main" xmlns="" id="{8A085951-D7E2-E55E-0946-6D45D969AFB7}"/>
              </a:ext>
            </a:extLst>
          </p:cNvPr>
          <p:cNvGraphicFramePr>
            <a:graphicFrameLocks/>
          </p:cNvGraphicFramePr>
          <p:nvPr>
            <p:extLst>
              <p:ext uri="{D42A27DB-BD31-4B8C-83A1-F6EECF244321}">
                <p14:modId xmlns:p14="http://schemas.microsoft.com/office/powerpoint/2010/main" val="2434067274"/>
              </p:ext>
            </p:extLst>
          </p:nvPr>
        </p:nvGraphicFramePr>
        <p:xfrm>
          <a:off x="2206773" y="172846"/>
          <a:ext cx="8176591" cy="65068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46937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xmlns="" id="{8B4B9203-1ADC-0BA9-3261-A12EC1BECD2F}"/>
              </a:ext>
            </a:extLst>
          </p:cNvPr>
          <p:cNvSpPr txBox="1"/>
          <p:nvPr/>
        </p:nvSpPr>
        <p:spPr>
          <a:xfrm>
            <a:off x="5711973" y="851160"/>
            <a:ext cx="6142382" cy="3108543"/>
          </a:xfrm>
          <a:prstGeom prst="rect">
            <a:avLst/>
          </a:prstGeom>
          <a:noFill/>
        </p:spPr>
        <p:txBody>
          <a:bodyPr wrap="square">
            <a:spAutoFit/>
          </a:bodyPr>
          <a:lstStyle/>
          <a:p>
            <a:pPr lvl="0"/>
            <a:r>
              <a:rPr lang="en-US" sz="2800" b="1" dirty="0">
                <a:solidFill>
                  <a:schemeClr val="tx2"/>
                </a:solidFill>
              </a:rPr>
              <a:t>Does digital media use harm children’s emotional intelligence? A parental perspective. </a:t>
            </a:r>
            <a:r>
              <a:rPr lang="en-US" sz="2800" dirty="0">
                <a:solidFill>
                  <a:schemeClr val="tx2"/>
                </a:solidFill>
              </a:rPr>
              <a:t>By Robin L. Nabi and Lara N. Wolfers. From media and communication, 2022, volume 10, issue 1. </a:t>
            </a:r>
          </a:p>
          <a:p>
            <a:pPr lvl="0"/>
            <a:endParaRPr lang="en-US" sz="2800" dirty="0"/>
          </a:p>
        </p:txBody>
      </p:sp>
      <p:graphicFrame>
        <p:nvGraphicFramePr>
          <p:cNvPr id="4" name="Content Placeholder 2">
            <a:extLst>
              <a:ext uri="{FF2B5EF4-FFF2-40B4-BE49-F238E27FC236}">
                <a16:creationId xmlns:a16="http://schemas.microsoft.com/office/drawing/2014/main" xmlns="" id="{8A085951-D7E2-E55E-0946-6D45D969AFB7}"/>
              </a:ext>
            </a:extLst>
          </p:cNvPr>
          <p:cNvGraphicFramePr>
            <a:graphicFrameLocks/>
          </p:cNvGraphicFramePr>
          <p:nvPr>
            <p:extLst>
              <p:ext uri="{D42A27DB-BD31-4B8C-83A1-F6EECF244321}">
                <p14:modId xmlns:p14="http://schemas.microsoft.com/office/powerpoint/2010/main" val="2893395156"/>
              </p:ext>
            </p:extLst>
          </p:nvPr>
        </p:nvGraphicFramePr>
        <p:xfrm>
          <a:off x="2206773" y="172846"/>
          <a:ext cx="8176591" cy="65068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4148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7EDBA180-F7F5-43E0-B455-5FC16E2573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xmlns="" id="{FCA42AC7-0102-4C6B-A360-D98DDCD5D0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61999"/>
            <a:ext cx="8874233" cy="5334001"/>
          </a:xfrm>
          <a:custGeom>
            <a:avLst/>
            <a:gdLst>
              <a:gd name="connsiteX0" fmla="*/ 0 w 8874233"/>
              <a:gd name="connsiteY0" fmla="*/ 0 h 5334001"/>
              <a:gd name="connsiteX1" fmla="*/ 1126566 w 8874233"/>
              <a:gd name="connsiteY1" fmla="*/ 0 h 5334001"/>
              <a:gd name="connsiteX2" fmla="*/ 7534656 w 8874233"/>
              <a:gd name="connsiteY2" fmla="*/ 0 h 5334001"/>
              <a:gd name="connsiteX3" fmla="*/ 8874233 w 8874233"/>
              <a:gd name="connsiteY3" fmla="*/ 0 h 5334001"/>
              <a:gd name="connsiteX4" fmla="*/ 7858591 w 8874233"/>
              <a:gd name="connsiteY4" fmla="*/ 5334001 h 5334001"/>
              <a:gd name="connsiteX5" fmla="*/ 7534656 w 8874233"/>
              <a:gd name="connsiteY5" fmla="*/ 5334001 h 5334001"/>
              <a:gd name="connsiteX6" fmla="*/ 590 w 8874233"/>
              <a:gd name="connsiteY6" fmla="*/ 5334001 h 5334001"/>
              <a:gd name="connsiteX7" fmla="*/ 0 w 8874233"/>
              <a:gd name="connsiteY7" fmla="*/ 5334001 h 53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4233" h="5334001">
                <a:moveTo>
                  <a:pt x="0" y="0"/>
                </a:moveTo>
                <a:lnTo>
                  <a:pt x="1126566" y="0"/>
                </a:lnTo>
                <a:lnTo>
                  <a:pt x="7534656" y="0"/>
                </a:lnTo>
                <a:lnTo>
                  <a:pt x="8874233" y="0"/>
                </a:lnTo>
                <a:lnTo>
                  <a:pt x="7858591" y="5334001"/>
                </a:lnTo>
                <a:lnTo>
                  <a:pt x="7534656" y="5334001"/>
                </a:lnTo>
                <a:lnTo>
                  <a:pt x="590"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A50BE35B-32C3-7D80-BC7B-4B0E32CB4C09}"/>
              </a:ext>
            </a:extLst>
          </p:cNvPr>
          <p:cNvSpPr>
            <a:spLocks noGrp="1"/>
          </p:cNvSpPr>
          <p:nvPr>
            <p:ph type="title"/>
          </p:nvPr>
        </p:nvSpPr>
        <p:spPr>
          <a:xfrm>
            <a:off x="8860469" y="758953"/>
            <a:ext cx="2786615" cy="5330952"/>
          </a:xfrm>
        </p:spPr>
        <p:txBody>
          <a:bodyPr anchor="b">
            <a:normAutofit/>
          </a:bodyPr>
          <a:lstStyle/>
          <a:p>
            <a:r>
              <a:rPr lang="en-US" dirty="0">
                <a:solidFill>
                  <a:schemeClr val="accent1"/>
                </a:solidFill>
              </a:rPr>
              <a:t>Parenting in the Age of Social Media</a:t>
            </a:r>
          </a:p>
        </p:txBody>
      </p:sp>
      <p:sp>
        <p:nvSpPr>
          <p:cNvPr id="3" name="Content Placeholder 2">
            <a:extLst>
              <a:ext uri="{FF2B5EF4-FFF2-40B4-BE49-F238E27FC236}">
                <a16:creationId xmlns:a16="http://schemas.microsoft.com/office/drawing/2014/main" xmlns="" id="{D4699E60-26DA-5D0C-EA3B-F0BE705BAEDB}"/>
              </a:ext>
            </a:extLst>
          </p:cNvPr>
          <p:cNvSpPr>
            <a:spLocks noGrp="1"/>
          </p:cNvSpPr>
          <p:nvPr>
            <p:ph idx="1"/>
          </p:nvPr>
        </p:nvSpPr>
        <p:spPr>
          <a:xfrm>
            <a:off x="643467" y="864108"/>
            <a:ext cx="7180552" cy="5120640"/>
          </a:xfrm>
        </p:spPr>
        <p:txBody>
          <a:bodyPr>
            <a:normAutofit/>
          </a:bodyPr>
          <a:lstStyle/>
          <a:p>
            <a:endParaRPr lang="en-US" sz="3600" dirty="0">
              <a:solidFill>
                <a:srgbClr val="FFFFFF"/>
              </a:solidFill>
            </a:endParaRPr>
          </a:p>
          <a:p>
            <a:r>
              <a:rPr lang="en-US" sz="3600" dirty="0">
                <a:solidFill>
                  <a:srgbClr val="FFFFFF"/>
                </a:solidFill>
              </a:rPr>
              <a:t>But first…</a:t>
            </a: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sp>
        <p:nvSpPr>
          <p:cNvPr id="16" name="Rectangle 11">
            <a:extLst>
              <a:ext uri="{FF2B5EF4-FFF2-40B4-BE49-F238E27FC236}">
                <a16:creationId xmlns:a16="http://schemas.microsoft.com/office/drawing/2014/main" xmlns="" id="{D1EAD543-1503-4630-AAE6-E315D68A50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98922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xmlns="" id="{8B4B9203-1ADC-0BA9-3261-A12EC1BECD2F}"/>
              </a:ext>
            </a:extLst>
          </p:cNvPr>
          <p:cNvSpPr txBox="1"/>
          <p:nvPr/>
        </p:nvSpPr>
        <p:spPr>
          <a:xfrm>
            <a:off x="5711973" y="851160"/>
            <a:ext cx="6142382" cy="3108543"/>
          </a:xfrm>
          <a:prstGeom prst="rect">
            <a:avLst/>
          </a:prstGeom>
          <a:noFill/>
        </p:spPr>
        <p:txBody>
          <a:bodyPr wrap="square">
            <a:spAutoFit/>
          </a:bodyPr>
          <a:lstStyle/>
          <a:p>
            <a:pPr lvl="0"/>
            <a:r>
              <a:rPr lang="en-US" sz="2800" b="1" dirty="0">
                <a:solidFill>
                  <a:schemeClr val="tx2"/>
                </a:solidFill>
              </a:rPr>
              <a:t>Does digital media use harm children’s emotional intelligence? A parental perspective. </a:t>
            </a:r>
            <a:r>
              <a:rPr lang="en-US" sz="2800" dirty="0">
                <a:solidFill>
                  <a:schemeClr val="tx2"/>
                </a:solidFill>
              </a:rPr>
              <a:t>By Robin L. Nabi and Lara N. Wolfers. From media and communication, 2022, volume 10, issue 1. </a:t>
            </a:r>
          </a:p>
          <a:p>
            <a:pPr lvl="0"/>
            <a:endParaRPr lang="en-US" sz="2800" dirty="0"/>
          </a:p>
        </p:txBody>
      </p:sp>
      <p:sp>
        <p:nvSpPr>
          <p:cNvPr id="3" name="Content Placeholder 3">
            <a:extLst>
              <a:ext uri="{FF2B5EF4-FFF2-40B4-BE49-F238E27FC236}">
                <a16:creationId xmlns:a16="http://schemas.microsoft.com/office/drawing/2014/main" xmlns="" id="{3ECB19B6-A2DB-BC37-F6F7-06A10AF8A3AA}"/>
              </a:ext>
            </a:extLst>
          </p:cNvPr>
          <p:cNvSpPr txBox="1">
            <a:spLocks/>
          </p:cNvSpPr>
          <p:nvPr/>
        </p:nvSpPr>
        <p:spPr>
          <a:xfrm>
            <a:off x="2126689" y="334901"/>
            <a:ext cx="8706679" cy="6182706"/>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3200" kern="100" dirty="0">
                <a:solidFill>
                  <a:schemeClr val="tx2"/>
                </a:solidFill>
                <a:ea typeface="Calibri" panose="020F0502020204030204" pitchFamily="34" charset="0"/>
                <a:cs typeface="Times New Roman" panose="02020603050405020304" pitchFamily="18" charset="0"/>
              </a:rPr>
              <a:t>“</a:t>
            </a:r>
            <a:r>
              <a:rPr lang="en-US" sz="3200" b="1" kern="100" dirty="0">
                <a:solidFill>
                  <a:schemeClr val="tx2"/>
                </a:solidFill>
                <a:ea typeface="Calibri" panose="020F0502020204030204" pitchFamily="34" charset="0"/>
                <a:cs typeface="Times New Roman" panose="02020603050405020304" pitchFamily="18" charset="0"/>
              </a:rPr>
              <a:t>Parents’ use of their mobile devices around their children was associated with having children they rated as lower in EI generally</a:t>
            </a:r>
            <a:r>
              <a:rPr lang="en-US" sz="3200" kern="100" dirty="0">
                <a:solidFill>
                  <a:schemeClr val="tx2"/>
                </a:solidFill>
                <a:ea typeface="Calibri" panose="020F0502020204030204" pitchFamily="34" charset="0"/>
                <a:cs typeface="Times New Roman" panose="02020603050405020304" pitchFamily="18" charset="0"/>
              </a:rPr>
              <a:t>. Given parents have at best, divided attention when using their phones in the presence of their children as well as the evidence that parents exhibit “still face” when on their mobile devices, it is reasonable to imagine that children lose the benefits of their parents’ emotional responses… </a:t>
            </a:r>
            <a:r>
              <a:rPr lang="en-US" sz="3200" b="1" kern="100" dirty="0">
                <a:solidFill>
                  <a:schemeClr val="tx2"/>
                </a:solidFill>
                <a:ea typeface="Calibri" panose="020F0502020204030204" pitchFamily="34" charset="0"/>
                <a:cs typeface="Times New Roman" panose="02020603050405020304" pitchFamily="18" charset="0"/>
              </a:rPr>
              <a:t>parental mobile device behavior around their children is likely a meaningful impediment to their child’s emotional skill development.” </a:t>
            </a:r>
            <a:r>
              <a:rPr lang="en-US" sz="3200" kern="100" dirty="0">
                <a:solidFill>
                  <a:schemeClr val="tx2"/>
                </a:solidFill>
                <a:ea typeface="Calibri" panose="020F0502020204030204" pitchFamily="34" charset="0"/>
                <a:cs typeface="Times New Roman" panose="02020603050405020304" pitchFamily="18" charset="0"/>
              </a:rPr>
              <a:t>p. 357</a:t>
            </a:r>
          </a:p>
        </p:txBody>
      </p:sp>
    </p:spTree>
    <p:extLst>
      <p:ext uri="{BB962C8B-B14F-4D97-AF65-F5344CB8AC3E}">
        <p14:creationId xmlns:p14="http://schemas.microsoft.com/office/powerpoint/2010/main" val="2794247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xmlns="" id="{8B4B9203-1ADC-0BA9-3261-A12EC1BECD2F}"/>
              </a:ext>
            </a:extLst>
          </p:cNvPr>
          <p:cNvSpPr txBox="1"/>
          <p:nvPr/>
        </p:nvSpPr>
        <p:spPr>
          <a:xfrm>
            <a:off x="5711973" y="851160"/>
            <a:ext cx="6142382" cy="3108543"/>
          </a:xfrm>
          <a:prstGeom prst="rect">
            <a:avLst/>
          </a:prstGeom>
          <a:noFill/>
        </p:spPr>
        <p:txBody>
          <a:bodyPr wrap="square">
            <a:spAutoFit/>
          </a:bodyPr>
          <a:lstStyle/>
          <a:p>
            <a:pPr lvl="0"/>
            <a:r>
              <a:rPr lang="en-US" sz="2800" b="1" dirty="0">
                <a:solidFill>
                  <a:schemeClr val="tx2"/>
                </a:solidFill>
              </a:rPr>
              <a:t>Does digital media use harm children’s emotional intelligence? A parental perspective. </a:t>
            </a:r>
            <a:r>
              <a:rPr lang="en-US" sz="2800" dirty="0">
                <a:solidFill>
                  <a:schemeClr val="tx2"/>
                </a:solidFill>
              </a:rPr>
              <a:t>By Robin L. Nabi and Lara N. Wolfers. From media and communication, 2022, volume 10, issue 1. </a:t>
            </a:r>
          </a:p>
          <a:p>
            <a:pPr lvl="0"/>
            <a:endParaRPr lang="en-US" sz="2800" dirty="0"/>
          </a:p>
        </p:txBody>
      </p:sp>
      <p:sp>
        <p:nvSpPr>
          <p:cNvPr id="3" name="Content Placeholder 3">
            <a:extLst>
              <a:ext uri="{FF2B5EF4-FFF2-40B4-BE49-F238E27FC236}">
                <a16:creationId xmlns:a16="http://schemas.microsoft.com/office/drawing/2014/main" xmlns="" id="{3ECB19B6-A2DB-BC37-F6F7-06A10AF8A3AA}"/>
              </a:ext>
            </a:extLst>
          </p:cNvPr>
          <p:cNvSpPr txBox="1">
            <a:spLocks/>
          </p:cNvSpPr>
          <p:nvPr/>
        </p:nvSpPr>
        <p:spPr>
          <a:xfrm>
            <a:off x="2126689" y="334901"/>
            <a:ext cx="8706679" cy="6182706"/>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3200" kern="100" dirty="0">
                <a:solidFill>
                  <a:schemeClr val="tx2"/>
                </a:solidFill>
                <a:ea typeface="Calibri" panose="020F0502020204030204" pitchFamily="34" charset="0"/>
                <a:cs typeface="Times New Roman" panose="02020603050405020304" pitchFamily="18" charset="0"/>
              </a:rPr>
              <a:t>“</a:t>
            </a:r>
            <a:r>
              <a:rPr lang="en-US" sz="3200" b="1" kern="100" dirty="0">
                <a:solidFill>
                  <a:schemeClr val="tx2"/>
                </a:solidFill>
                <a:ea typeface="Calibri" panose="020F0502020204030204" pitchFamily="34" charset="0"/>
                <a:cs typeface="Times New Roman" panose="02020603050405020304" pitchFamily="18" charset="0"/>
              </a:rPr>
              <a:t>Parents’ use of their mobile devices around their children was associated with having children they rated as lower in EI generally</a:t>
            </a:r>
            <a:r>
              <a:rPr lang="en-US" sz="3200" kern="100" dirty="0">
                <a:solidFill>
                  <a:schemeClr val="tx2"/>
                </a:solidFill>
                <a:ea typeface="Calibri" panose="020F0502020204030204" pitchFamily="34" charset="0"/>
                <a:cs typeface="Times New Roman" panose="02020603050405020304" pitchFamily="18" charset="0"/>
              </a:rPr>
              <a:t>. Given parents have at best, divided attention when using their phones in the presence of their children as well as the evidence that parents exhibit “still face” when on their mobile devices, it is reasonable to imagine that children lose the benefits of their parents’ emotional responses… </a:t>
            </a:r>
            <a:r>
              <a:rPr lang="en-US" sz="3200" b="1" kern="100" dirty="0">
                <a:solidFill>
                  <a:schemeClr val="tx2"/>
                </a:solidFill>
                <a:ea typeface="Calibri" panose="020F0502020204030204" pitchFamily="34" charset="0"/>
                <a:cs typeface="Times New Roman" panose="02020603050405020304" pitchFamily="18" charset="0"/>
              </a:rPr>
              <a:t>parental mobile device behavior around their children is likely a meaningful impediment to their child’s emotional skill development.” </a:t>
            </a:r>
            <a:r>
              <a:rPr lang="en-US" sz="3200" kern="100" dirty="0">
                <a:solidFill>
                  <a:schemeClr val="tx2"/>
                </a:solidFill>
                <a:ea typeface="Calibri" panose="020F0502020204030204" pitchFamily="34" charset="0"/>
                <a:cs typeface="Times New Roman" panose="02020603050405020304" pitchFamily="18" charset="0"/>
              </a:rPr>
              <a:t>p. 357</a:t>
            </a:r>
          </a:p>
        </p:txBody>
      </p:sp>
    </p:spTree>
    <p:extLst>
      <p:ext uri="{BB962C8B-B14F-4D97-AF65-F5344CB8AC3E}">
        <p14:creationId xmlns:p14="http://schemas.microsoft.com/office/powerpoint/2010/main" val="3078777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xmlns="" id="{8B4B9203-1ADC-0BA9-3261-A12EC1BECD2F}"/>
              </a:ext>
            </a:extLst>
          </p:cNvPr>
          <p:cNvSpPr txBox="1"/>
          <p:nvPr/>
        </p:nvSpPr>
        <p:spPr>
          <a:xfrm>
            <a:off x="5711973" y="851160"/>
            <a:ext cx="6142382" cy="3108543"/>
          </a:xfrm>
          <a:prstGeom prst="rect">
            <a:avLst/>
          </a:prstGeom>
          <a:noFill/>
        </p:spPr>
        <p:txBody>
          <a:bodyPr wrap="square">
            <a:spAutoFit/>
          </a:bodyPr>
          <a:lstStyle/>
          <a:p>
            <a:pPr lvl="0"/>
            <a:r>
              <a:rPr lang="en-US" sz="2800" b="1" dirty="0">
                <a:solidFill>
                  <a:schemeClr val="tx2"/>
                </a:solidFill>
              </a:rPr>
              <a:t>Does digital media use harm children’s emotional intelligence? A parental perspective. </a:t>
            </a:r>
            <a:r>
              <a:rPr lang="en-US" sz="2800" dirty="0">
                <a:solidFill>
                  <a:schemeClr val="tx2"/>
                </a:solidFill>
              </a:rPr>
              <a:t>By Robin L. Nabi and Lara N. Wolfers. From media and communication, 2022, volume 10, issue 1. </a:t>
            </a:r>
          </a:p>
          <a:p>
            <a:pPr lvl="0"/>
            <a:endParaRPr lang="en-US" sz="2800" dirty="0"/>
          </a:p>
        </p:txBody>
      </p:sp>
      <p:sp>
        <p:nvSpPr>
          <p:cNvPr id="3" name="Content Placeholder 3">
            <a:extLst>
              <a:ext uri="{FF2B5EF4-FFF2-40B4-BE49-F238E27FC236}">
                <a16:creationId xmlns:a16="http://schemas.microsoft.com/office/drawing/2014/main" xmlns="" id="{3ECB19B6-A2DB-BC37-F6F7-06A10AF8A3AA}"/>
              </a:ext>
            </a:extLst>
          </p:cNvPr>
          <p:cNvSpPr txBox="1">
            <a:spLocks/>
          </p:cNvSpPr>
          <p:nvPr/>
        </p:nvSpPr>
        <p:spPr>
          <a:xfrm>
            <a:off x="2126689" y="334901"/>
            <a:ext cx="8706679" cy="6182706"/>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3200" kern="100" dirty="0">
                <a:solidFill>
                  <a:schemeClr val="tx2"/>
                </a:solidFill>
                <a:ea typeface="Calibri" panose="020F0502020204030204" pitchFamily="34" charset="0"/>
                <a:cs typeface="Times New Roman" panose="02020603050405020304" pitchFamily="18" charset="0"/>
              </a:rPr>
              <a:t>“</a:t>
            </a:r>
            <a:r>
              <a:rPr lang="en-US" sz="3200" b="1" kern="100" dirty="0">
                <a:solidFill>
                  <a:schemeClr val="tx2"/>
                </a:solidFill>
                <a:ea typeface="Calibri" panose="020F0502020204030204" pitchFamily="34" charset="0"/>
                <a:cs typeface="Times New Roman" panose="02020603050405020304" pitchFamily="18" charset="0"/>
              </a:rPr>
              <a:t>Parents’ use of their mobile devices around their children was associated with having children they rated as lower in EI generally</a:t>
            </a:r>
            <a:r>
              <a:rPr lang="en-US" sz="3200" kern="100" dirty="0">
                <a:solidFill>
                  <a:schemeClr val="tx2"/>
                </a:solidFill>
                <a:ea typeface="Calibri" panose="020F0502020204030204" pitchFamily="34" charset="0"/>
                <a:cs typeface="Times New Roman" panose="02020603050405020304" pitchFamily="18" charset="0"/>
              </a:rPr>
              <a:t>. Given parents have at best, divided attention when using their phones in the presence of their children as well as the evidence that parents exhibit “still face” when on their mobile devices, it is reasonable to imagine that children lose the benefits of their parents’ emotional responses… </a:t>
            </a:r>
            <a:r>
              <a:rPr lang="en-US" sz="3200" b="1" kern="100" dirty="0">
                <a:solidFill>
                  <a:schemeClr val="tx2"/>
                </a:solidFill>
                <a:ea typeface="Calibri" panose="020F0502020204030204" pitchFamily="34" charset="0"/>
                <a:cs typeface="Times New Roman" panose="02020603050405020304" pitchFamily="18" charset="0"/>
              </a:rPr>
              <a:t>parental mobile device behavior around their children is likely a meaningful impediment to their child’s emotional skill development.” </a:t>
            </a:r>
            <a:r>
              <a:rPr lang="en-US" sz="3200" kern="100" dirty="0">
                <a:solidFill>
                  <a:schemeClr val="tx2"/>
                </a:solidFill>
                <a:ea typeface="Calibri" panose="020F0502020204030204" pitchFamily="34" charset="0"/>
                <a:cs typeface="Times New Roman" panose="02020603050405020304" pitchFamily="18" charset="0"/>
              </a:rPr>
              <a:t>p. 357</a:t>
            </a:r>
          </a:p>
        </p:txBody>
      </p:sp>
    </p:spTree>
    <p:extLst>
      <p:ext uri="{BB962C8B-B14F-4D97-AF65-F5344CB8AC3E}">
        <p14:creationId xmlns:p14="http://schemas.microsoft.com/office/powerpoint/2010/main" val="712936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FCF8D96-ACCE-4A38-BFE7-4D631184D1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90C472F-3A67-EC40-59B1-0A9F0F36F802}"/>
              </a:ext>
            </a:extLst>
          </p:cNvPr>
          <p:cNvSpPr>
            <a:spLocks noGrp="1"/>
          </p:cNvSpPr>
          <p:nvPr>
            <p:ph type="title"/>
          </p:nvPr>
        </p:nvSpPr>
        <p:spPr>
          <a:xfrm>
            <a:off x="103718" y="1073019"/>
            <a:ext cx="5608255" cy="1255469"/>
          </a:xfrm>
        </p:spPr>
        <p:txBody>
          <a:bodyPr>
            <a:normAutofit/>
          </a:bodyPr>
          <a:lstStyle/>
          <a:p>
            <a:r>
              <a:rPr lang="en-US" dirty="0"/>
              <a:t>Social Media Use as Parents:</a:t>
            </a:r>
          </a:p>
        </p:txBody>
      </p:sp>
      <p:graphicFrame>
        <p:nvGraphicFramePr>
          <p:cNvPr id="18" name="Content Placeholder 2">
            <a:extLst>
              <a:ext uri="{FF2B5EF4-FFF2-40B4-BE49-F238E27FC236}">
                <a16:creationId xmlns:a16="http://schemas.microsoft.com/office/drawing/2014/main" xmlns="" id="{79688CBF-5277-73B0-7760-993CA546AC54}"/>
              </a:ext>
            </a:extLst>
          </p:cNvPr>
          <p:cNvGraphicFramePr>
            <a:graphicFrameLocks noGrp="1"/>
          </p:cNvGraphicFramePr>
          <p:nvPr>
            <p:ph idx="1"/>
            <p:extLst>
              <p:ext uri="{D42A27DB-BD31-4B8C-83A1-F6EECF244321}">
                <p14:modId xmlns:p14="http://schemas.microsoft.com/office/powerpoint/2010/main" val="662112771"/>
              </p:ext>
            </p:extLst>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755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2A8ABB-000C-42F6-B17E-31E8E126CC36}"/>
              </a:ext>
            </a:extLst>
          </p:cNvPr>
          <p:cNvSpPr>
            <a:spLocks noGrp="1"/>
          </p:cNvSpPr>
          <p:nvPr>
            <p:ph type="title"/>
          </p:nvPr>
        </p:nvSpPr>
        <p:spPr/>
        <p:txBody>
          <a:bodyPr/>
          <a:lstStyle/>
          <a:p>
            <a:pPr algn="ctr"/>
            <a:r>
              <a:rPr lang="en-US" dirty="0"/>
              <a:t>Issues we are facing</a:t>
            </a:r>
          </a:p>
        </p:txBody>
      </p:sp>
      <p:sp>
        <p:nvSpPr>
          <p:cNvPr id="3" name="Text Placeholder 2">
            <a:extLst>
              <a:ext uri="{FF2B5EF4-FFF2-40B4-BE49-F238E27FC236}">
                <a16:creationId xmlns:a16="http://schemas.microsoft.com/office/drawing/2014/main" xmlns="" id="{29144055-3599-3D11-4D9C-24C3E30C751B}"/>
              </a:ext>
            </a:extLst>
          </p:cNvPr>
          <p:cNvSpPr>
            <a:spLocks noGrp="1"/>
          </p:cNvSpPr>
          <p:nvPr>
            <p:ph type="body" idx="1"/>
          </p:nvPr>
        </p:nvSpPr>
        <p:spPr/>
        <p:txBody>
          <a:bodyPr>
            <a:normAutofit/>
          </a:bodyPr>
          <a:lstStyle/>
          <a:p>
            <a:pPr algn="ctr"/>
            <a:r>
              <a:rPr lang="en-US" sz="3200" dirty="0"/>
              <a:t>Effects on kids</a:t>
            </a:r>
          </a:p>
        </p:txBody>
      </p:sp>
      <p:sp>
        <p:nvSpPr>
          <p:cNvPr id="4" name="Content Placeholder 3">
            <a:extLst>
              <a:ext uri="{FF2B5EF4-FFF2-40B4-BE49-F238E27FC236}">
                <a16:creationId xmlns:a16="http://schemas.microsoft.com/office/drawing/2014/main" xmlns="" id="{F9AAB281-BBC9-1E56-B0E4-71311698849A}"/>
              </a:ext>
            </a:extLst>
          </p:cNvPr>
          <p:cNvSpPr>
            <a:spLocks noGrp="1"/>
          </p:cNvSpPr>
          <p:nvPr>
            <p:ph sz="half" idx="2"/>
          </p:nvPr>
        </p:nvSpPr>
        <p:spPr/>
        <p:txBody>
          <a:bodyPr/>
          <a:lstStyle/>
          <a:p>
            <a:r>
              <a:rPr lang="en-US" sz="2800" dirty="0"/>
              <a:t>Brain development</a:t>
            </a:r>
          </a:p>
          <a:p>
            <a:r>
              <a:rPr lang="en-US" sz="2800" dirty="0"/>
              <a:t>Depression and anxiety</a:t>
            </a:r>
          </a:p>
          <a:p>
            <a:r>
              <a:rPr lang="en-US" sz="2800" dirty="0"/>
              <a:t>Sleep disturbances</a:t>
            </a:r>
          </a:p>
          <a:p>
            <a:r>
              <a:rPr lang="en-US" sz="2800" dirty="0"/>
              <a:t>Body image issues</a:t>
            </a:r>
          </a:p>
          <a:p>
            <a:r>
              <a:rPr lang="en-US" sz="2800" dirty="0"/>
              <a:t>Cyberbullying</a:t>
            </a:r>
          </a:p>
          <a:p>
            <a:r>
              <a:rPr lang="en-US" sz="2800" dirty="0"/>
              <a:t>Safety concerns</a:t>
            </a:r>
            <a:endParaRPr lang="en-US" dirty="0"/>
          </a:p>
        </p:txBody>
      </p:sp>
      <p:sp>
        <p:nvSpPr>
          <p:cNvPr id="5" name="Text Placeholder 4">
            <a:extLst>
              <a:ext uri="{FF2B5EF4-FFF2-40B4-BE49-F238E27FC236}">
                <a16:creationId xmlns:a16="http://schemas.microsoft.com/office/drawing/2014/main" xmlns="" id="{CA546A42-3781-63CA-C968-3EF318D357D1}"/>
              </a:ext>
            </a:extLst>
          </p:cNvPr>
          <p:cNvSpPr>
            <a:spLocks noGrp="1"/>
          </p:cNvSpPr>
          <p:nvPr>
            <p:ph type="body" sz="quarter" idx="3"/>
          </p:nvPr>
        </p:nvSpPr>
        <p:spPr/>
        <p:txBody>
          <a:bodyPr>
            <a:noAutofit/>
          </a:bodyPr>
          <a:lstStyle/>
          <a:p>
            <a:pPr algn="ctr"/>
            <a:r>
              <a:rPr lang="en-US" sz="3200" dirty="0"/>
              <a:t>Effects on parents</a:t>
            </a:r>
          </a:p>
        </p:txBody>
      </p:sp>
      <p:sp>
        <p:nvSpPr>
          <p:cNvPr id="6" name="Content Placeholder 5">
            <a:extLst>
              <a:ext uri="{FF2B5EF4-FFF2-40B4-BE49-F238E27FC236}">
                <a16:creationId xmlns:a16="http://schemas.microsoft.com/office/drawing/2014/main" xmlns="" id="{22F5FFE6-DF8E-2D34-C1E3-2DC0DB504F40}"/>
              </a:ext>
            </a:extLst>
          </p:cNvPr>
          <p:cNvSpPr>
            <a:spLocks noGrp="1"/>
          </p:cNvSpPr>
          <p:nvPr>
            <p:ph sz="quarter" idx="4"/>
          </p:nvPr>
        </p:nvSpPr>
        <p:spPr/>
        <p:txBody>
          <a:bodyPr>
            <a:normAutofit/>
          </a:bodyPr>
          <a:lstStyle/>
          <a:p>
            <a:r>
              <a:rPr lang="en-US" sz="2800" dirty="0"/>
              <a:t>Problematic content</a:t>
            </a:r>
          </a:p>
          <a:p>
            <a:r>
              <a:rPr lang="en-US" sz="2800" dirty="0"/>
              <a:t>Distraction</a:t>
            </a:r>
          </a:p>
          <a:p>
            <a:r>
              <a:rPr lang="en-US" sz="2800" dirty="0"/>
              <a:t>Negative effects on emotional intelligence in kids</a:t>
            </a:r>
          </a:p>
        </p:txBody>
      </p:sp>
    </p:spTree>
    <p:extLst>
      <p:ext uri="{BB962C8B-B14F-4D97-AF65-F5344CB8AC3E}">
        <p14:creationId xmlns:p14="http://schemas.microsoft.com/office/powerpoint/2010/main" val="517513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80D45-1AF8-9074-D201-9BA6A6AA732C}"/>
              </a:ext>
            </a:extLst>
          </p:cNvPr>
          <p:cNvSpPr>
            <a:spLocks noGrp="1"/>
          </p:cNvSpPr>
          <p:nvPr>
            <p:ph type="title"/>
          </p:nvPr>
        </p:nvSpPr>
        <p:spPr/>
        <p:txBody>
          <a:bodyPr>
            <a:normAutofit/>
          </a:bodyPr>
          <a:lstStyle/>
          <a:p>
            <a:pPr algn="ctr"/>
            <a:r>
              <a:rPr lang="en-US" sz="5400" dirty="0"/>
              <a:t>What can we do?!</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31517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80D45-1AF8-9074-D201-9BA6A6AA732C}"/>
              </a:ext>
            </a:extLst>
          </p:cNvPr>
          <p:cNvSpPr>
            <a:spLocks noGrp="1"/>
          </p:cNvSpPr>
          <p:nvPr>
            <p:ph type="title"/>
          </p:nvPr>
        </p:nvSpPr>
        <p:spPr/>
        <p:txBody>
          <a:bodyPr>
            <a:normAutofit/>
          </a:bodyPr>
          <a:lstStyle/>
          <a:p>
            <a:pPr algn="ctr"/>
            <a:r>
              <a:rPr lang="en-US" sz="5400" dirty="0"/>
              <a:t>What can we do?!</a:t>
            </a:r>
          </a:p>
        </p:txBody>
      </p:sp>
      <p:sp>
        <p:nvSpPr>
          <p:cNvPr id="3" name="&quot;Not Allowed&quot; Symbol 2">
            <a:extLst>
              <a:ext uri="{FF2B5EF4-FFF2-40B4-BE49-F238E27FC236}">
                <a16:creationId xmlns:a16="http://schemas.microsoft.com/office/drawing/2014/main" xmlns="" id="{7F91072C-3B00-B250-A914-11DF44E9C329}"/>
              </a:ext>
            </a:extLst>
          </p:cNvPr>
          <p:cNvSpPr/>
          <p:nvPr/>
        </p:nvSpPr>
        <p:spPr>
          <a:xfrm>
            <a:off x="4073236" y="403761"/>
            <a:ext cx="6379963" cy="5590639"/>
          </a:xfrm>
          <a:prstGeom prst="noSmoking">
            <a:avLst>
              <a:gd name="adj" fmla="val 1014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402754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A13F4-F832-5442-FF4B-0B09E708F58B}"/>
              </a:ext>
            </a:extLst>
          </p:cNvPr>
          <p:cNvSpPr>
            <a:spLocks noGrp="1"/>
          </p:cNvSpPr>
          <p:nvPr>
            <p:ph type="title"/>
          </p:nvPr>
        </p:nvSpPr>
        <p:spPr>
          <a:xfrm>
            <a:off x="92765" y="1123837"/>
            <a:ext cx="3326296" cy="4601183"/>
          </a:xfrm>
        </p:spPr>
        <p:txBody>
          <a:bodyPr>
            <a:normAutofit/>
          </a:bodyPr>
          <a:lstStyle/>
          <a:p>
            <a:pPr algn="ctr"/>
            <a:r>
              <a:rPr lang="en-US" sz="3200" dirty="0"/>
              <a:t>Surgeon General recommendations for parents</a:t>
            </a:r>
          </a:p>
        </p:txBody>
      </p:sp>
      <p:sp>
        <p:nvSpPr>
          <p:cNvPr id="3" name="Content Placeholder 2">
            <a:extLst>
              <a:ext uri="{FF2B5EF4-FFF2-40B4-BE49-F238E27FC236}">
                <a16:creationId xmlns:a16="http://schemas.microsoft.com/office/drawing/2014/main" xmlns="" id="{4EA39865-1274-3894-78DE-14FE5F161AB3}"/>
              </a:ext>
            </a:extLst>
          </p:cNvPr>
          <p:cNvSpPr>
            <a:spLocks noGrp="1"/>
          </p:cNvSpPr>
          <p:nvPr>
            <p:ph idx="1"/>
          </p:nvPr>
        </p:nvSpPr>
        <p:spPr/>
        <p:txBody>
          <a:bodyPr>
            <a:normAutofit/>
          </a:bodyPr>
          <a:lstStyle/>
          <a:p>
            <a:pPr marL="514350" indent="-514350">
              <a:buAutoNum type="arabicPeriod"/>
            </a:pPr>
            <a:endParaRPr lang="en-US" sz="3200" dirty="0">
              <a:solidFill>
                <a:schemeClr val="accent1">
                  <a:lumMod val="75000"/>
                </a:schemeClr>
              </a:solidFill>
            </a:endParaRPr>
          </a:p>
          <a:p>
            <a:pPr marL="514350" indent="-514350">
              <a:buAutoNum type="arabicPeriod"/>
            </a:pPr>
            <a:r>
              <a:rPr lang="en-US" sz="3200" dirty="0">
                <a:solidFill>
                  <a:schemeClr val="accent1">
                    <a:lumMod val="75000"/>
                  </a:schemeClr>
                </a:solidFill>
              </a:rPr>
              <a:t>Create a family media plan.</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accent1"/>
                </a:solidFill>
                <a:effectLst/>
                <a:ea typeface="Calibri" panose="020F0502020204030204" pitchFamily="34" charset="0"/>
                <a:cs typeface="Times New Roman" panose="02020603050405020304" pitchFamily="18" charset="0"/>
              </a:rPr>
              <a:t>www.healthychildren.org/MediaUsePlan</a:t>
            </a:r>
            <a:endParaRPr lang="en-US" sz="2800" dirty="0">
              <a:solidFill>
                <a:schemeClr val="accent1"/>
              </a:solidFill>
            </a:endParaRPr>
          </a:p>
          <a:p>
            <a:pPr marL="514350" indent="-514350">
              <a:buAutoNum type="arabicPeriod"/>
            </a:pPr>
            <a:endParaRPr lang="en-US" sz="3200" dirty="0">
              <a:solidFill>
                <a:schemeClr val="accent1">
                  <a:lumMod val="75000"/>
                </a:schemeClr>
              </a:solidFill>
            </a:endParaRPr>
          </a:p>
          <a:p>
            <a:pPr marL="514350" indent="-514350">
              <a:buAutoNum type="arabicPeriod"/>
            </a:pPr>
            <a:endParaRPr lang="en-US" sz="3200" dirty="0">
              <a:solidFill>
                <a:schemeClr val="accent1">
                  <a:lumMod val="75000"/>
                </a:schemeClr>
              </a:solidFill>
            </a:endParaRPr>
          </a:p>
          <a:p>
            <a:pPr marL="514350" indent="-514350">
              <a:buAutoNum type="arabicPeriod"/>
            </a:pPr>
            <a:endParaRPr lang="en-US" sz="3200" dirty="0">
              <a:solidFill>
                <a:schemeClr val="accent1">
                  <a:lumMod val="75000"/>
                </a:schemeClr>
              </a:solidFill>
            </a:endParaRPr>
          </a:p>
          <a:p>
            <a:pPr marL="514350" indent="-514350">
              <a:buAutoNum type="arabicPeriod"/>
            </a:pPr>
            <a:endParaRPr lang="en-US" sz="3200" dirty="0">
              <a:solidFill>
                <a:schemeClr val="accent1">
                  <a:lumMod val="75000"/>
                </a:schemeClr>
              </a:solidFill>
            </a:endParaRPr>
          </a:p>
          <a:p>
            <a:pPr marL="514350" indent="-514350">
              <a:buAutoNum type="arabicPeriod"/>
            </a:pPr>
            <a:endParaRPr lang="en-US" sz="3200" dirty="0">
              <a:solidFill>
                <a:schemeClr val="accent1">
                  <a:lumMod val="75000"/>
                </a:schemeClr>
              </a:solidFill>
            </a:endParaRPr>
          </a:p>
          <a:p>
            <a:pPr marL="0" indent="0">
              <a:buNone/>
            </a:pPr>
            <a:r>
              <a:rPr lang="en-US" sz="3200" dirty="0">
                <a:solidFill>
                  <a:schemeClr val="accent1">
                    <a:lumMod val="75000"/>
                  </a:schemeClr>
                </a:solidFill>
              </a:rPr>
              <a:t> </a:t>
            </a:r>
          </a:p>
        </p:txBody>
      </p:sp>
    </p:spTree>
    <p:extLst>
      <p:ext uri="{BB962C8B-B14F-4D97-AF65-F5344CB8AC3E}">
        <p14:creationId xmlns:p14="http://schemas.microsoft.com/office/powerpoint/2010/main" val="2348450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A13F4-F832-5442-FF4B-0B09E708F58B}"/>
              </a:ext>
            </a:extLst>
          </p:cNvPr>
          <p:cNvSpPr>
            <a:spLocks noGrp="1"/>
          </p:cNvSpPr>
          <p:nvPr>
            <p:ph type="title"/>
          </p:nvPr>
        </p:nvSpPr>
        <p:spPr>
          <a:xfrm>
            <a:off x="92765" y="1123837"/>
            <a:ext cx="3326296" cy="4601183"/>
          </a:xfrm>
        </p:spPr>
        <p:txBody>
          <a:bodyPr>
            <a:normAutofit/>
          </a:bodyPr>
          <a:lstStyle/>
          <a:p>
            <a:pPr algn="ctr"/>
            <a:r>
              <a:rPr lang="en-US" sz="3200" dirty="0"/>
              <a:t>Surgeon General recommendations for parents</a:t>
            </a:r>
          </a:p>
        </p:txBody>
      </p:sp>
      <p:sp>
        <p:nvSpPr>
          <p:cNvPr id="3" name="Content Placeholder 2">
            <a:extLst>
              <a:ext uri="{FF2B5EF4-FFF2-40B4-BE49-F238E27FC236}">
                <a16:creationId xmlns:a16="http://schemas.microsoft.com/office/drawing/2014/main" xmlns="" id="{4EA39865-1274-3894-78DE-14FE5F161AB3}"/>
              </a:ext>
            </a:extLst>
          </p:cNvPr>
          <p:cNvSpPr>
            <a:spLocks noGrp="1"/>
          </p:cNvSpPr>
          <p:nvPr>
            <p:ph idx="1"/>
          </p:nvPr>
        </p:nvSpPr>
        <p:spPr/>
        <p:txBody>
          <a:bodyPr>
            <a:normAutofit lnSpcReduction="10000"/>
          </a:bodyPr>
          <a:lstStyle/>
          <a:p>
            <a:pPr marL="514350" indent="-514350">
              <a:buAutoNum type="arabicPeriod"/>
            </a:pPr>
            <a:endParaRPr lang="en-US" sz="3200" dirty="0">
              <a:solidFill>
                <a:schemeClr val="accent1">
                  <a:lumMod val="75000"/>
                </a:schemeClr>
              </a:solidFill>
            </a:endParaRPr>
          </a:p>
          <a:p>
            <a:pPr marL="514350" indent="-514350">
              <a:buAutoNum type="arabicPeriod"/>
            </a:pPr>
            <a:r>
              <a:rPr lang="en-US" sz="3200" dirty="0">
                <a:solidFill>
                  <a:schemeClr val="accent1">
                    <a:lumMod val="75000"/>
                  </a:schemeClr>
                </a:solidFill>
              </a:rPr>
              <a:t>Create a family media plan.</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accent1"/>
                </a:solidFill>
                <a:effectLst/>
                <a:ea typeface="Calibri" panose="020F0502020204030204" pitchFamily="34" charset="0"/>
                <a:cs typeface="Times New Roman" panose="02020603050405020304" pitchFamily="18" charset="0"/>
              </a:rPr>
              <a:t>www.healthychildren.org/MediaUsePlan</a:t>
            </a:r>
            <a:endParaRPr lang="en-US" sz="2800" dirty="0">
              <a:solidFill>
                <a:schemeClr val="accent1"/>
              </a:solidFill>
            </a:endParaRPr>
          </a:p>
          <a:p>
            <a:pPr marL="514350" indent="-514350">
              <a:buAutoNum type="arabicPeriod"/>
            </a:pPr>
            <a:r>
              <a:rPr lang="en-US" sz="3200" dirty="0">
                <a:solidFill>
                  <a:schemeClr val="accent1">
                    <a:lumMod val="75000"/>
                  </a:schemeClr>
                </a:solidFill>
              </a:rPr>
              <a:t>Create tech-free zones and encourage children to foster in-person friendships.</a:t>
            </a:r>
          </a:p>
          <a:p>
            <a:pPr marL="514350" indent="-514350">
              <a:buAutoNum type="arabicPeriod"/>
            </a:pPr>
            <a:endParaRPr lang="en-US" sz="3200" dirty="0">
              <a:solidFill>
                <a:schemeClr val="accent1">
                  <a:lumMod val="75000"/>
                </a:schemeClr>
              </a:solidFill>
            </a:endParaRPr>
          </a:p>
          <a:p>
            <a:pPr marL="514350" indent="-514350">
              <a:buAutoNum type="arabicPeriod"/>
            </a:pPr>
            <a:endParaRPr lang="en-US" sz="3200" dirty="0">
              <a:solidFill>
                <a:schemeClr val="accent1">
                  <a:lumMod val="75000"/>
                </a:schemeClr>
              </a:solidFill>
            </a:endParaRPr>
          </a:p>
          <a:p>
            <a:pPr marL="514350" indent="-514350">
              <a:buAutoNum type="arabicPeriod"/>
            </a:pPr>
            <a:endParaRPr lang="en-US" sz="3200" dirty="0">
              <a:solidFill>
                <a:schemeClr val="accent1">
                  <a:lumMod val="75000"/>
                </a:schemeClr>
              </a:solidFill>
            </a:endParaRPr>
          </a:p>
          <a:p>
            <a:pPr marL="514350" indent="-514350">
              <a:buAutoNum type="arabicPeriod"/>
            </a:pPr>
            <a:endParaRPr lang="en-US" sz="3200" dirty="0">
              <a:solidFill>
                <a:schemeClr val="accent1">
                  <a:lumMod val="75000"/>
                </a:schemeClr>
              </a:solidFill>
            </a:endParaRPr>
          </a:p>
          <a:p>
            <a:pPr marL="0" indent="0">
              <a:buNone/>
            </a:pPr>
            <a:r>
              <a:rPr lang="en-US" sz="3200" dirty="0">
                <a:solidFill>
                  <a:schemeClr val="accent1">
                    <a:lumMod val="75000"/>
                  </a:schemeClr>
                </a:solidFill>
              </a:rPr>
              <a:t> </a:t>
            </a:r>
          </a:p>
        </p:txBody>
      </p:sp>
    </p:spTree>
    <p:extLst>
      <p:ext uri="{BB962C8B-B14F-4D97-AF65-F5344CB8AC3E}">
        <p14:creationId xmlns:p14="http://schemas.microsoft.com/office/powerpoint/2010/main" val="73987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A13F4-F832-5442-FF4B-0B09E708F58B}"/>
              </a:ext>
            </a:extLst>
          </p:cNvPr>
          <p:cNvSpPr>
            <a:spLocks noGrp="1"/>
          </p:cNvSpPr>
          <p:nvPr>
            <p:ph type="title"/>
          </p:nvPr>
        </p:nvSpPr>
        <p:spPr>
          <a:xfrm>
            <a:off x="92765" y="1123837"/>
            <a:ext cx="3326296" cy="4601183"/>
          </a:xfrm>
        </p:spPr>
        <p:txBody>
          <a:bodyPr>
            <a:normAutofit/>
          </a:bodyPr>
          <a:lstStyle/>
          <a:p>
            <a:pPr algn="ctr"/>
            <a:r>
              <a:rPr lang="en-US" sz="3200" dirty="0"/>
              <a:t>Surgeon General recommendations for parents</a:t>
            </a:r>
          </a:p>
        </p:txBody>
      </p:sp>
      <p:sp>
        <p:nvSpPr>
          <p:cNvPr id="3" name="Content Placeholder 2">
            <a:extLst>
              <a:ext uri="{FF2B5EF4-FFF2-40B4-BE49-F238E27FC236}">
                <a16:creationId xmlns:a16="http://schemas.microsoft.com/office/drawing/2014/main" xmlns="" id="{4EA39865-1274-3894-78DE-14FE5F161AB3}"/>
              </a:ext>
            </a:extLst>
          </p:cNvPr>
          <p:cNvSpPr>
            <a:spLocks noGrp="1"/>
          </p:cNvSpPr>
          <p:nvPr>
            <p:ph idx="1"/>
          </p:nvPr>
        </p:nvSpPr>
        <p:spPr/>
        <p:txBody>
          <a:bodyPr>
            <a:normAutofit lnSpcReduction="10000"/>
          </a:bodyPr>
          <a:lstStyle/>
          <a:p>
            <a:pPr marL="514350" indent="-514350">
              <a:buAutoNum type="arabicPeriod"/>
            </a:pPr>
            <a:endParaRPr lang="en-US" sz="3200" dirty="0">
              <a:solidFill>
                <a:schemeClr val="accent1">
                  <a:lumMod val="75000"/>
                </a:schemeClr>
              </a:solidFill>
            </a:endParaRPr>
          </a:p>
          <a:p>
            <a:pPr marL="514350" indent="-514350">
              <a:buAutoNum type="arabicPeriod"/>
            </a:pPr>
            <a:r>
              <a:rPr lang="en-US" sz="3200" dirty="0">
                <a:solidFill>
                  <a:schemeClr val="accent1">
                    <a:lumMod val="75000"/>
                  </a:schemeClr>
                </a:solidFill>
              </a:rPr>
              <a:t>Create a family media plan.</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accent1"/>
                </a:solidFill>
                <a:effectLst/>
                <a:ea typeface="Calibri" panose="020F0502020204030204" pitchFamily="34" charset="0"/>
                <a:cs typeface="Times New Roman" panose="02020603050405020304" pitchFamily="18" charset="0"/>
              </a:rPr>
              <a:t>www.healthychildren.org/MediaUsePlan</a:t>
            </a:r>
            <a:endParaRPr lang="en-US" sz="2800" dirty="0">
              <a:solidFill>
                <a:schemeClr val="accent1"/>
              </a:solidFill>
            </a:endParaRPr>
          </a:p>
          <a:p>
            <a:pPr marL="514350" indent="-514350">
              <a:buAutoNum type="arabicPeriod"/>
            </a:pPr>
            <a:r>
              <a:rPr lang="en-US" sz="3200" dirty="0">
                <a:solidFill>
                  <a:schemeClr val="accent1">
                    <a:lumMod val="75000"/>
                  </a:schemeClr>
                </a:solidFill>
              </a:rPr>
              <a:t>Create tech-free zones and encourage children to foster in-person friendships.</a:t>
            </a:r>
          </a:p>
          <a:p>
            <a:pPr marL="514350" indent="-514350">
              <a:buAutoNum type="arabicPeriod"/>
            </a:pPr>
            <a:r>
              <a:rPr lang="en-US" sz="3200" dirty="0">
                <a:solidFill>
                  <a:schemeClr val="accent1">
                    <a:lumMod val="75000"/>
                  </a:schemeClr>
                </a:solidFill>
              </a:rPr>
              <a:t>Model responsible media use.</a:t>
            </a:r>
          </a:p>
          <a:p>
            <a:pPr marL="514350" indent="-514350">
              <a:buAutoNum type="arabicPeriod"/>
            </a:pPr>
            <a:endParaRPr lang="en-US" sz="3200" dirty="0">
              <a:solidFill>
                <a:schemeClr val="accent1">
                  <a:lumMod val="75000"/>
                </a:schemeClr>
              </a:solidFill>
            </a:endParaRPr>
          </a:p>
          <a:p>
            <a:pPr marL="514350" indent="-514350">
              <a:buAutoNum type="arabicPeriod"/>
            </a:pPr>
            <a:endParaRPr lang="en-US" sz="3200" dirty="0">
              <a:solidFill>
                <a:schemeClr val="accent1">
                  <a:lumMod val="75000"/>
                </a:schemeClr>
              </a:solidFill>
            </a:endParaRPr>
          </a:p>
          <a:p>
            <a:pPr marL="514350" indent="-514350">
              <a:buAutoNum type="arabicPeriod"/>
            </a:pPr>
            <a:endParaRPr lang="en-US" sz="3200" dirty="0">
              <a:solidFill>
                <a:schemeClr val="accent1">
                  <a:lumMod val="75000"/>
                </a:schemeClr>
              </a:solidFill>
            </a:endParaRPr>
          </a:p>
          <a:p>
            <a:pPr marL="0" indent="0">
              <a:buNone/>
            </a:pPr>
            <a:r>
              <a:rPr lang="en-US" sz="3200" dirty="0">
                <a:solidFill>
                  <a:schemeClr val="accent1">
                    <a:lumMod val="75000"/>
                  </a:schemeClr>
                </a:solidFill>
              </a:rPr>
              <a:t> </a:t>
            </a:r>
          </a:p>
        </p:txBody>
      </p:sp>
    </p:spTree>
    <p:extLst>
      <p:ext uri="{BB962C8B-B14F-4D97-AF65-F5344CB8AC3E}">
        <p14:creationId xmlns:p14="http://schemas.microsoft.com/office/powerpoint/2010/main" val="118258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7EDBA180-F7F5-43E0-B455-5FC16E2573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xmlns="" id="{FCA42AC7-0102-4C6B-A360-D98DDCD5D0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61999"/>
            <a:ext cx="8874233" cy="5334001"/>
          </a:xfrm>
          <a:custGeom>
            <a:avLst/>
            <a:gdLst>
              <a:gd name="connsiteX0" fmla="*/ 0 w 8874233"/>
              <a:gd name="connsiteY0" fmla="*/ 0 h 5334001"/>
              <a:gd name="connsiteX1" fmla="*/ 1126566 w 8874233"/>
              <a:gd name="connsiteY1" fmla="*/ 0 h 5334001"/>
              <a:gd name="connsiteX2" fmla="*/ 7534656 w 8874233"/>
              <a:gd name="connsiteY2" fmla="*/ 0 h 5334001"/>
              <a:gd name="connsiteX3" fmla="*/ 8874233 w 8874233"/>
              <a:gd name="connsiteY3" fmla="*/ 0 h 5334001"/>
              <a:gd name="connsiteX4" fmla="*/ 7858591 w 8874233"/>
              <a:gd name="connsiteY4" fmla="*/ 5334001 h 5334001"/>
              <a:gd name="connsiteX5" fmla="*/ 7534656 w 8874233"/>
              <a:gd name="connsiteY5" fmla="*/ 5334001 h 5334001"/>
              <a:gd name="connsiteX6" fmla="*/ 590 w 8874233"/>
              <a:gd name="connsiteY6" fmla="*/ 5334001 h 5334001"/>
              <a:gd name="connsiteX7" fmla="*/ 0 w 8874233"/>
              <a:gd name="connsiteY7" fmla="*/ 5334001 h 53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4233" h="5334001">
                <a:moveTo>
                  <a:pt x="0" y="0"/>
                </a:moveTo>
                <a:lnTo>
                  <a:pt x="1126566" y="0"/>
                </a:lnTo>
                <a:lnTo>
                  <a:pt x="7534656" y="0"/>
                </a:lnTo>
                <a:lnTo>
                  <a:pt x="8874233" y="0"/>
                </a:lnTo>
                <a:lnTo>
                  <a:pt x="7858591" y="5334001"/>
                </a:lnTo>
                <a:lnTo>
                  <a:pt x="7534656" y="5334001"/>
                </a:lnTo>
                <a:lnTo>
                  <a:pt x="590"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A50BE35B-32C3-7D80-BC7B-4B0E32CB4C09}"/>
              </a:ext>
            </a:extLst>
          </p:cNvPr>
          <p:cNvSpPr>
            <a:spLocks noGrp="1"/>
          </p:cNvSpPr>
          <p:nvPr>
            <p:ph type="title"/>
          </p:nvPr>
        </p:nvSpPr>
        <p:spPr>
          <a:xfrm>
            <a:off x="8860469" y="758953"/>
            <a:ext cx="2786615" cy="5330952"/>
          </a:xfrm>
        </p:spPr>
        <p:txBody>
          <a:bodyPr anchor="b">
            <a:normAutofit/>
          </a:bodyPr>
          <a:lstStyle/>
          <a:p>
            <a:r>
              <a:rPr lang="en-US">
                <a:solidFill>
                  <a:schemeClr val="accent1"/>
                </a:solidFill>
              </a:rPr>
              <a:t>Parenting in the Age of Social Media</a:t>
            </a:r>
          </a:p>
        </p:txBody>
      </p:sp>
      <p:sp>
        <p:nvSpPr>
          <p:cNvPr id="3" name="Content Placeholder 2">
            <a:extLst>
              <a:ext uri="{FF2B5EF4-FFF2-40B4-BE49-F238E27FC236}">
                <a16:creationId xmlns:a16="http://schemas.microsoft.com/office/drawing/2014/main" xmlns="" id="{D4699E60-26DA-5D0C-EA3B-F0BE705BAEDB}"/>
              </a:ext>
            </a:extLst>
          </p:cNvPr>
          <p:cNvSpPr>
            <a:spLocks noGrp="1"/>
          </p:cNvSpPr>
          <p:nvPr>
            <p:ph idx="1"/>
          </p:nvPr>
        </p:nvSpPr>
        <p:spPr>
          <a:xfrm>
            <a:off x="643467" y="864108"/>
            <a:ext cx="7180552" cy="5120640"/>
          </a:xfrm>
        </p:spPr>
        <p:txBody>
          <a:bodyPr>
            <a:normAutofit/>
          </a:bodyPr>
          <a:lstStyle/>
          <a:p>
            <a:endParaRPr lang="en-US" sz="3600" dirty="0">
              <a:solidFill>
                <a:srgbClr val="FFFFFF"/>
              </a:solidFill>
            </a:endParaRPr>
          </a:p>
          <a:p>
            <a:r>
              <a:rPr lang="en-US" sz="3600" dirty="0">
                <a:solidFill>
                  <a:srgbClr val="FFFFFF"/>
                </a:solidFill>
              </a:rPr>
              <a:t>But first…</a:t>
            </a:r>
          </a:p>
          <a:p>
            <a:endParaRPr lang="en-US" dirty="0">
              <a:solidFill>
                <a:srgbClr val="FFFFFF"/>
              </a:solidFill>
            </a:endParaRPr>
          </a:p>
          <a:p>
            <a:r>
              <a:rPr lang="en-US" sz="3200" dirty="0">
                <a:solidFill>
                  <a:srgbClr val="FFFFFF"/>
                </a:solidFill>
              </a:rPr>
              <a:t>This isn’t exhaustive information.</a:t>
            </a: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sp>
        <p:nvSpPr>
          <p:cNvPr id="16" name="Rectangle 11">
            <a:extLst>
              <a:ext uri="{FF2B5EF4-FFF2-40B4-BE49-F238E27FC236}">
                <a16:creationId xmlns:a16="http://schemas.microsoft.com/office/drawing/2014/main" xmlns="" id="{D1EAD543-1503-4630-AAE6-E315D68A50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5307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A13F4-F832-5442-FF4B-0B09E708F58B}"/>
              </a:ext>
            </a:extLst>
          </p:cNvPr>
          <p:cNvSpPr>
            <a:spLocks noGrp="1"/>
          </p:cNvSpPr>
          <p:nvPr>
            <p:ph type="title"/>
          </p:nvPr>
        </p:nvSpPr>
        <p:spPr>
          <a:xfrm>
            <a:off x="92765" y="1123837"/>
            <a:ext cx="3326296" cy="4601183"/>
          </a:xfrm>
        </p:spPr>
        <p:txBody>
          <a:bodyPr>
            <a:normAutofit/>
          </a:bodyPr>
          <a:lstStyle/>
          <a:p>
            <a:pPr algn="ctr"/>
            <a:r>
              <a:rPr lang="en-US" sz="3200"/>
              <a:t>Surgeon General recommendations for parents</a:t>
            </a:r>
            <a:endParaRPr lang="en-US" sz="3200" dirty="0"/>
          </a:p>
        </p:txBody>
      </p:sp>
      <p:sp>
        <p:nvSpPr>
          <p:cNvPr id="3" name="Content Placeholder 2">
            <a:extLst>
              <a:ext uri="{FF2B5EF4-FFF2-40B4-BE49-F238E27FC236}">
                <a16:creationId xmlns:a16="http://schemas.microsoft.com/office/drawing/2014/main" xmlns="" id="{4EA39865-1274-3894-78DE-14FE5F161AB3}"/>
              </a:ext>
            </a:extLst>
          </p:cNvPr>
          <p:cNvSpPr>
            <a:spLocks noGrp="1"/>
          </p:cNvSpPr>
          <p:nvPr>
            <p:ph idx="1"/>
          </p:nvPr>
        </p:nvSpPr>
        <p:spPr/>
        <p:txBody>
          <a:bodyPr>
            <a:normAutofit lnSpcReduction="10000"/>
          </a:bodyPr>
          <a:lstStyle/>
          <a:p>
            <a:pPr marL="514350" indent="-514350">
              <a:buAutoNum type="arabicPeriod"/>
            </a:pPr>
            <a:endParaRPr lang="en-US" sz="3200" dirty="0">
              <a:solidFill>
                <a:schemeClr val="accent1">
                  <a:lumMod val="75000"/>
                </a:schemeClr>
              </a:solidFill>
            </a:endParaRPr>
          </a:p>
          <a:p>
            <a:pPr marL="514350" indent="-514350">
              <a:buAutoNum type="arabicPeriod"/>
            </a:pPr>
            <a:r>
              <a:rPr lang="en-US" sz="3200" dirty="0">
                <a:solidFill>
                  <a:schemeClr val="accent1">
                    <a:lumMod val="75000"/>
                  </a:schemeClr>
                </a:solidFill>
              </a:rPr>
              <a:t>Create a family media plan.</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accent1"/>
                </a:solidFill>
                <a:effectLst/>
                <a:ea typeface="Calibri" panose="020F0502020204030204" pitchFamily="34" charset="0"/>
                <a:cs typeface="Times New Roman" panose="02020603050405020304" pitchFamily="18" charset="0"/>
              </a:rPr>
              <a:t>www.healthychildren.org/MediaUsePlan</a:t>
            </a:r>
            <a:endParaRPr lang="en-US" sz="2800" dirty="0">
              <a:solidFill>
                <a:schemeClr val="accent1"/>
              </a:solidFill>
            </a:endParaRPr>
          </a:p>
          <a:p>
            <a:pPr marL="514350" indent="-514350">
              <a:buAutoNum type="arabicPeriod"/>
            </a:pPr>
            <a:r>
              <a:rPr lang="en-US" sz="3200" dirty="0">
                <a:solidFill>
                  <a:schemeClr val="accent1">
                    <a:lumMod val="75000"/>
                  </a:schemeClr>
                </a:solidFill>
              </a:rPr>
              <a:t>Create tech-free zones and encourage children to foster in-person friendships.</a:t>
            </a:r>
          </a:p>
          <a:p>
            <a:pPr marL="514350" indent="-514350">
              <a:buAutoNum type="arabicPeriod"/>
            </a:pPr>
            <a:r>
              <a:rPr lang="en-US" sz="3200" dirty="0">
                <a:solidFill>
                  <a:schemeClr val="accent1">
                    <a:lumMod val="75000"/>
                  </a:schemeClr>
                </a:solidFill>
              </a:rPr>
              <a:t>Model responsible media use.</a:t>
            </a:r>
          </a:p>
          <a:p>
            <a:pPr marL="514350" indent="-514350">
              <a:buAutoNum type="arabicPeriod"/>
            </a:pPr>
            <a:r>
              <a:rPr lang="en-US" sz="3200" dirty="0">
                <a:solidFill>
                  <a:schemeClr val="accent1">
                    <a:lumMod val="75000"/>
                  </a:schemeClr>
                </a:solidFill>
              </a:rPr>
              <a:t>Teach safe and responsible tech use.</a:t>
            </a:r>
          </a:p>
          <a:p>
            <a:pPr marL="514350" indent="-514350">
              <a:buAutoNum type="arabicPeriod"/>
            </a:pPr>
            <a:endParaRPr lang="en-US" sz="3200" dirty="0">
              <a:solidFill>
                <a:schemeClr val="accent1">
                  <a:lumMod val="75000"/>
                </a:schemeClr>
              </a:solidFill>
            </a:endParaRPr>
          </a:p>
          <a:p>
            <a:pPr marL="514350" indent="-514350">
              <a:buAutoNum type="arabicPeriod"/>
            </a:pPr>
            <a:endParaRPr lang="en-US" sz="3200" dirty="0">
              <a:solidFill>
                <a:schemeClr val="accent1">
                  <a:lumMod val="75000"/>
                </a:schemeClr>
              </a:solidFill>
            </a:endParaRPr>
          </a:p>
          <a:p>
            <a:pPr marL="0" indent="0">
              <a:buNone/>
            </a:pPr>
            <a:r>
              <a:rPr lang="en-US" sz="3200" dirty="0">
                <a:solidFill>
                  <a:schemeClr val="accent1">
                    <a:lumMod val="75000"/>
                  </a:schemeClr>
                </a:solidFill>
              </a:rPr>
              <a:t> </a:t>
            </a:r>
          </a:p>
        </p:txBody>
      </p:sp>
    </p:spTree>
    <p:extLst>
      <p:ext uri="{BB962C8B-B14F-4D97-AF65-F5344CB8AC3E}">
        <p14:creationId xmlns:p14="http://schemas.microsoft.com/office/powerpoint/2010/main" val="3526151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A13F4-F832-5442-FF4B-0B09E708F58B}"/>
              </a:ext>
            </a:extLst>
          </p:cNvPr>
          <p:cNvSpPr>
            <a:spLocks noGrp="1"/>
          </p:cNvSpPr>
          <p:nvPr>
            <p:ph type="title"/>
          </p:nvPr>
        </p:nvSpPr>
        <p:spPr>
          <a:xfrm>
            <a:off x="92765" y="1123837"/>
            <a:ext cx="3326296" cy="4601183"/>
          </a:xfrm>
        </p:spPr>
        <p:txBody>
          <a:bodyPr>
            <a:normAutofit/>
          </a:bodyPr>
          <a:lstStyle/>
          <a:p>
            <a:pPr algn="ctr"/>
            <a:r>
              <a:rPr lang="en-US" sz="3200"/>
              <a:t>Surgeon General recommendations for parents</a:t>
            </a:r>
            <a:endParaRPr lang="en-US" sz="3200" dirty="0"/>
          </a:p>
        </p:txBody>
      </p:sp>
      <p:sp>
        <p:nvSpPr>
          <p:cNvPr id="3" name="Content Placeholder 2">
            <a:extLst>
              <a:ext uri="{FF2B5EF4-FFF2-40B4-BE49-F238E27FC236}">
                <a16:creationId xmlns:a16="http://schemas.microsoft.com/office/drawing/2014/main" xmlns="" id="{4EA39865-1274-3894-78DE-14FE5F161AB3}"/>
              </a:ext>
            </a:extLst>
          </p:cNvPr>
          <p:cNvSpPr>
            <a:spLocks noGrp="1"/>
          </p:cNvSpPr>
          <p:nvPr>
            <p:ph idx="1"/>
          </p:nvPr>
        </p:nvSpPr>
        <p:spPr/>
        <p:txBody>
          <a:bodyPr>
            <a:normAutofit/>
          </a:bodyPr>
          <a:lstStyle/>
          <a:p>
            <a:pPr marL="514350" indent="-514350">
              <a:buAutoNum type="arabicPeriod"/>
            </a:pPr>
            <a:endParaRPr lang="en-US" sz="3200" dirty="0">
              <a:solidFill>
                <a:schemeClr val="accent1">
                  <a:lumMod val="75000"/>
                </a:schemeClr>
              </a:solidFill>
            </a:endParaRPr>
          </a:p>
          <a:p>
            <a:pPr marL="514350" indent="-514350">
              <a:buAutoNum type="arabicPeriod"/>
            </a:pPr>
            <a:r>
              <a:rPr lang="en-US" sz="3200" dirty="0">
                <a:solidFill>
                  <a:schemeClr val="accent1">
                    <a:lumMod val="75000"/>
                  </a:schemeClr>
                </a:solidFill>
              </a:rPr>
              <a:t>Create a family media plan.</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accent1"/>
                </a:solidFill>
                <a:effectLst/>
                <a:ea typeface="Calibri" panose="020F0502020204030204" pitchFamily="34" charset="0"/>
                <a:cs typeface="Times New Roman" panose="02020603050405020304" pitchFamily="18" charset="0"/>
              </a:rPr>
              <a:t>www.healthychildren.org/MediaUsePlan</a:t>
            </a:r>
            <a:endParaRPr lang="en-US" sz="2800" dirty="0">
              <a:solidFill>
                <a:schemeClr val="accent1"/>
              </a:solidFill>
            </a:endParaRPr>
          </a:p>
          <a:p>
            <a:pPr marL="514350" indent="-514350">
              <a:buAutoNum type="arabicPeriod"/>
            </a:pPr>
            <a:r>
              <a:rPr lang="en-US" sz="3200" dirty="0">
                <a:solidFill>
                  <a:schemeClr val="accent1">
                    <a:lumMod val="75000"/>
                  </a:schemeClr>
                </a:solidFill>
              </a:rPr>
              <a:t>Create tech-free zones and encourage children to foster in-person friendships.</a:t>
            </a:r>
          </a:p>
          <a:p>
            <a:pPr marL="514350" indent="-514350">
              <a:buAutoNum type="arabicPeriod"/>
            </a:pPr>
            <a:r>
              <a:rPr lang="en-US" sz="3200" dirty="0">
                <a:solidFill>
                  <a:schemeClr val="accent1">
                    <a:lumMod val="75000"/>
                  </a:schemeClr>
                </a:solidFill>
              </a:rPr>
              <a:t>Model responsible media use.</a:t>
            </a:r>
          </a:p>
          <a:p>
            <a:pPr marL="514350" indent="-514350">
              <a:buAutoNum type="arabicPeriod"/>
            </a:pPr>
            <a:r>
              <a:rPr lang="en-US" sz="3200" dirty="0">
                <a:solidFill>
                  <a:schemeClr val="accent1">
                    <a:lumMod val="75000"/>
                  </a:schemeClr>
                </a:solidFill>
              </a:rPr>
              <a:t>Teach safe and responsible tech use</a:t>
            </a:r>
          </a:p>
          <a:p>
            <a:pPr marL="514350" indent="-514350">
              <a:buAutoNum type="arabicPeriod"/>
            </a:pPr>
            <a:endParaRPr lang="en-US" sz="3200" dirty="0">
              <a:solidFill>
                <a:schemeClr val="accent1">
                  <a:lumMod val="75000"/>
                </a:schemeClr>
              </a:solidFill>
            </a:endParaRPr>
          </a:p>
          <a:p>
            <a:pPr marL="0" indent="0">
              <a:buNone/>
            </a:pPr>
            <a:r>
              <a:rPr lang="en-US" sz="3200" dirty="0">
                <a:solidFill>
                  <a:schemeClr val="accent1">
                    <a:lumMod val="75000"/>
                  </a:schemeClr>
                </a:solidFill>
              </a:rPr>
              <a:t> </a:t>
            </a:r>
          </a:p>
        </p:txBody>
      </p:sp>
      <p:sp>
        <p:nvSpPr>
          <p:cNvPr id="5" name="TextBox 4">
            <a:extLst>
              <a:ext uri="{FF2B5EF4-FFF2-40B4-BE49-F238E27FC236}">
                <a16:creationId xmlns:a16="http://schemas.microsoft.com/office/drawing/2014/main" xmlns="" id="{09AC152C-02D7-B299-8635-A653389BB791}"/>
              </a:ext>
            </a:extLst>
          </p:cNvPr>
          <p:cNvSpPr txBox="1"/>
          <p:nvPr/>
        </p:nvSpPr>
        <p:spPr>
          <a:xfrm>
            <a:off x="3643981" y="5061418"/>
            <a:ext cx="7315200" cy="1846659"/>
          </a:xfrm>
          <a:prstGeom prst="rect">
            <a:avLst/>
          </a:prstGeom>
          <a:noFill/>
        </p:spPr>
        <p:txBody>
          <a:bodyPr wrap="square" rtlCol="0">
            <a:spAutoFit/>
          </a:bodyPr>
          <a:lstStyle/>
          <a:p>
            <a:pPr algn="ctr"/>
            <a:r>
              <a:rPr lang="en-US" sz="3200" b="1" kern="100" dirty="0">
                <a:solidFill>
                  <a:schemeClr val="accent1">
                    <a:lumMod val="75000"/>
                  </a:schemeClr>
                </a:solidFill>
                <a:effectLst/>
                <a:ea typeface="Calibri" panose="020F0502020204030204" pitchFamily="34" charset="0"/>
                <a:cs typeface="Times New Roman" panose="02020603050405020304" pitchFamily="18" charset="0"/>
              </a:rPr>
              <a:t>Discussion:</a:t>
            </a:r>
            <a:r>
              <a:rPr lang="en-US" sz="3200" kern="100" dirty="0">
                <a:solidFill>
                  <a:schemeClr val="accent1">
                    <a:lumMod val="75000"/>
                  </a:schemeClr>
                </a:solidFill>
                <a:effectLst/>
                <a:ea typeface="Calibri" panose="020F0502020204030204" pitchFamily="34" charset="0"/>
                <a:cs typeface="Times New Roman" panose="02020603050405020304" pitchFamily="18" charset="0"/>
              </a:rPr>
              <a:t> How have you been able to strike a balance with social media in your own life?</a:t>
            </a:r>
          </a:p>
          <a:p>
            <a:endParaRPr lang="en-US" dirty="0"/>
          </a:p>
        </p:txBody>
      </p:sp>
    </p:spTree>
    <p:extLst>
      <p:ext uri="{BB962C8B-B14F-4D97-AF65-F5344CB8AC3E}">
        <p14:creationId xmlns:p14="http://schemas.microsoft.com/office/powerpoint/2010/main" val="1743798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80D45-1AF8-9074-D201-9BA6A6AA732C}"/>
              </a:ext>
            </a:extLst>
          </p:cNvPr>
          <p:cNvSpPr>
            <a:spLocks noGrp="1"/>
          </p:cNvSpPr>
          <p:nvPr>
            <p:ph type="title"/>
          </p:nvPr>
        </p:nvSpPr>
        <p:spPr/>
        <p:txBody>
          <a:bodyPr>
            <a:normAutofit/>
          </a:bodyPr>
          <a:lstStyle/>
          <a:p>
            <a:pPr algn="ctr"/>
            <a:r>
              <a:rPr lang="en-US" sz="4400" dirty="0"/>
              <a:t>Biblical Perspective</a:t>
            </a:r>
          </a:p>
        </p:txBody>
      </p:sp>
      <p:sp>
        <p:nvSpPr>
          <p:cNvPr id="5" name="Content Placeholder 4">
            <a:extLst>
              <a:ext uri="{FF2B5EF4-FFF2-40B4-BE49-F238E27FC236}">
                <a16:creationId xmlns:a16="http://schemas.microsoft.com/office/drawing/2014/main" xmlns="" id="{9E3074BC-EC49-6B52-93D7-4F86ED34379F}"/>
              </a:ext>
            </a:extLst>
          </p:cNvPr>
          <p:cNvSpPr>
            <a:spLocks noGrp="1"/>
          </p:cNvSpPr>
          <p:nvPr>
            <p:ph idx="1"/>
          </p:nvPr>
        </p:nvSpPr>
        <p:spPr/>
        <p:txBody>
          <a:bodyPr>
            <a:normAutofit/>
          </a:bodyPr>
          <a:lstStyle/>
          <a:p>
            <a:r>
              <a:rPr lang="en-US" sz="3600" dirty="0">
                <a:solidFill>
                  <a:schemeClr val="accent1">
                    <a:lumMod val="75000"/>
                  </a:schemeClr>
                </a:solidFill>
              </a:rPr>
              <a:t>Why is social media so alluring?</a:t>
            </a:r>
          </a:p>
          <a:p>
            <a:pPr marL="0" indent="0">
              <a:buNone/>
            </a:pPr>
            <a:r>
              <a:rPr lang="en-US" sz="3600" dirty="0"/>
              <a:t> </a:t>
            </a:r>
          </a:p>
          <a:p>
            <a:endParaRPr lang="en-US" sz="3600" dirty="0"/>
          </a:p>
          <a:p>
            <a:endParaRPr lang="en-US" sz="3600" dirty="0"/>
          </a:p>
          <a:p>
            <a:endParaRPr lang="en-US" sz="3600" dirty="0"/>
          </a:p>
          <a:p>
            <a:endParaRPr lang="en-US" sz="3600" dirty="0"/>
          </a:p>
          <a:p>
            <a:endParaRPr lang="en-US" sz="3600" dirty="0"/>
          </a:p>
        </p:txBody>
      </p:sp>
    </p:spTree>
    <p:extLst>
      <p:ext uri="{BB962C8B-B14F-4D97-AF65-F5344CB8AC3E}">
        <p14:creationId xmlns:p14="http://schemas.microsoft.com/office/powerpoint/2010/main" val="2743901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80D45-1AF8-9074-D201-9BA6A6AA732C}"/>
              </a:ext>
            </a:extLst>
          </p:cNvPr>
          <p:cNvSpPr>
            <a:spLocks noGrp="1"/>
          </p:cNvSpPr>
          <p:nvPr>
            <p:ph type="title"/>
          </p:nvPr>
        </p:nvSpPr>
        <p:spPr/>
        <p:txBody>
          <a:bodyPr>
            <a:normAutofit/>
          </a:bodyPr>
          <a:lstStyle/>
          <a:p>
            <a:pPr algn="ctr"/>
            <a:r>
              <a:rPr lang="en-US" sz="4400" dirty="0"/>
              <a:t>Biblical Perspective</a:t>
            </a:r>
          </a:p>
        </p:txBody>
      </p:sp>
      <p:sp>
        <p:nvSpPr>
          <p:cNvPr id="5" name="Content Placeholder 4">
            <a:extLst>
              <a:ext uri="{FF2B5EF4-FFF2-40B4-BE49-F238E27FC236}">
                <a16:creationId xmlns:a16="http://schemas.microsoft.com/office/drawing/2014/main" xmlns="" id="{9E3074BC-EC49-6B52-93D7-4F86ED34379F}"/>
              </a:ext>
            </a:extLst>
          </p:cNvPr>
          <p:cNvSpPr>
            <a:spLocks noGrp="1"/>
          </p:cNvSpPr>
          <p:nvPr>
            <p:ph idx="1"/>
          </p:nvPr>
        </p:nvSpPr>
        <p:spPr/>
        <p:txBody>
          <a:bodyPr>
            <a:normAutofit/>
          </a:bodyPr>
          <a:lstStyle/>
          <a:p>
            <a:r>
              <a:rPr lang="en-US" sz="3600" dirty="0">
                <a:solidFill>
                  <a:schemeClr val="accent1">
                    <a:lumMod val="75000"/>
                  </a:schemeClr>
                </a:solidFill>
              </a:rPr>
              <a:t>Why is social media so alluring? </a:t>
            </a:r>
          </a:p>
          <a:p>
            <a:pPr lvl="1"/>
            <a:endParaRPr lang="en-US" sz="3400" dirty="0"/>
          </a:p>
          <a:p>
            <a:pPr marL="502920" lvl="1" indent="0">
              <a:buNone/>
            </a:pPr>
            <a:r>
              <a:rPr lang="en-US" sz="3400" dirty="0">
                <a:solidFill>
                  <a:schemeClr val="accent1">
                    <a:lumMod val="75000"/>
                  </a:schemeClr>
                </a:solidFill>
              </a:rPr>
              <a:t>Meaning, belonging, community</a:t>
            </a:r>
          </a:p>
          <a:p>
            <a:pPr marL="0" indent="0">
              <a:buNone/>
            </a:pPr>
            <a:endParaRPr lang="en-US" sz="3600" dirty="0"/>
          </a:p>
          <a:p>
            <a:endParaRPr lang="en-US" sz="3600" dirty="0"/>
          </a:p>
          <a:p>
            <a:endParaRPr lang="en-US" sz="3600" dirty="0"/>
          </a:p>
          <a:p>
            <a:endParaRPr lang="en-US" sz="3600" dirty="0"/>
          </a:p>
        </p:txBody>
      </p:sp>
    </p:spTree>
    <p:extLst>
      <p:ext uri="{BB962C8B-B14F-4D97-AF65-F5344CB8AC3E}">
        <p14:creationId xmlns:p14="http://schemas.microsoft.com/office/powerpoint/2010/main" val="335816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80D45-1AF8-9074-D201-9BA6A6AA732C}"/>
              </a:ext>
            </a:extLst>
          </p:cNvPr>
          <p:cNvSpPr>
            <a:spLocks noGrp="1"/>
          </p:cNvSpPr>
          <p:nvPr>
            <p:ph type="title"/>
          </p:nvPr>
        </p:nvSpPr>
        <p:spPr/>
        <p:txBody>
          <a:bodyPr>
            <a:normAutofit/>
          </a:bodyPr>
          <a:lstStyle/>
          <a:p>
            <a:pPr algn="ctr"/>
            <a:r>
              <a:rPr lang="en-US" sz="4400" dirty="0"/>
              <a:t>Biblical Perspective</a:t>
            </a:r>
          </a:p>
        </p:txBody>
      </p:sp>
      <p:sp>
        <p:nvSpPr>
          <p:cNvPr id="5" name="Content Placeholder 4">
            <a:extLst>
              <a:ext uri="{FF2B5EF4-FFF2-40B4-BE49-F238E27FC236}">
                <a16:creationId xmlns:a16="http://schemas.microsoft.com/office/drawing/2014/main" xmlns="" id="{9E3074BC-EC49-6B52-93D7-4F86ED34379F}"/>
              </a:ext>
            </a:extLst>
          </p:cNvPr>
          <p:cNvSpPr>
            <a:spLocks noGrp="1"/>
          </p:cNvSpPr>
          <p:nvPr>
            <p:ph idx="1"/>
          </p:nvPr>
        </p:nvSpPr>
        <p:spPr/>
        <p:txBody>
          <a:bodyPr>
            <a:normAutofit/>
          </a:bodyPr>
          <a:lstStyle/>
          <a:p>
            <a:endParaRPr lang="en-US" sz="3600" dirty="0"/>
          </a:p>
          <a:p>
            <a:r>
              <a:rPr lang="en-US" sz="3600" dirty="0">
                <a:solidFill>
                  <a:schemeClr val="accent1">
                    <a:lumMod val="75000"/>
                  </a:schemeClr>
                </a:solidFill>
              </a:rPr>
              <a:t>Why is social media so alluring? </a:t>
            </a:r>
          </a:p>
          <a:p>
            <a:pPr lvl="1"/>
            <a:endParaRPr lang="en-US" sz="3400" dirty="0">
              <a:solidFill>
                <a:schemeClr val="accent1">
                  <a:lumMod val="75000"/>
                </a:schemeClr>
              </a:solidFill>
            </a:endParaRPr>
          </a:p>
          <a:p>
            <a:pPr lvl="1"/>
            <a:r>
              <a:rPr lang="en-US" sz="3400" dirty="0">
                <a:solidFill>
                  <a:schemeClr val="accent1">
                    <a:lumMod val="75000"/>
                  </a:schemeClr>
                </a:solidFill>
              </a:rPr>
              <a:t>Meaning, belonging, community</a:t>
            </a:r>
          </a:p>
          <a:p>
            <a:pPr marL="0" indent="0">
              <a:buNone/>
            </a:pPr>
            <a:r>
              <a:rPr lang="en-US" sz="3600" dirty="0">
                <a:solidFill>
                  <a:schemeClr val="accent1">
                    <a:lumMod val="75000"/>
                  </a:schemeClr>
                </a:solidFill>
              </a:rPr>
              <a:t>Jeremiah 1:5: “Before I formed you in the womb I knew you, before you were born I set you apart…”</a:t>
            </a:r>
          </a:p>
          <a:p>
            <a:endParaRPr lang="en-US" sz="3600" dirty="0"/>
          </a:p>
          <a:p>
            <a:endParaRPr lang="en-US" sz="3600" dirty="0"/>
          </a:p>
          <a:p>
            <a:endParaRPr lang="en-US" sz="3600" dirty="0"/>
          </a:p>
        </p:txBody>
      </p:sp>
    </p:spTree>
    <p:extLst>
      <p:ext uri="{BB962C8B-B14F-4D97-AF65-F5344CB8AC3E}">
        <p14:creationId xmlns:p14="http://schemas.microsoft.com/office/powerpoint/2010/main" val="3402984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80D45-1AF8-9074-D201-9BA6A6AA732C}"/>
              </a:ext>
            </a:extLst>
          </p:cNvPr>
          <p:cNvSpPr>
            <a:spLocks noGrp="1"/>
          </p:cNvSpPr>
          <p:nvPr>
            <p:ph type="title"/>
          </p:nvPr>
        </p:nvSpPr>
        <p:spPr/>
        <p:txBody>
          <a:bodyPr>
            <a:normAutofit/>
          </a:bodyPr>
          <a:lstStyle/>
          <a:p>
            <a:pPr algn="ctr"/>
            <a:r>
              <a:rPr lang="en-US" sz="4400" dirty="0"/>
              <a:t>Biblical Perspective</a:t>
            </a:r>
          </a:p>
        </p:txBody>
      </p:sp>
      <p:sp>
        <p:nvSpPr>
          <p:cNvPr id="5" name="Content Placeholder 4">
            <a:extLst>
              <a:ext uri="{FF2B5EF4-FFF2-40B4-BE49-F238E27FC236}">
                <a16:creationId xmlns:a16="http://schemas.microsoft.com/office/drawing/2014/main" xmlns="" id="{9E3074BC-EC49-6B52-93D7-4F86ED34379F}"/>
              </a:ext>
            </a:extLst>
          </p:cNvPr>
          <p:cNvSpPr>
            <a:spLocks noGrp="1"/>
          </p:cNvSpPr>
          <p:nvPr>
            <p:ph idx="1"/>
          </p:nvPr>
        </p:nvSpPr>
        <p:spPr/>
        <p:txBody>
          <a:bodyPr>
            <a:normAutofit/>
          </a:bodyPr>
          <a:lstStyle/>
          <a:p>
            <a:endParaRPr lang="en-US" sz="3600" dirty="0"/>
          </a:p>
          <a:p>
            <a:r>
              <a:rPr lang="en-US" sz="3600" dirty="0">
                <a:solidFill>
                  <a:schemeClr val="accent1">
                    <a:lumMod val="75000"/>
                  </a:schemeClr>
                </a:solidFill>
              </a:rPr>
              <a:t>Why is social media so alluring? </a:t>
            </a:r>
          </a:p>
          <a:p>
            <a:pPr lvl="1"/>
            <a:endParaRPr lang="en-US" sz="3400" dirty="0">
              <a:solidFill>
                <a:schemeClr val="accent1">
                  <a:lumMod val="75000"/>
                </a:schemeClr>
              </a:solidFill>
            </a:endParaRPr>
          </a:p>
          <a:p>
            <a:pPr lvl="1"/>
            <a:r>
              <a:rPr lang="en-US" sz="3400" dirty="0">
                <a:solidFill>
                  <a:schemeClr val="accent1">
                    <a:lumMod val="75000"/>
                  </a:schemeClr>
                </a:solidFill>
              </a:rPr>
              <a:t>Meaning, belonging, community</a:t>
            </a:r>
          </a:p>
          <a:p>
            <a:pPr marL="0" indent="0">
              <a:buNone/>
            </a:pPr>
            <a:r>
              <a:rPr lang="en-US" sz="3600" dirty="0">
                <a:solidFill>
                  <a:schemeClr val="accent1">
                    <a:lumMod val="75000"/>
                  </a:schemeClr>
                </a:solidFill>
              </a:rPr>
              <a:t>Romans 12: 5: so in Christ we, though many, form one body, and each member belongs to all the others. </a:t>
            </a:r>
          </a:p>
          <a:p>
            <a:endParaRPr lang="en-US" sz="3600" dirty="0"/>
          </a:p>
          <a:p>
            <a:endParaRPr lang="en-US" sz="3600" dirty="0"/>
          </a:p>
          <a:p>
            <a:endParaRPr lang="en-US" sz="3600" dirty="0"/>
          </a:p>
        </p:txBody>
      </p:sp>
    </p:spTree>
    <p:extLst>
      <p:ext uri="{BB962C8B-B14F-4D97-AF65-F5344CB8AC3E}">
        <p14:creationId xmlns:p14="http://schemas.microsoft.com/office/powerpoint/2010/main" val="2997276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80D45-1AF8-9074-D201-9BA6A6AA732C}"/>
              </a:ext>
            </a:extLst>
          </p:cNvPr>
          <p:cNvSpPr>
            <a:spLocks noGrp="1"/>
          </p:cNvSpPr>
          <p:nvPr>
            <p:ph type="title"/>
          </p:nvPr>
        </p:nvSpPr>
        <p:spPr/>
        <p:txBody>
          <a:bodyPr>
            <a:normAutofit/>
          </a:bodyPr>
          <a:lstStyle/>
          <a:p>
            <a:pPr algn="ctr"/>
            <a:r>
              <a:rPr lang="en-US" sz="4400" dirty="0"/>
              <a:t>Biblical Perspective</a:t>
            </a:r>
          </a:p>
        </p:txBody>
      </p:sp>
      <p:sp>
        <p:nvSpPr>
          <p:cNvPr id="5" name="Content Placeholder 4">
            <a:extLst>
              <a:ext uri="{FF2B5EF4-FFF2-40B4-BE49-F238E27FC236}">
                <a16:creationId xmlns:a16="http://schemas.microsoft.com/office/drawing/2014/main" xmlns="" id="{9E3074BC-EC49-6B52-93D7-4F86ED34379F}"/>
              </a:ext>
            </a:extLst>
          </p:cNvPr>
          <p:cNvSpPr>
            <a:spLocks noGrp="1"/>
          </p:cNvSpPr>
          <p:nvPr>
            <p:ph idx="1"/>
          </p:nvPr>
        </p:nvSpPr>
        <p:spPr/>
        <p:txBody>
          <a:bodyPr>
            <a:normAutofit/>
          </a:bodyPr>
          <a:lstStyle/>
          <a:p>
            <a:endParaRPr lang="en-US" sz="3600" dirty="0"/>
          </a:p>
          <a:p>
            <a:r>
              <a:rPr lang="en-US" sz="3600" dirty="0">
                <a:solidFill>
                  <a:schemeClr val="accent1">
                    <a:lumMod val="75000"/>
                  </a:schemeClr>
                </a:solidFill>
              </a:rPr>
              <a:t>Why is social media so alluring? </a:t>
            </a:r>
          </a:p>
          <a:p>
            <a:pPr lvl="1"/>
            <a:endParaRPr lang="en-US" sz="3400" dirty="0">
              <a:solidFill>
                <a:schemeClr val="accent1">
                  <a:lumMod val="75000"/>
                </a:schemeClr>
              </a:solidFill>
            </a:endParaRPr>
          </a:p>
          <a:p>
            <a:pPr marL="502920" lvl="1" indent="0">
              <a:buNone/>
            </a:pPr>
            <a:r>
              <a:rPr lang="en-US" sz="3400" dirty="0">
                <a:solidFill>
                  <a:schemeClr val="accent1">
                    <a:lumMod val="75000"/>
                  </a:schemeClr>
                </a:solidFill>
              </a:rPr>
              <a:t>Meaning, belonging, community</a:t>
            </a:r>
            <a:endParaRPr lang="en-US" sz="3600" dirty="0">
              <a:solidFill>
                <a:schemeClr val="accent1">
                  <a:lumMod val="75000"/>
                </a:schemeClr>
              </a:solidFill>
            </a:endParaRPr>
          </a:p>
          <a:p>
            <a:r>
              <a:rPr lang="en-US" sz="3600" dirty="0">
                <a:solidFill>
                  <a:schemeClr val="accent1">
                    <a:lumMod val="75000"/>
                  </a:schemeClr>
                </a:solidFill>
              </a:rPr>
              <a:t>We need to create and facilitate belonging and community for ourselves and our kids.</a:t>
            </a:r>
          </a:p>
          <a:p>
            <a:endParaRPr lang="en-US" sz="3600" dirty="0">
              <a:solidFill>
                <a:schemeClr val="accent1">
                  <a:lumMod val="75000"/>
                </a:schemeClr>
              </a:solidFill>
            </a:endParaRPr>
          </a:p>
          <a:p>
            <a:endParaRPr lang="en-US" sz="3600" dirty="0"/>
          </a:p>
          <a:p>
            <a:endParaRPr lang="en-US" sz="3600" dirty="0"/>
          </a:p>
        </p:txBody>
      </p:sp>
    </p:spTree>
    <p:extLst>
      <p:ext uri="{BB962C8B-B14F-4D97-AF65-F5344CB8AC3E}">
        <p14:creationId xmlns:p14="http://schemas.microsoft.com/office/powerpoint/2010/main" val="2708470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80D45-1AF8-9074-D201-9BA6A6AA732C}"/>
              </a:ext>
            </a:extLst>
          </p:cNvPr>
          <p:cNvSpPr>
            <a:spLocks noGrp="1"/>
          </p:cNvSpPr>
          <p:nvPr>
            <p:ph type="title"/>
          </p:nvPr>
        </p:nvSpPr>
        <p:spPr/>
        <p:txBody>
          <a:bodyPr>
            <a:normAutofit/>
          </a:bodyPr>
          <a:lstStyle/>
          <a:p>
            <a:pPr algn="ctr"/>
            <a:r>
              <a:rPr lang="en-US" sz="4400" dirty="0"/>
              <a:t>Biblical Perspective</a:t>
            </a:r>
          </a:p>
        </p:txBody>
      </p:sp>
      <p:sp>
        <p:nvSpPr>
          <p:cNvPr id="5" name="Content Placeholder 4">
            <a:extLst>
              <a:ext uri="{FF2B5EF4-FFF2-40B4-BE49-F238E27FC236}">
                <a16:creationId xmlns:a16="http://schemas.microsoft.com/office/drawing/2014/main" xmlns="" id="{9E3074BC-EC49-6B52-93D7-4F86ED34379F}"/>
              </a:ext>
            </a:extLst>
          </p:cNvPr>
          <p:cNvSpPr>
            <a:spLocks noGrp="1"/>
          </p:cNvSpPr>
          <p:nvPr>
            <p:ph idx="1"/>
          </p:nvPr>
        </p:nvSpPr>
        <p:spPr>
          <a:xfrm>
            <a:off x="3847325" y="864108"/>
            <a:ext cx="7315200" cy="5120640"/>
          </a:xfrm>
          <a:solidFill>
            <a:schemeClr val="accent1">
              <a:lumMod val="20000"/>
              <a:lumOff val="80000"/>
            </a:schemeClr>
          </a:solidFill>
        </p:spPr>
        <p:txBody>
          <a:bodyPr>
            <a:normAutofit lnSpcReduction="10000"/>
          </a:bodyPr>
          <a:lstStyle/>
          <a:p>
            <a:pPr marL="0" marR="0" indent="0">
              <a:lnSpc>
                <a:spcPct val="107000"/>
              </a:lnSpc>
              <a:spcBef>
                <a:spcPts val="0"/>
              </a:spcBef>
              <a:spcAft>
                <a:spcPts val="800"/>
              </a:spcAft>
              <a:buNone/>
            </a:pPr>
            <a:r>
              <a:rPr lang="en-US" sz="3600" kern="100" dirty="0">
                <a:solidFill>
                  <a:schemeClr val="tx2"/>
                </a:solidFill>
                <a:ea typeface="Calibri" panose="020F0502020204030204" pitchFamily="34" charset="0"/>
                <a:cs typeface="Times New Roman" panose="02020603050405020304" pitchFamily="18" charset="0"/>
              </a:rPr>
              <a:t>“</a:t>
            </a:r>
            <a:r>
              <a:rPr lang="en-US" sz="3600" kern="100" dirty="0">
                <a:solidFill>
                  <a:schemeClr val="tx2"/>
                </a:solidFill>
                <a:effectLst/>
                <a:ea typeface="Calibri" panose="020F0502020204030204" pitchFamily="34" charset="0"/>
                <a:cs typeface="Times New Roman" panose="02020603050405020304" pitchFamily="18" charset="0"/>
              </a:rPr>
              <a:t>It is this ‘just being together’—really together—with parents and family that gives children confidence, pride, and security, they feel they belong, they feel the connection, and they are more likely to talk about things that matter to them in that setting than at any other time.”</a:t>
            </a:r>
          </a:p>
          <a:p>
            <a:pPr marL="0" marR="0" indent="0">
              <a:lnSpc>
                <a:spcPct val="107000"/>
              </a:lnSpc>
              <a:spcBef>
                <a:spcPts val="0"/>
              </a:spcBef>
              <a:spcAft>
                <a:spcPts val="800"/>
              </a:spcAft>
              <a:buNone/>
            </a:pPr>
            <a:r>
              <a:rPr lang="en-US" kern="100" dirty="0">
                <a:solidFill>
                  <a:schemeClr val="tx2"/>
                </a:solidFill>
                <a:ea typeface="Calibri" panose="020F0502020204030204" pitchFamily="34" charset="0"/>
                <a:cs typeface="Times New Roman" panose="02020603050405020304" pitchFamily="18" charset="0"/>
              </a:rPr>
              <a:t>The Big Disconnect, p. 275</a:t>
            </a:r>
            <a:endParaRPr lang="en-US" sz="3600" dirty="0"/>
          </a:p>
        </p:txBody>
      </p:sp>
    </p:spTree>
    <p:extLst>
      <p:ext uri="{BB962C8B-B14F-4D97-AF65-F5344CB8AC3E}">
        <p14:creationId xmlns:p14="http://schemas.microsoft.com/office/powerpoint/2010/main" val="2794564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80D45-1AF8-9074-D201-9BA6A6AA732C}"/>
              </a:ext>
            </a:extLst>
          </p:cNvPr>
          <p:cNvSpPr>
            <a:spLocks noGrp="1"/>
          </p:cNvSpPr>
          <p:nvPr>
            <p:ph type="title"/>
          </p:nvPr>
        </p:nvSpPr>
        <p:spPr/>
        <p:txBody>
          <a:bodyPr>
            <a:normAutofit/>
          </a:bodyPr>
          <a:lstStyle/>
          <a:p>
            <a:pPr algn="ctr"/>
            <a:r>
              <a:rPr lang="en-US" sz="4400" dirty="0"/>
              <a:t>Biblical Perspective</a:t>
            </a:r>
          </a:p>
        </p:txBody>
      </p:sp>
      <p:sp>
        <p:nvSpPr>
          <p:cNvPr id="5" name="Content Placeholder 4">
            <a:extLst>
              <a:ext uri="{FF2B5EF4-FFF2-40B4-BE49-F238E27FC236}">
                <a16:creationId xmlns:a16="http://schemas.microsoft.com/office/drawing/2014/main" xmlns="" id="{9E3074BC-EC49-6B52-93D7-4F86ED34379F}"/>
              </a:ext>
            </a:extLst>
          </p:cNvPr>
          <p:cNvSpPr>
            <a:spLocks noGrp="1"/>
          </p:cNvSpPr>
          <p:nvPr>
            <p:ph idx="1"/>
          </p:nvPr>
        </p:nvSpPr>
        <p:spPr>
          <a:xfrm>
            <a:off x="3847325" y="864108"/>
            <a:ext cx="7315200" cy="5120640"/>
          </a:xfrm>
          <a:solidFill>
            <a:schemeClr val="bg1"/>
          </a:solidFill>
        </p:spPr>
        <p:txBody>
          <a:bodyPr>
            <a:normAutofit/>
          </a:bodyPr>
          <a:lstStyle/>
          <a:p>
            <a:pPr marL="0" marR="0" indent="0">
              <a:lnSpc>
                <a:spcPct val="107000"/>
              </a:lnSpc>
              <a:spcBef>
                <a:spcPts val="0"/>
              </a:spcBef>
              <a:spcAft>
                <a:spcPts val="800"/>
              </a:spcAft>
              <a:buNone/>
            </a:pPr>
            <a:endParaRPr lang="en-US" sz="3600" dirty="0">
              <a:solidFill>
                <a:schemeClr val="accent1">
                  <a:lumMod val="75000"/>
                </a:schemeClr>
              </a:solidFill>
            </a:endParaRPr>
          </a:p>
          <a:p>
            <a:pPr marL="0" marR="0" indent="0">
              <a:lnSpc>
                <a:spcPct val="107000"/>
              </a:lnSpc>
              <a:spcBef>
                <a:spcPts val="0"/>
              </a:spcBef>
              <a:spcAft>
                <a:spcPts val="800"/>
              </a:spcAft>
              <a:buNone/>
            </a:pPr>
            <a:endParaRPr lang="en-US" sz="3600" dirty="0">
              <a:solidFill>
                <a:schemeClr val="accent1">
                  <a:lumMod val="75000"/>
                </a:schemeClr>
              </a:solidFill>
            </a:endParaRPr>
          </a:p>
          <a:p>
            <a:pPr marL="0" marR="0" indent="0">
              <a:lnSpc>
                <a:spcPct val="107000"/>
              </a:lnSpc>
              <a:spcBef>
                <a:spcPts val="0"/>
              </a:spcBef>
              <a:spcAft>
                <a:spcPts val="800"/>
              </a:spcAft>
              <a:buNone/>
            </a:pPr>
            <a:r>
              <a:rPr lang="en-US" sz="3600" b="1" dirty="0">
                <a:solidFill>
                  <a:schemeClr val="accent1">
                    <a:lumMod val="75000"/>
                  </a:schemeClr>
                </a:solidFill>
              </a:rPr>
              <a:t>Facilitating belonging:</a:t>
            </a:r>
          </a:p>
          <a:p>
            <a:pPr marL="742950" marR="0" indent="-742950">
              <a:lnSpc>
                <a:spcPct val="107000"/>
              </a:lnSpc>
              <a:spcBef>
                <a:spcPts val="0"/>
              </a:spcBef>
              <a:spcAft>
                <a:spcPts val="800"/>
              </a:spcAft>
              <a:buFont typeface="+mj-lt"/>
              <a:buAutoNum type="arabicPeriod"/>
            </a:pPr>
            <a:r>
              <a:rPr lang="en-US" sz="3600" dirty="0">
                <a:solidFill>
                  <a:schemeClr val="accent1">
                    <a:lumMod val="75000"/>
                  </a:schemeClr>
                </a:solidFill>
              </a:rPr>
              <a:t>Quality family time</a:t>
            </a:r>
          </a:p>
          <a:p>
            <a:pPr marL="742950" marR="0" indent="-742950">
              <a:lnSpc>
                <a:spcPct val="107000"/>
              </a:lnSpc>
              <a:spcBef>
                <a:spcPts val="0"/>
              </a:spcBef>
              <a:spcAft>
                <a:spcPts val="800"/>
              </a:spcAft>
              <a:buFont typeface="+mj-lt"/>
              <a:buAutoNum type="arabicPeriod"/>
            </a:pPr>
            <a:r>
              <a:rPr lang="en-US" sz="3600" dirty="0">
                <a:solidFill>
                  <a:schemeClr val="accent1">
                    <a:lumMod val="75000"/>
                  </a:schemeClr>
                </a:solidFill>
              </a:rPr>
              <a:t>Physical activities</a:t>
            </a:r>
          </a:p>
          <a:p>
            <a:pPr marL="742950" marR="0" indent="-742950">
              <a:lnSpc>
                <a:spcPct val="107000"/>
              </a:lnSpc>
              <a:spcBef>
                <a:spcPts val="0"/>
              </a:spcBef>
              <a:spcAft>
                <a:spcPts val="800"/>
              </a:spcAft>
              <a:buFont typeface="+mj-lt"/>
              <a:buAutoNum type="arabicPeriod"/>
            </a:pPr>
            <a:r>
              <a:rPr lang="en-US" sz="3600" dirty="0">
                <a:solidFill>
                  <a:schemeClr val="accent1">
                    <a:lumMod val="75000"/>
                  </a:schemeClr>
                </a:solidFill>
              </a:rPr>
              <a:t>Getting outside</a:t>
            </a:r>
          </a:p>
          <a:p>
            <a:pPr marL="0" marR="0" indent="0">
              <a:lnSpc>
                <a:spcPct val="107000"/>
              </a:lnSpc>
              <a:spcBef>
                <a:spcPts val="0"/>
              </a:spcBef>
              <a:spcAft>
                <a:spcPts val="800"/>
              </a:spcAft>
              <a:buNone/>
            </a:pPr>
            <a:endParaRPr lang="en-US" sz="3600" dirty="0"/>
          </a:p>
          <a:p>
            <a:pPr marL="0" marR="0" indent="0">
              <a:lnSpc>
                <a:spcPct val="107000"/>
              </a:lnSpc>
              <a:spcBef>
                <a:spcPts val="0"/>
              </a:spcBef>
              <a:spcAft>
                <a:spcPts val="800"/>
              </a:spcAft>
              <a:buNone/>
            </a:pPr>
            <a:endParaRPr lang="en-US" sz="3600" dirty="0"/>
          </a:p>
          <a:p>
            <a:pPr marL="0" marR="0" indent="0">
              <a:lnSpc>
                <a:spcPct val="107000"/>
              </a:lnSpc>
              <a:spcBef>
                <a:spcPts val="0"/>
              </a:spcBef>
              <a:spcAft>
                <a:spcPts val="800"/>
              </a:spcAft>
              <a:buNone/>
            </a:pPr>
            <a:endParaRPr lang="en-US" sz="3600" dirty="0"/>
          </a:p>
          <a:p>
            <a:pPr marL="0" marR="0" indent="0">
              <a:lnSpc>
                <a:spcPct val="107000"/>
              </a:lnSpc>
              <a:spcBef>
                <a:spcPts val="0"/>
              </a:spcBef>
              <a:spcAft>
                <a:spcPts val="800"/>
              </a:spcAft>
              <a:buNone/>
            </a:pPr>
            <a:endParaRPr lang="en-US" sz="3600" dirty="0"/>
          </a:p>
        </p:txBody>
      </p:sp>
    </p:spTree>
    <p:extLst>
      <p:ext uri="{BB962C8B-B14F-4D97-AF65-F5344CB8AC3E}">
        <p14:creationId xmlns:p14="http://schemas.microsoft.com/office/powerpoint/2010/main" val="4273494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80D45-1AF8-9074-D201-9BA6A6AA732C}"/>
              </a:ext>
            </a:extLst>
          </p:cNvPr>
          <p:cNvSpPr>
            <a:spLocks noGrp="1"/>
          </p:cNvSpPr>
          <p:nvPr>
            <p:ph type="title"/>
          </p:nvPr>
        </p:nvSpPr>
        <p:spPr/>
        <p:txBody>
          <a:bodyPr>
            <a:normAutofit/>
          </a:bodyPr>
          <a:lstStyle/>
          <a:p>
            <a:pPr algn="ctr"/>
            <a:r>
              <a:rPr lang="en-US" sz="4400" dirty="0"/>
              <a:t>Biblical Perspective</a:t>
            </a:r>
          </a:p>
        </p:txBody>
      </p:sp>
      <p:sp>
        <p:nvSpPr>
          <p:cNvPr id="5" name="Content Placeholder 4">
            <a:extLst>
              <a:ext uri="{FF2B5EF4-FFF2-40B4-BE49-F238E27FC236}">
                <a16:creationId xmlns:a16="http://schemas.microsoft.com/office/drawing/2014/main" xmlns="" id="{9E3074BC-EC49-6B52-93D7-4F86ED34379F}"/>
              </a:ext>
            </a:extLst>
          </p:cNvPr>
          <p:cNvSpPr>
            <a:spLocks noGrp="1"/>
          </p:cNvSpPr>
          <p:nvPr>
            <p:ph idx="1"/>
          </p:nvPr>
        </p:nvSpPr>
        <p:spPr/>
        <p:txBody>
          <a:bodyPr>
            <a:normAutofit/>
          </a:bodyPr>
          <a:lstStyle/>
          <a:p>
            <a:endParaRPr lang="en-US" sz="3600" dirty="0"/>
          </a:p>
          <a:p>
            <a:pPr marL="0" marR="0" indent="0" algn="ctr">
              <a:lnSpc>
                <a:spcPct val="107000"/>
              </a:lnSpc>
              <a:spcBef>
                <a:spcPts val="0"/>
              </a:spcBef>
              <a:spcAft>
                <a:spcPts val="800"/>
              </a:spcAft>
              <a:buNone/>
            </a:pPr>
            <a:endParaRPr lang="en-US" sz="3600" b="1" kern="100" dirty="0">
              <a:solidFill>
                <a:schemeClr val="accent1">
                  <a:lumMod val="75000"/>
                </a:schemeClr>
              </a:solidFill>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3600" b="1" kern="100" dirty="0">
              <a:solidFill>
                <a:schemeClr val="accent1">
                  <a:lumMod val="75000"/>
                </a:schemeClr>
              </a:solidFill>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600" b="1" kern="100" dirty="0">
                <a:solidFill>
                  <a:schemeClr val="accent1">
                    <a:lumMod val="75000"/>
                  </a:schemeClr>
                </a:solidFill>
                <a:ea typeface="Calibri" panose="020F0502020204030204" pitchFamily="34" charset="0"/>
                <a:cs typeface="Times New Roman" panose="02020603050405020304" pitchFamily="18" charset="0"/>
              </a:rPr>
              <a:t>Discussion:</a:t>
            </a:r>
            <a:r>
              <a:rPr lang="en-US" sz="3600" kern="100" dirty="0">
                <a:solidFill>
                  <a:schemeClr val="accent1">
                    <a:lumMod val="75000"/>
                  </a:schemeClr>
                </a:solidFill>
                <a:ea typeface="Calibri" panose="020F0502020204030204" pitchFamily="34" charset="0"/>
                <a:cs typeface="Times New Roman" panose="02020603050405020304" pitchFamily="18" charset="0"/>
              </a:rPr>
              <a:t> What are some creative ways we can build diverse community for our kids?</a:t>
            </a:r>
            <a:endParaRPr lang="en-US" sz="3600" kern="100" dirty="0">
              <a:solidFill>
                <a:schemeClr val="accent1">
                  <a:lumMod val="75000"/>
                </a:schemeClr>
              </a:solidFill>
              <a:effectLst/>
              <a:ea typeface="Calibri" panose="020F0502020204030204" pitchFamily="34" charset="0"/>
              <a:cs typeface="Times New Roman" panose="02020603050405020304" pitchFamily="18" charset="0"/>
            </a:endParaRPr>
          </a:p>
          <a:p>
            <a:endParaRPr lang="en-US" sz="3600" dirty="0"/>
          </a:p>
          <a:p>
            <a:endParaRPr lang="en-US" sz="3600" dirty="0"/>
          </a:p>
        </p:txBody>
      </p:sp>
    </p:spTree>
    <p:extLst>
      <p:ext uri="{BB962C8B-B14F-4D97-AF65-F5344CB8AC3E}">
        <p14:creationId xmlns:p14="http://schemas.microsoft.com/office/powerpoint/2010/main" val="385745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7EDBA180-F7F5-43E0-B455-5FC16E2573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xmlns="" id="{FCA42AC7-0102-4C6B-A360-D98DDCD5D0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61999"/>
            <a:ext cx="8874233" cy="5334001"/>
          </a:xfrm>
          <a:custGeom>
            <a:avLst/>
            <a:gdLst>
              <a:gd name="connsiteX0" fmla="*/ 0 w 8874233"/>
              <a:gd name="connsiteY0" fmla="*/ 0 h 5334001"/>
              <a:gd name="connsiteX1" fmla="*/ 1126566 w 8874233"/>
              <a:gd name="connsiteY1" fmla="*/ 0 h 5334001"/>
              <a:gd name="connsiteX2" fmla="*/ 7534656 w 8874233"/>
              <a:gd name="connsiteY2" fmla="*/ 0 h 5334001"/>
              <a:gd name="connsiteX3" fmla="*/ 8874233 w 8874233"/>
              <a:gd name="connsiteY3" fmla="*/ 0 h 5334001"/>
              <a:gd name="connsiteX4" fmla="*/ 7858591 w 8874233"/>
              <a:gd name="connsiteY4" fmla="*/ 5334001 h 5334001"/>
              <a:gd name="connsiteX5" fmla="*/ 7534656 w 8874233"/>
              <a:gd name="connsiteY5" fmla="*/ 5334001 h 5334001"/>
              <a:gd name="connsiteX6" fmla="*/ 590 w 8874233"/>
              <a:gd name="connsiteY6" fmla="*/ 5334001 h 5334001"/>
              <a:gd name="connsiteX7" fmla="*/ 0 w 8874233"/>
              <a:gd name="connsiteY7" fmla="*/ 5334001 h 53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4233" h="5334001">
                <a:moveTo>
                  <a:pt x="0" y="0"/>
                </a:moveTo>
                <a:lnTo>
                  <a:pt x="1126566" y="0"/>
                </a:lnTo>
                <a:lnTo>
                  <a:pt x="7534656" y="0"/>
                </a:lnTo>
                <a:lnTo>
                  <a:pt x="8874233" y="0"/>
                </a:lnTo>
                <a:lnTo>
                  <a:pt x="7858591" y="5334001"/>
                </a:lnTo>
                <a:lnTo>
                  <a:pt x="7534656" y="5334001"/>
                </a:lnTo>
                <a:lnTo>
                  <a:pt x="590"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A50BE35B-32C3-7D80-BC7B-4B0E32CB4C09}"/>
              </a:ext>
            </a:extLst>
          </p:cNvPr>
          <p:cNvSpPr>
            <a:spLocks noGrp="1"/>
          </p:cNvSpPr>
          <p:nvPr>
            <p:ph type="title"/>
          </p:nvPr>
        </p:nvSpPr>
        <p:spPr>
          <a:xfrm>
            <a:off x="8860469" y="758953"/>
            <a:ext cx="2786615" cy="5330952"/>
          </a:xfrm>
        </p:spPr>
        <p:txBody>
          <a:bodyPr anchor="b">
            <a:normAutofit/>
          </a:bodyPr>
          <a:lstStyle/>
          <a:p>
            <a:r>
              <a:rPr lang="en-US" dirty="0">
                <a:solidFill>
                  <a:schemeClr val="accent1"/>
                </a:solidFill>
              </a:rPr>
              <a:t>Parenting in the Age of Social Media</a:t>
            </a:r>
          </a:p>
        </p:txBody>
      </p:sp>
      <p:sp>
        <p:nvSpPr>
          <p:cNvPr id="3" name="Content Placeholder 2">
            <a:extLst>
              <a:ext uri="{FF2B5EF4-FFF2-40B4-BE49-F238E27FC236}">
                <a16:creationId xmlns:a16="http://schemas.microsoft.com/office/drawing/2014/main" xmlns="" id="{D4699E60-26DA-5D0C-EA3B-F0BE705BAEDB}"/>
              </a:ext>
            </a:extLst>
          </p:cNvPr>
          <p:cNvSpPr>
            <a:spLocks noGrp="1"/>
          </p:cNvSpPr>
          <p:nvPr>
            <p:ph idx="1"/>
          </p:nvPr>
        </p:nvSpPr>
        <p:spPr>
          <a:xfrm>
            <a:off x="643467" y="864108"/>
            <a:ext cx="7180552" cy="5120640"/>
          </a:xfrm>
        </p:spPr>
        <p:txBody>
          <a:bodyPr>
            <a:normAutofit/>
          </a:bodyPr>
          <a:lstStyle/>
          <a:p>
            <a:endParaRPr lang="en-US" sz="3600" dirty="0">
              <a:solidFill>
                <a:srgbClr val="FFFFFF"/>
              </a:solidFill>
            </a:endParaRPr>
          </a:p>
          <a:p>
            <a:endParaRPr lang="en-US" sz="3600" dirty="0">
              <a:solidFill>
                <a:srgbClr val="FFFFFF"/>
              </a:solidFill>
            </a:endParaRPr>
          </a:p>
          <a:p>
            <a:r>
              <a:rPr lang="en-US" sz="3600" dirty="0">
                <a:solidFill>
                  <a:srgbClr val="FFFFFF"/>
                </a:solidFill>
              </a:rPr>
              <a:t>But first…</a:t>
            </a:r>
          </a:p>
          <a:p>
            <a:endParaRPr lang="en-US" dirty="0">
              <a:solidFill>
                <a:srgbClr val="FFFFFF"/>
              </a:solidFill>
            </a:endParaRPr>
          </a:p>
          <a:p>
            <a:r>
              <a:rPr lang="en-US" sz="3200" dirty="0">
                <a:solidFill>
                  <a:srgbClr val="FFFFFF"/>
                </a:solidFill>
              </a:rPr>
              <a:t>This isn’t exhaustive information</a:t>
            </a:r>
          </a:p>
          <a:p>
            <a:endParaRPr lang="en-US" sz="3200" dirty="0">
              <a:solidFill>
                <a:srgbClr val="FFFFFF"/>
              </a:solidFill>
            </a:endParaRPr>
          </a:p>
          <a:p>
            <a:r>
              <a:rPr lang="en-US" sz="3200" dirty="0">
                <a:solidFill>
                  <a:srgbClr val="FFFFFF"/>
                </a:solidFill>
              </a:rPr>
              <a:t>Leave the parental guilt at the door.</a:t>
            </a:r>
          </a:p>
          <a:p>
            <a:endParaRPr lang="en-US" sz="3200" dirty="0">
              <a:solidFill>
                <a:srgbClr val="FFFFFF"/>
              </a:solidFill>
            </a:endParaRPr>
          </a:p>
          <a:p>
            <a:endParaRPr lang="en-US" sz="3200"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sp>
        <p:nvSpPr>
          <p:cNvPr id="16" name="Rectangle 11">
            <a:extLst>
              <a:ext uri="{FF2B5EF4-FFF2-40B4-BE49-F238E27FC236}">
                <a16:creationId xmlns:a16="http://schemas.microsoft.com/office/drawing/2014/main" xmlns="" id="{D1EAD543-1503-4630-AAE6-E315D68A50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00507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73CBCA-5803-330B-CA24-96ED221E56E5}"/>
              </a:ext>
            </a:extLst>
          </p:cNvPr>
          <p:cNvSpPr>
            <a:spLocks noGrp="1"/>
          </p:cNvSpPr>
          <p:nvPr>
            <p:ph type="title"/>
          </p:nvPr>
        </p:nvSpPr>
        <p:spPr/>
        <p:txBody>
          <a:bodyPr/>
          <a:lstStyle/>
          <a:p>
            <a:pPr algn="ctr"/>
            <a:r>
              <a:rPr lang="en-US"/>
              <a:t>Sources:</a:t>
            </a:r>
            <a:endParaRPr lang="en-US" dirty="0"/>
          </a:p>
        </p:txBody>
      </p:sp>
      <p:sp>
        <p:nvSpPr>
          <p:cNvPr id="3" name="Content Placeholder 2">
            <a:extLst>
              <a:ext uri="{FF2B5EF4-FFF2-40B4-BE49-F238E27FC236}">
                <a16:creationId xmlns:a16="http://schemas.microsoft.com/office/drawing/2014/main" xmlns="" id="{DD180916-660F-78D9-71E3-6FC10122B30D}"/>
              </a:ext>
            </a:extLst>
          </p:cNvPr>
          <p:cNvSpPr>
            <a:spLocks noGrp="1"/>
          </p:cNvSpPr>
          <p:nvPr>
            <p:ph idx="1"/>
          </p:nvPr>
        </p:nvSpPr>
        <p:spPr>
          <a:xfrm>
            <a:off x="3643980" y="747490"/>
            <a:ext cx="7964923" cy="5759328"/>
          </a:xfrm>
        </p:spPr>
        <p:txBody>
          <a:bodyPr>
            <a:normAutofit fontScale="92500" lnSpcReduction="20000"/>
          </a:bodyPr>
          <a:lstStyle/>
          <a:p>
            <a:pPr marL="0" marR="0" indent="0">
              <a:lnSpc>
                <a:spcPct val="107000"/>
              </a:lnSpc>
              <a:spcBef>
                <a:spcPts val="0"/>
              </a:spcBef>
              <a:spcAft>
                <a:spcPts val="800"/>
              </a:spcAft>
              <a:buNone/>
            </a:pPr>
            <a:r>
              <a:rPr lang="en-US" sz="2400" kern="100" dirty="0">
                <a:solidFill>
                  <a:schemeClr val="tx2"/>
                </a:solidFill>
                <a:effectLst/>
                <a:ea typeface="Calibri" panose="020F0502020204030204" pitchFamily="34" charset="0"/>
                <a:cs typeface="Times New Roman" panose="02020603050405020304" pitchFamily="18" charset="0"/>
              </a:rPr>
              <a:t>Does digital media use harm children’s emotional intelligence? A parental perspective. By Robin L. Nabi and Lara N. Wolfers. From media and communication, 2022, volume 10, issue 1. </a:t>
            </a:r>
            <a:r>
              <a:rPr lang="en-US" sz="2400" u="sng" kern="100" dirty="0">
                <a:solidFill>
                  <a:schemeClr val="tx2"/>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https://doi.org/10.17645/mac.v10i1.4731</a:t>
            </a:r>
            <a:endParaRPr lang="en-US" sz="2400" u="sng" kern="100" dirty="0">
              <a:solidFill>
                <a:schemeClr val="tx2"/>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kern="100" dirty="0">
              <a:solidFill>
                <a:schemeClr val="tx2"/>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100" dirty="0">
                <a:solidFill>
                  <a:schemeClr val="tx2"/>
                </a:solidFill>
                <a:effectLst/>
                <a:ea typeface="Calibri" panose="020F0502020204030204" pitchFamily="34" charset="0"/>
                <a:cs typeface="Times New Roman" panose="02020603050405020304" pitchFamily="18" charset="0"/>
              </a:rPr>
              <a:t>The U.S. Surgeon General’s Advisory: Social Media and Youth Mental Health</a:t>
            </a:r>
          </a:p>
          <a:p>
            <a:pPr marL="0" marR="0" indent="0">
              <a:lnSpc>
                <a:spcPct val="107000"/>
              </a:lnSpc>
              <a:spcBef>
                <a:spcPts val="0"/>
              </a:spcBef>
              <a:spcAft>
                <a:spcPts val="800"/>
              </a:spcAft>
              <a:buNone/>
            </a:pPr>
            <a:endParaRPr lang="en-US" sz="2400" kern="100" dirty="0">
              <a:solidFill>
                <a:schemeClr val="tx2"/>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100" dirty="0">
                <a:solidFill>
                  <a:schemeClr val="tx2"/>
                </a:solidFill>
                <a:effectLst/>
                <a:ea typeface="Calibri" panose="020F0502020204030204" pitchFamily="34" charset="0"/>
                <a:cs typeface="Times New Roman" panose="02020603050405020304" pitchFamily="18" charset="0"/>
              </a:rPr>
              <a:t>Digital madness: How social media is driving our mental health crisis and how to restore our sanity. By Nicholas </a:t>
            </a:r>
            <a:r>
              <a:rPr lang="en-US" sz="2400" kern="100" dirty="0" err="1">
                <a:solidFill>
                  <a:schemeClr val="tx2"/>
                </a:solidFill>
                <a:effectLst/>
                <a:ea typeface="Calibri" panose="020F0502020204030204" pitchFamily="34" charset="0"/>
                <a:cs typeface="Times New Roman" panose="02020603050405020304" pitchFamily="18" charset="0"/>
              </a:rPr>
              <a:t>Kardaras</a:t>
            </a:r>
            <a:r>
              <a:rPr lang="en-US" sz="2400" kern="100" dirty="0">
                <a:solidFill>
                  <a:schemeClr val="tx2"/>
                </a:solidFill>
                <a:effectLst/>
                <a:ea typeface="Calibri" panose="020F0502020204030204" pitchFamily="34" charset="0"/>
                <a:cs typeface="Times New Roman" panose="02020603050405020304" pitchFamily="18" charset="0"/>
              </a:rPr>
              <a:t>, Ph. D. </a:t>
            </a:r>
          </a:p>
          <a:p>
            <a:pPr marL="0" marR="0" indent="0">
              <a:lnSpc>
                <a:spcPct val="107000"/>
              </a:lnSpc>
              <a:spcBef>
                <a:spcPts val="0"/>
              </a:spcBef>
              <a:spcAft>
                <a:spcPts val="800"/>
              </a:spcAft>
              <a:buNone/>
            </a:pPr>
            <a:endParaRPr lang="en-US" sz="2400" kern="100" dirty="0">
              <a:solidFill>
                <a:schemeClr val="tx2"/>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100" dirty="0">
                <a:solidFill>
                  <a:schemeClr val="tx2"/>
                </a:solidFill>
                <a:effectLst/>
                <a:ea typeface="Calibri" panose="020F0502020204030204" pitchFamily="34" charset="0"/>
                <a:cs typeface="Times New Roman" panose="02020603050405020304" pitchFamily="18" charset="0"/>
              </a:rPr>
              <a:t>Wallstreet journal podcast: The Facebook Files</a:t>
            </a:r>
          </a:p>
          <a:p>
            <a:pPr marL="0" marR="0" indent="0">
              <a:lnSpc>
                <a:spcPct val="107000"/>
              </a:lnSpc>
              <a:spcBef>
                <a:spcPts val="0"/>
              </a:spcBef>
              <a:spcAft>
                <a:spcPts val="800"/>
              </a:spcAft>
              <a:buNone/>
            </a:pPr>
            <a:endParaRPr lang="en-US" sz="2400" kern="100" dirty="0">
              <a:solidFill>
                <a:schemeClr val="tx2"/>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100" dirty="0">
                <a:solidFill>
                  <a:schemeClr val="tx2"/>
                </a:solidFill>
                <a:effectLst/>
                <a:ea typeface="Calibri" panose="020F0502020204030204" pitchFamily="34" charset="0"/>
                <a:cs typeface="Times New Roman" panose="02020603050405020304" pitchFamily="18" charset="0"/>
              </a:rPr>
              <a:t>The Big Disconnect: Protecting Childhood and Family Relationships in the Digital Age. By Catherine Steiner-Adair, EdD with Teresa H. Barker</a:t>
            </a:r>
          </a:p>
          <a:p>
            <a:endParaRPr lang="en-US" dirty="0"/>
          </a:p>
        </p:txBody>
      </p:sp>
    </p:spTree>
    <p:extLst>
      <p:ext uri="{BB962C8B-B14F-4D97-AF65-F5344CB8AC3E}">
        <p14:creationId xmlns:p14="http://schemas.microsoft.com/office/powerpoint/2010/main" val="38447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FDC7C02F-6BE0-713C-8976-2E11DE9AFA63}"/>
              </a:ext>
            </a:extLst>
          </p:cNvPr>
          <p:cNvSpPr>
            <a:spLocks noGrp="1"/>
          </p:cNvSpPr>
          <p:nvPr>
            <p:ph type="title"/>
          </p:nvPr>
        </p:nvSpPr>
        <p:spPr>
          <a:xfrm>
            <a:off x="1626919" y="1068779"/>
            <a:ext cx="8957324" cy="1019573"/>
          </a:xfrm>
        </p:spPr>
        <p:txBody>
          <a:bodyPr>
            <a:noAutofit/>
          </a:bodyPr>
          <a:lstStyle/>
          <a:p>
            <a:pPr algn="ctr"/>
            <a:r>
              <a:rPr lang="en-US" sz="4400"/>
              <a:t>The effects of social media on children, adolescents, and teens</a:t>
            </a:r>
            <a:endParaRPr lang="en-US" sz="4400" dirty="0"/>
          </a:p>
        </p:txBody>
      </p:sp>
      <p:sp>
        <p:nvSpPr>
          <p:cNvPr id="12" name="Rectangle 11">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xmlns="" id="{E1BAE5A3-4EC5-2A4F-A0AB-14FAA39AB91E}"/>
              </a:ext>
            </a:extLst>
          </p:cNvPr>
          <p:cNvPicPr>
            <a:picLocks noChangeAspect="1"/>
          </p:cNvPicPr>
          <p:nvPr/>
        </p:nvPicPr>
        <p:blipFill>
          <a:blip r:embed="rId3"/>
          <a:stretch>
            <a:fillRect/>
          </a:stretch>
        </p:blipFill>
        <p:spPr>
          <a:xfrm>
            <a:off x="468368" y="2494446"/>
            <a:ext cx="3292345" cy="4259811"/>
          </a:xfrm>
          <a:prstGeom prst="rect">
            <a:avLst/>
          </a:prstGeom>
        </p:spPr>
      </p:pic>
      <p:sp>
        <p:nvSpPr>
          <p:cNvPr id="5" name="Content Placeholder 4">
            <a:extLst>
              <a:ext uri="{FF2B5EF4-FFF2-40B4-BE49-F238E27FC236}">
                <a16:creationId xmlns:a16="http://schemas.microsoft.com/office/drawing/2014/main" xmlns="" id="{9B23AB22-1E5F-BD39-BDC6-E91D278ABC7B}"/>
              </a:ext>
            </a:extLst>
          </p:cNvPr>
          <p:cNvSpPr>
            <a:spLocks noGrp="1"/>
          </p:cNvSpPr>
          <p:nvPr>
            <p:ph idx="1"/>
          </p:nvPr>
        </p:nvSpPr>
        <p:spPr/>
        <p:txBody>
          <a:bodyPr>
            <a:normAutofit/>
          </a:bodyPr>
          <a:lstStyle/>
          <a:p>
            <a:pPr algn="ctr"/>
            <a:r>
              <a:rPr lang="en-US" sz="2800"/>
              <a:t> Vice Admiral Vivek Murthy, M.D.</a:t>
            </a:r>
          </a:p>
          <a:p>
            <a:endParaRPr lang="en-US" sz="2800"/>
          </a:p>
          <a:p>
            <a:endParaRPr lang="en-US" sz="2800" dirty="0"/>
          </a:p>
        </p:txBody>
      </p:sp>
    </p:spTree>
    <p:extLst>
      <p:ext uri="{BB962C8B-B14F-4D97-AF65-F5344CB8AC3E}">
        <p14:creationId xmlns:p14="http://schemas.microsoft.com/office/powerpoint/2010/main" val="412463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FDC7C02F-6BE0-713C-8976-2E11DE9AFA63}"/>
              </a:ext>
            </a:extLst>
          </p:cNvPr>
          <p:cNvSpPr>
            <a:spLocks noGrp="1"/>
          </p:cNvSpPr>
          <p:nvPr>
            <p:ph type="title"/>
          </p:nvPr>
        </p:nvSpPr>
        <p:spPr>
          <a:xfrm>
            <a:off x="1626919" y="1068779"/>
            <a:ext cx="8957324" cy="1019573"/>
          </a:xfrm>
        </p:spPr>
        <p:txBody>
          <a:bodyPr>
            <a:noAutofit/>
          </a:bodyPr>
          <a:lstStyle/>
          <a:p>
            <a:pPr algn="ctr"/>
            <a:r>
              <a:rPr lang="en-US" sz="4400" dirty="0"/>
              <a:t>The effects of social media on children, adolescents, and teens</a:t>
            </a:r>
          </a:p>
        </p:txBody>
      </p:sp>
      <p:sp>
        <p:nvSpPr>
          <p:cNvPr id="12" name="Rectangle 11">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xmlns="" id="{E1BAE5A3-4EC5-2A4F-A0AB-14FAA39AB91E}"/>
              </a:ext>
            </a:extLst>
          </p:cNvPr>
          <p:cNvPicPr>
            <a:picLocks noChangeAspect="1"/>
          </p:cNvPicPr>
          <p:nvPr/>
        </p:nvPicPr>
        <p:blipFill>
          <a:blip r:embed="rId3"/>
          <a:stretch>
            <a:fillRect/>
          </a:stretch>
        </p:blipFill>
        <p:spPr>
          <a:xfrm>
            <a:off x="120468" y="2552250"/>
            <a:ext cx="2741268" cy="3546798"/>
          </a:xfrm>
          <a:prstGeom prst="rect">
            <a:avLst/>
          </a:prstGeom>
        </p:spPr>
      </p:pic>
      <p:sp>
        <p:nvSpPr>
          <p:cNvPr id="5" name="Content Placeholder 4">
            <a:extLst>
              <a:ext uri="{FF2B5EF4-FFF2-40B4-BE49-F238E27FC236}">
                <a16:creationId xmlns:a16="http://schemas.microsoft.com/office/drawing/2014/main" xmlns="" id="{9B23AB22-1E5F-BD39-BDC6-E91D278ABC7B}"/>
              </a:ext>
            </a:extLst>
          </p:cNvPr>
          <p:cNvSpPr>
            <a:spLocks noGrp="1"/>
          </p:cNvSpPr>
          <p:nvPr>
            <p:ph idx="1"/>
          </p:nvPr>
        </p:nvSpPr>
        <p:spPr/>
        <p:txBody>
          <a:bodyPr>
            <a:normAutofit/>
          </a:bodyPr>
          <a:lstStyle/>
          <a:p>
            <a:r>
              <a:rPr lang="en-US" sz="2800" dirty="0"/>
              <a:t>Dr. Vivek Murthy</a:t>
            </a:r>
          </a:p>
        </p:txBody>
      </p:sp>
      <p:sp>
        <p:nvSpPr>
          <p:cNvPr id="3" name="TextBox 2">
            <a:extLst>
              <a:ext uri="{FF2B5EF4-FFF2-40B4-BE49-F238E27FC236}">
                <a16:creationId xmlns:a16="http://schemas.microsoft.com/office/drawing/2014/main" xmlns="" id="{1FD9A3B6-960E-7BD6-2F2B-36C72AF0B35B}"/>
              </a:ext>
            </a:extLst>
          </p:cNvPr>
          <p:cNvSpPr txBox="1"/>
          <p:nvPr/>
        </p:nvSpPr>
        <p:spPr>
          <a:xfrm>
            <a:off x="3760713" y="2552367"/>
            <a:ext cx="6464595" cy="3539430"/>
          </a:xfrm>
          <a:prstGeom prst="rect">
            <a:avLst/>
          </a:prstGeom>
          <a:solidFill>
            <a:schemeClr val="accent1">
              <a:lumMod val="40000"/>
              <a:lumOff val="60000"/>
            </a:schemeClr>
          </a:solidFill>
          <a:ln w="12700">
            <a:solidFill>
              <a:schemeClr val="tx1"/>
            </a:solidFill>
          </a:ln>
        </p:spPr>
        <p:txBody>
          <a:bodyPr wrap="square" rtlCol="0">
            <a:spAutoFit/>
          </a:bodyPr>
          <a:lstStyle/>
          <a:p>
            <a:r>
              <a:rPr lang="en-US" sz="2800" kern="100" dirty="0">
                <a:solidFill>
                  <a:schemeClr val="tx2"/>
                </a:solidFill>
                <a:effectLst/>
                <a:ea typeface="Calibri" panose="020F0502020204030204" pitchFamily="34" charset="0"/>
                <a:cs typeface="Times New Roman" panose="02020603050405020304" pitchFamily="18" charset="0"/>
              </a:rPr>
              <a:t>“Up to 95% of youth ages 13-17 report using a social media platform, with more than a third saying they use social media ‘almost constantly.’ Although age 13 is commonly the required minimum age used by social media platforms in the U.S., nearly 40% of children ages 8-12 use social media.” p. 4</a:t>
            </a:r>
          </a:p>
        </p:txBody>
      </p:sp>
    </p:spTree>
    <p:extLst>
      <p:ext uri="{BB962C8B-B14F-4D97-AF65-F5344CB8AC3E}">
        <p14:creationId xmlns:p14="http://schemas.microsoft.com/office/powerpoint/2010/main" val="107491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FDC7C02F-6BE0-713C-8976-2E11DE9AFA63}"/>
              </a:ext>
            </a:extLst>
          </p:cNvPr>
          <p:cNvSpPr>
            <a:spLocks noGrp="1"/>
          </p:cNvSpPr>
          <p:nvPr>
            <p:ph type="title"/>
          </p:nvPr>
        </p:nvSpPr>
        <p:spPr>
          <a:xfrm>
            <a:off x="1626919" y="1068779"/>
            <a:ext cx="8957324" cy="1019573"/>
          </a:xfrm>
        </p:spPr>
        <p:txBody>
          <a:bodyPr>
            <a:noAutofit/>
          </a:bodyPr>
          <a:lstStyle/>
          <a:p>
            <a:pPr algn="ctr"/>
            <a:r>
              <a:rPr lang="en-US" sz="4400" dirty="0"/>
              <a:t>The effects of social media on children, adolescents, and teens</a:t>
            </a:r>
          </a:p>
        </p:txBody>
      </p:sp>
      <p:sp>
        <p:nvSpPr>
          <p:cNvPr id="12" name="Rectangle 11">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xmlns="" id="{E1BAE5A3-4EC5-2A4F-A0AB-14FAA39AB91E}"/>
              </a:ext>
            </a:extLst>
          </p:cNvPr>
          <p:cNvPicPr>
            <a:picLocks noChangeAspect="1"/>
          </p:cNvPicPr>
          <p:nvPr/>
        </p:nvPicPr>
        <p:blipFill>
          <a:blip r:embed="rId3"/>
          <a:stretch>
            <a:fillRect/>
          </a:stretch>
        </p:blipFill>
        <p:spPr>
          <a:xfrm>
            <a:off x="120468" y="2552250"/>
            <a:ext cx="2741268" cy="3546798"/>
          </a:xfrm>
          <a:prstGeom prst="rect">
            <a:avLst/>
          </a:prstGeom>
        </p:spPr>
      </p:pic>
      <p:sp>
        <p:nvSpPr>
          <p:cNvPr id="5" name="Content Placeholder 4">
            <a:extLst>
              <a:ext uri="{FF2B5EF4-FFF2-40B4-BE49-F238E27FC236}">
                <a16:creationId xmlns:a16="http://schemas.microsoft.com/office/drawing/2014/main" xmlns="" id="{9B23AB22-1E5F-BD39-BDC6-E91D278ABC7B}"/>
              </a:ext>
            </a:extLst>
          </p:cNvPr>
          <p:cNvSpPr>
            <a:spLocks noGrp="1"/>
          </p:cNvSpPr>
          <p:nvPr>
            <p:ph idx="1"/>
          </p:nvPr>
        </p:nvSpPr>
        <p:spPr/>
        <p:txBody>
          <a:bodyPr>
            <a:normAutofit/>
          </a:bodyPr>
          <a:lstStyle/>
          <a:p>
            <a:r>
              <a:rPr lang="en-US" sz="2800" dirty="0"/>
              <a:t>Dr. Vivek Murthy</a:t>
            </a:r>
          </a:p>
        </p:txBody>
      </p:sp>
      <p:sp>
        <p:nvSpPr>
          <p:cNvPr id="3" name="TextBox 2">
            <a:extLst>
              <a:ext uri="{FF2B5EF4-FFF2-40B4-BE49-F238E27FC236}">
                <a16:creationId xmlns:a16="http://schemas.microsoft.com/office/drawing/2014/main" xmlns="" id="{1FD9A3B6-960E-7BD6-2F2B-36C72AF0B35B}"/>
              </a:ext>
            </a:extLst>
          </p:cNvPr>
          <p:cNvSpPr txBox="1"/>
          <p:nvPr/>
        </p:nvSpPr>
        <p:spPr>
          <a:xfrm>
            <a:off x="3461349" y="2960638"/>
            <a:ext cx="8131038" cy="2579681"/>
          </a:xfrm>
          <a:prstGeom prst="rect">
            <a:avLst/>
          </a:prstGeom>
          <a:solidFill>
            <a:schemeClr val="accent1">
              <a:lumMod val="40000"/>
              <a:lumOff val="60000"/>
            </a:schemeClr>
          </a:solidFill>
          <a:ln w="12700">
            <a:solidFill>
              <a:schemeClr val="tx1"/>
            </a:solidFill>
          </a:ln>
        </p:spPr>
        <p:txBody>
          <a:bodyPr wrap="square" rtlCol="0">
            <a:spAutoFit/>
          </a:bodyPr>
          <a:lstStyle/>
          <a:p>
            <a:pPr marL="0" marR="0" algn="ctr">
              <a:lnSpc>
                <a:spcPct val="107000"/>
              </a:lnSpc>
              <a:spcBef>
                <a:spcPts val="0"/>
              </a:spcBef>
              <a:spcAft>
                <a:spcPts val="800"/>
              </a:spcAft>
            </a:pPr>
            <a:r>
              <a:rPr lang="en-US" sz="3200" kern="100" dirty="0">
                <a:solidFill>
                  <a:schemeClr val="tx2"/>
                </a:solidFill>
                <a:effectLst/>
                <a:ea typeface="Calibri" panose="020F0502020204030204" pitchFamily="34" charset="0"/>
                <a:cs typeface="Times New Roman" panose="02020603050405020304" pitchFamily="18" charset="0"/>
              </a:rPr>
              <a:t>“At this time, we do not yet have enough evidence to determine if social media is sufficiently safe for children and adolescents.” p.4</a:t>
            </a:r>
          </a:p>
          <a:p>
            <a:endParaRPr lang="en-US" dirty="0"/>
          </a:p>
        </p:txBody>
      </p:sp>
    </p:spTree>
    <p:extLst>
      <p:ext uri="{BB962C8B-B14F-4D97-AF65-F5344CB8AC3E}">
        <p14:creationId xmlns:p14="http://schemas.microsoft.com/office/powerpoint/2010/main" val="362044911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31609</TotalTime>
  <Words>2537</Words>
  <Application>Microsoft Office PowerPoint</Application>
  <PresentationFormat>Widescreen</PresentationFormat>
  <Paragraphs>435</Paragraphs>
  <Slides>60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Corbel</vt:lpstr>
      <vt:lpstr>Times New Roman</vt:lpstr>
      <vt:lpstr>Wingdings 2</vt:lpstr>
      <vt:lpstr>Frame</vt:lpstr>
      <vt:lpstr>Parenting in the Age of Social Media</vt:lpstr>
      <vt:lpstr>Parenting in the Age of Social Media</vt:lpstr>
      <vt:lpstr>Parenting in the Age of Social Media</vt:lpstr>
      <vt:lpstr>Parenting in the Age of Social Media</vt:lpstr>
      <vt:lpstr>Parenting in the Age of Social Media</vt:lpstr>
      <vt:lpstr>Parenting in the Age of Social Media</vt:lpstr>
      <vt:lpstr>The effects of social media on children, adolescents, and teens</vt:lpstr>
      <vt:lpstr>The effects of social media on children, adolescents, and teens</vt:lpstr>
      <vt:lpstr>The effects of social media on children, adolescents, and teens</vt:lpstr>
      <vt:lpstr>Brain development:</vt:lpstr>
      <vt:lpstr>Brain development:</vt:lpstr>
      <vt:lpstr>Brain development:</vt:lpstr>
      <vt:lpstr>Brain development:</vt:lpstr>
      <vt:lpstr>Brain development:</vt:lpstr>
      <vt:lpstr>Brain development:</vt:lpstr>
      <vt:lpstr>Brain development:</vt:lpstr>
      <vt:lpstr>Brain development:</vt:lpstr>
      <vt:lpstr>Brain development:</vt:lpstr>
      <vt:lpstr>Brain development:</vt:lpstr>
      <vt:lpstr>Mental health effects:</vt:lpstr>
      <vt:lpstr>Mental health effects:</vt:lpstr>
      <vt:lpstr>Mental health effects:</vt:lpstr>
      <vt:lpstr>Mental health effects:</vt:lpstr>
      <vt:lpstr>Mental health effects:</vt:lpstr>
      <vt:lpstr>Mental health effects:</vt:lpstr>
      <vt:lpstr>Mental health effects:</vt:lpstr>
      <vt:lpstr>Mental health effects:</vt:lpstr>
      <vt:lpstr>Additional Concerns:</vt:lpstr>
      <vt:lpstr>Additional Concerns:</vt:lpstr>
      <vt:lpstr>Social Media Use as Parents:</vt:lpstr>
      <vt:lpstr>Social Media Use as Parents:</vt:lpstr>
      <vt:lpstr>Social Media Use as Parents:</vt:lpstr>
      <vt:lpstr>Social Media Use as Parents:</vt:lpstr>
      <vt:lpstr>Social Media Use as Parents:</vt:lpstr>
      <vt:lpstr>Social Media Use as Parents:</vt:lpstr>
      <vt:lpstr>Social Media Use as Parents:</vt:lpstr>
      <vt:lpstr>Social Media Use as Parents:</vt:lpstr>
      <vt:lpstr>Social Media Use as Parents:</vt:lpstr>
      <vt:lpstr>Social Media Use as Parents:</vt:lpstr>
      <vt:lpstr>Social Media Use as Parents:</vt:lpstr>
      <vt:lpstr>Social Media Use as Parents:</vt:lpstr>
      <vt:lpstr>Social Media Use as Parents:</vt:lpstr>
      <vt:lpstr>Social Media Use as Parents:</vt:lpstr>
      <vt:lpstr>Issues we are facing</vt:lpstr>
      <vt:lpstr>What can we do?!</vt:lpstr>
      <vt:lpstr>What can we do?!</vt:lpstr>
      <vt:lpstr>Surgeon General recommendations for parents</vt:lpstr>
      <vt:lpstr>Surgeon General recommendations for parents</vt:lpstr>
      <vt:lpstr>Surgeon General recommendations for parents</vt:lpstr>
      <vt:lpstr>Surgeon General recommendations for parents</vt:lpstr>
      <vt:lpstr>Surgeon General recommendations for parents</vt:lpstr>
      <vt:lpstr>Biblical Perspective</vt:lpstr>
      <vt:lpstr>Biblical Perspective</vt:lpstr>
      <vt:lpstr>Biblical Perspective</vt:lpstr>
      <vt:lpstr>Biblical Perspective</vt:lpstr>
      <vt:lpstr>Biblical Perspective</vt:lpstr>
      <vt:lpstr>Biblical Perspective</vt:lpstr>
      <vt:lpstr>Biblical Perspective</vt:lpstr>
      <vt:lpstr>Biblical Perspective</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in the Age of Social Media</dc:title>
  <dc:creator>emily</dc:creator>
  <cp:lastModifiedBy>DoddH</cp:lastModifiedBy>
  <cp:revision>3</cp:revision>
  <cp:lastPrinted>2023-10-10T23:27:47Z</cp:lastPrinted>
  <dcterms:created xsi:type="dcterms:W3CDTF">2023-09-18T01:10:50Z</dcterms:created>
  <dcterms:modified xsi:type="dcterms:W3CDTF">2023-10-27T13:32:01Z</dcterms:modified>
</cp:coreProperties>
</file>