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63" r:id="rId3"/>
    <p:sldId id="262" r:id="rId4"/>
    <p:sldId id="309" r:id="rId5"/>
    <p:sldId id="291" r:id="rId6"/>
    <p:sldId id="286" r:id="rId7"/>
    <p:sldId id="264" r:id="rId8"/>
    <p:sldId id="288" r:id="rId9"/>
    <p:sldId id="289" r:id="rId10"/>
    <p:sldId id="265" r:id="rId11"/>
    <p:sldId id="287" r:id="rId12"/>
    <p:sldId id="268" r:id="rId13"/>
    <p:sldId id="293" r:id="rId14"/>
    <p:sldId id="267" r:id="rId15"/>
    <p:sldId id="292" r:id="rId16"/>
    <p:sldId id="273" r:id="rId17"/>
    <p:sldId id="274" r:id="rId18"/>
    <p:sldId id="275" r:id="rId19"/>
    <p:sldId id="276" r:id="rId20"/>
    <p:sldId id="277" r:id="rId21"/>
    <p:sldId id="285" r:id="rId22"/>
    <p:sldId id="270" r:id="rId23"/>
    <p:sldId id="311" r:id="rId24"/>
    <p:sldId id="283" r:id="rId25"/>
    <p:sldId id="299" r:id="rId26"/>
    <p:sldId id="312" r:id="rId27"/>
    <p:sldId id="313" r:id="rId28"/>
    <p:sldId id="300" r:id="rId29"/>
    <p:sldId id="301" r:id="rId30"/>
    <p:sldId id="295" r:id="rId31"/>
    <p:sldId id="302" r:id="rId32"/>
    <p:sldId id="304" r:id="rId33"/>
    <p:sldId id="305" r:id="rId34"/>
    <p:sldId id="306" r:id="rId35"/>
    <p:sldId id="307" r:id="rId36"/>
    <p:sldId id="308" r:id="rId37"/>
    <p:sldId id="294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46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8" y="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3A2DC2-D3F3-4250-8800-C41EF8208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2E47747-B7DB-42AA-B522-159E66D1A7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C26B9FE-C01E-4BFF-AF97-C22D0996C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FFB-E6AA-4D4B-A880-A59585FAD4D6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574D709-1CEE-4F48-89A0-D7282F4CF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2683A4C-2F4D-481A-8D9E-20A2A7D0B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2DB66-7C1D-4B5B-8768-BF58EA659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194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09ADE9F-8D70-4F6C-8BFD-63FA18554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67943C6-F9D6-4B08-BB8F-17BF4AA29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3F7F7F5-0170-4A4C-BA13-5F6C3C851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FFB-E6AA-4D4B-A880-A59585FAD4D6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B04DB78-A120-4489-B78D-6D153BB9B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517A226-8C25-42A3-9E0B-361DC498C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2DB66-7C1D-4B5B-8768-BF58EA659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837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F1F505BF-309C-4994-B30F-930A473666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872F019-D0ED-4E6E-939E-351302D2F7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3B2A61B-AA9C-4E2E-B110-6DAE9ED3F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FFB-E6AA-4D4B-A880-A59585FAD4D6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64A915F-C761-403F-B7CE-57B462BAA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AE8CE6D-C7D4-48E3-9116-61C22FCAC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2DB66-7C1D-4B5B-8768-BF58EA659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44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C2B693-4B7D-4656-B525-E3A564EC2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438BFD1-4BD9-4523-A746-CA35F13EE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DA88932-B57A-4B38-8E4F-6E4483F26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FFB-E6AA-4D4B-A880-A59585FAD4D6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71FFA5A-912C-420A-A170-8A1D017ED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7FD2672-6AB6-4B4B-A7F1-71703BE30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2DB66-7C1D-4B5B-8768-BF58EA659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336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27FE09C-CD41-44F6-B4F2-6EE8A633E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C93C095-C5EE-4150-97B7-76D7BC823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8C90F05-E97A-4482-8D8E-AC5467F68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FFB-E6AA-4D4B-A880-A59585FAD4D6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771F03A-2B79-4966-8802-67DB02241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73C1F12-8FC4-4A35-A72B-D8DE19BB0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2DB66-7C1D-4B5B-8768-BF58EA659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751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4FF1328-6B56-40C8-AB47-9EEA38043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B4EF131-C412-4409-9AE1-55CC79EF66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461CC1F-85C2-46A8-8194-6408238602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CE5DE0C-71BD-48D4-A604-96106E62E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FFB-E6AA-4D4B-A880-A59585FAD4D6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6621771-1481-4037-AE28-2E3025871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9B776-1C1E-4DD0-BB59-0B1C645E9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2DB66-7C1D-4B5B-8768-BF58EA659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042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FCDCB2-59B5-4567-9D22-642F9F528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1DBA540-6561-4035-ABA0-D58D511EBD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69D5F11-031D-491D-B78F-4EC5F75C77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02D9576-D2D8-4F87-ACDB-47DA2CF73A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60106A97-6AD6-41F2-A482-F9D8E275C3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05F0D6F-6216-4FE5-9FD2-150C0DF1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FFB-E6AA-4D4B-A880-A59585FAD4D6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AD20F33C-DC55-4BC7-878A-77442F224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571FD8DC-EA4A-4931-9769-4A2854E7E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2DB66-7C1D-4B5B-8768-BF58EA659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112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C7DA1DE-3F5A-446B-AF42-50C42E0C1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5AD325E-0907-48DA-9C9A-85179DA10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FFB-E6AA-4D4B-A880-A59585FAD4D6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C0F9B23-88D0-4236-A24D-906CC6528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6ED2583-CB6B-4A01-94C8-66603F6D6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2DB66-7C1D-4B5B-8768-BF58EA659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037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AC3957B-92CB-4F5E-B0D0-611E76249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FFB-E6AA-4D4B-A880-A59585FAD4D6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60CE6A21-D08E-4632-BDC5-3E1944C78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1D2BFED-6D31-4DB8-A675-60D0CDF7F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2DB66-7C1D-4B5B-8768-BF58EA659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86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CA3B38-F7B4-4A12-A790-FD1AE03BA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536A63C-53CA-40F1-AEC1-A4771DDE0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7241AE2-A2F3-4913-98B6-5F7B65F3DF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3C461C0-F18F-42FE-9B74-620EB8A17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FFB-E6AA-4D4B-A880-A59585FAD4D6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A5AEA64-9523-4BA5-A299-5FEA6AB16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7ADB716-34BB-4735-87B9-2CC46AC2D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2DB66-7C1D-4B5B-8768-BF58EA659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100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F269CCD-D935-4D27-A10C-14A9A5D19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50E86B7-82D0-484C-A767-9FB09CB61A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9550B6F-5B55-409D-83FC-FFA868C62C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594A75F-1C3E-41EF-A4C4-18D403437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5FFB-E6AA-4D4B-A880-A59585FAD4D6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E8EABE3-E315-4D2F-B619-B77942242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5385234-F44D-4ED9-A72E-4F492B2D1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2DB66-7C1D-4B5B-8768-BF58EA659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46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044A5DCE-1C51-4260-86E3-5AD49F946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AAA18D9-C452-42E0-B168-A4303E45F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344E608-11D3-402A-9996-03467F17EB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25FFB-E6AA-4D4B-A880-A59585FAD4D6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5D02673-967D-47C5-84B5-97A5CE146F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A6D580B-F365-477A-898F-ADB4897E87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2DB66-7C1D-4B5B-8768-BF58EA659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252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8554686-E046-4738-87DA-D1EF9ECE5D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706437"/>
            <a:ext cx="9144000" cy="2387600"/>
          </a:xfrm>
        </p:spPr>
        <p:txBody>
          <a:bodyPr>
            <a:normAutofit/>
          </a:bodyPr>
          <a:lstStyle/>
          <a:p>
            <a:r>
              <a:rPr lang="en-US" sz="9600" dirty="0"/>
              <a:t>The Glory of God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AF21653-3343-4AD6-B203-616E1702EE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8620" y="1788160"/>
            <a:ext cx="10828020" cy="4384040"/>
          </a:xfrm>
        </p:spPr>
        <p:txBody>
          <a:bodyPr>
            <a:normAutofit/>
          </a:bodyPr>
          <a:lstStyle/>
          <a:p>
            <a:r>
              <a:rPr lang="en-US" sz="6000" dirty="0"/>
              <a:t>      Credit to Paige Benton Brown </a:t>
            </a:r>
          </a:p>
          <a:p>
            <a:endParaRPr lang="en-US" sz="6000" dirty="0"/>
          </a:p>
          <a:p>
            <a:r>
              <a:rPr lang="en-US" sz="6000" dirty="0"/>
              <a:t> Gospel Coalition 2012</a:t>
            </a:r>
          </a:p>
          <a:p>
            <a:r>
              <a:rPr lang="en-US" sz="6000" dirty="0"/>
              <a:t>“In the Temple”</a:t>
            </a:r>
          </a:p>
        </p:txBody>
      </p:sp>
    </p:spTree>
    <p:extLst>
      <p:ext uri="{BB962C8B-B14F-4D97-AF65-F5344CB8AC3E}">
        <p14:creationId xmlns:p14="http://schemas.microsoft.com/office/powerpoint/2010/main" val="3719896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146291A-3EF3-4EAF-AFF4-339675A60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0010"/>
            <a:ext cx="12192000" cy="665607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7100" dirty="0"/>
              <a:t>Tabernacle was situated in the center of the camp.</a:t>
            </a:r>
          </a:p>
          <a:p>
            <a:pPr marL="0" indent="0">
              <a:buNone/>
            </a:pPr>
            <a:endParaRPr lang="en-US" sz="7100" dirty="0"/>
          </a:p>
          <a:p>
            <a:pPr marL="0" indent="0">
              <a:buNone/>
            </a:pPr>
            <a:r>
              <a:rPr lang="en-US" sz="7100" dirty="0"/>
              <a:t>God wishes to dwell among His people!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200125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BDC8003-7142-4427-A0D7-4C7700680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7819" y="-109607"/>
            <a:ext cx="10896600" cy="1516517"/>
          </a:xfrm>
        </p:spPr>
        <p:txBody>
          <a:bodyPr>
            <a:normAutofit/>
          </a:bodyPr>
          <a:lstStyle/>
          <a:p>
            <a:r>
              <a:rPr lang="en-US" sz="6600" b="1" dirty="0"/>
              <a:t>Construction of the Temple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9BB1C96-C4A8-4E63-92B5-1E167248F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269" y="1282262"/>
            <a:ext cx="11788101" cy="5401567"/>
          </a:xfrm>
        </p:spPr>
        <p:txBody>
          <a:bodyPr>
            <a:normAutofit/>
          </a:bodyPr>
          <a:lstStyle/>
          <a:p>
            <a:r>
              <a:rPr lang="en-US" sz="5400" dirty="0"/>
              <a:t>Great specificity / Great care</a:t>
            </a:r>
          </a:p>
          <a:p>
            <a:r>
              <a:rPr lang="en-US" sz="5400" dirty="0"/>
              <a:t>Splendor &amp; Glory     best materials</a:t>
            </a:r>
          </a:p>
          <a:p>
            <a:r>
              <a:rPr lang="en-US" sz="5400" dirty="0"/>
              <a:t>Cedar covered with gold</a:t>
            </a:r>
          </a:p>
          <a:p>
            <a:r>
              <a:rPr lang="en-US" sz="5400" dirty="0"/>
              <a:t>Best craftsmen</a:t>
            </a:r>
          </a:p>
          <a:p>
            <a:r>
              <a:rPr lang="en-US" sz="5400" dirty="0"/>
              <a:t>Restricted access</a:t>
            </a:r>
          </a:p>
          <a:p>
            <a:r>
              <a:rPr lang="en-US" sz="5400" dirty="0">
                <a:highlight>
                  <a:srgbClr val="00FF00"/>
                </a:highlight>
              </a:rPr>
              <a:t>Many sacrifices</a:t>
            </a:r>
          </a:p>
        </p:txBody>
      </p:sp>
    </p:spTree>
    <p:extLst>
      <p:ext uri="{BB962C8B-B14F-4D97-AF65-F5344CB8AC3E}">
        <p14:creationId xmlns:p14="http://schemas.microsoft.com/office/powerpoint/2010/main" val="1935339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A1559E-DCBB-4B77-851D-6A96BB1D5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Solomon dedicates the temple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C6D4419-99EB-4C2C-A88A-A80B65C46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387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A1559E-DCBB-4B77-851D-6A96BB1D5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C6D4419-99EB-4C2C-A88A-A80B65C46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193" y="977462"/>
            <a:ext cx="10649607" cy="51995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800" b="1" baseline="30000" dirty="0"/>
              <a:t> </a:t>
            </a:r>
            <a:r>
              <a:rPr lang="en-US" sz="5800" dirty="0"/>
              <a:t>1 Kings 8:</a:t>
            </a:r>
            <a:r>
              <a:rPr lang="en-US" sz="5800" b="1" baseline="30000" dirty="0"/>
              <a:t>5</a:t>
            </a:r>
            <a:r>
              <a:rPr lang="en-US" sz="5800" dirty="0"/>
              <a:t> King Solomon and the entire assembly of Israel that had gathered about him were before the ark, </a:t>
            </a:r>
            <a:r>
              <a:rPr lang="en-US" sz="5800" u="sng" dirty="0"/>
              <a:t>sacrificing</a:t>
            </a:r>
            <a:r>
              <a:rPr lang="en-US" sz="5800" dirty="0"/>
              <a:t> so many sheep and cattle that they could not be recorded or counted.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543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146291A-3EF3-4EAF-AFF4-339675A60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0010"/>
            <a:ext cx="12192000" cy="665607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6700" dirty="0"/>
              <a:t>Glory </a:t>
            </a:r>
            <a:r>
              <a:rPr lang="en-US" sz="6700" i="1" dirty="0"/>
              <a:t>dwelling</a:t>
            </a:r>
            <a:r>
              <a:rPr lang="en-US" sz="6700" dirty="0"/>
              <a:t> in the Temple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7100" dirty="0"/>
              <a:t>2 Chronicles 7:</a:t>
            </a:r>
            <a:r>
              <a:rPr lang="en-US" sz="5400" b="1" baseline="30000" dirty="0"/>
              <a:t>2  </a:t>
            </a:r>
            <a:r>
              <a:rPr lang="en-US" sz="5200" dirty="0"/>
              <a:t>When Solomon finished praying, fire came down from heaven and consumed the burnt offering and the sacrifices, and </a:t>
            </a:r>
            <a:r>
              <a:rPr lang="en-US" sz="5200" u="sng" dirty="0"/>
              <a:t>the glory of the </a:t>
            </a:r>
            <a:r>
              <a:rPr lang="en-US" sz="5200" u="sng" cap="small" dirty="0"/>
              <a:t>Lord</a:t>
            </a:r>
            <a:r>
              <a:rPr lang="en-US" sz="5200" u="sng" dirty="0"/>
              <a:t> filled the temple</a:t>
            </a:r>
            <a:r>
              <a:rPr lang="en-US" sz="5200" dirty="0"/>
              <a:t>. </a:t>
            </a:r>
            <a:r>
              <a:rPr lang="en-US" sz="5200" b="1" baseline="30000" dirty="0"/>
              <a:t>2 </a:t>
            </a:r>
            <a:r>
              <a:rPr lang="en-US" sz="5200" u="sng" dirty="0"/>
              <a:t>The priests could not enter the temple</a:t>
            </a:r>
            <a:r>
              <a:rPr lang="en-US" sz="5200" dirty="0"/>
              <a:t> of the </a:t>
            </a:r>
            <a:r>
              <a:rPr lang="en-US" sz="5200" cap="small" dirty="0"/>
              <a:t>Lord</a:t>
            </a:r>
            <a:r>
              <a:rPr lang="en-US" sz="5200" dirty="0"/>
              <a:t> because the glory of the </a:t>
            </a:r>
            <a:r>
              <a:rPr lang="en-US" sz="5200" cap="small" dirty="0"/>
              <a:t>Lord</a:t>
            </a:r>
            <a:r>
              <a:rPr lang="en-US" sz="5200" dirty="0"/>
              <a:t> filled it. </a:t>
            </a:r>
            <a:r>
              <a:rPr lang="en-US" sz="5200" b="1" baseline="30000" dirty="0"/>
              <a:t>3 </a:t>
            </a:r>
            <a:r>
              <a:rPr lang="en-US" sz="5200" dirty="0"/>
              <a:t>When all the Israelites saw the fire coming down and the glory of the </a:t>
            </a:r>
            <a:r>
              <a:rPr lang="en-US" sz="5200" cap="small" dirty="0"/>
              <a:t>Lord</a:t>
            </a:r>
            <a:r>
              <a:rPr lang="en-US" sz="5200" dirty="0"/>
              <a:t> above the temple, they knelt on the pavement with their faces to the ground, and they worshiped and gave thanks to the </a:t>
            </a:r>
            <a:r>
              <a:rPr lang="en-US" sz="5200" cap="small" dirty="0"/>
              <a:t>Lord</a:t>
            </a:r>
            <a:r>
              <a:rPr lang="en-US" sz="5200" dirty="0"/>
              <a:t>, saying, “He is good; his love endures forever.”</a:t>
            </a:r>
          </a:p>
          <a:p>
            <a:pPr marL="0" indent="0">
              <a:buNone/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2578860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D6DB1A-1B53-49F3-909E-AE67319D3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226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6000" b="1" dirty="0"/>
              <a:t>Glory leaves the Temple</a:t>
            </a:r>
            <a:br>
              <a:rPr lang="en-US" sz="6000" b="1" dirty="0"/>
            </a:br>
            <a:r>
              <a:rPr lang="en-US" sz="6000" b="1" dirty="0"/>
              <a:t>Jews deported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24406D3-3676-4307-B5D8-BECCAD4E8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91559"/>
            <a:ext cx="11353800" cy="4085404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583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D6DB1A-1B53-49F3-909E-AE67319D3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94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b="1" dirty="0"/>
              <a:t>Glory leaves the Temple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24406D3-3676-4307-B5D8-BECCAD4E8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72" y="1397876"/>
            <a:ext cx="12118428" cy="54601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/>
              <a:t>Ezekiel 8:</a:t>
            </a:r>
            <a:r>
              <a:rPr lang="en-US" sz="4800" b="1" baseline="30000" dirty="0"/>
              <a:t> 1 </a:t>
            </a:r>
            <a:r>
              <a:rPr lang="en-US" sz="4800" dirty="0"/>
              <a:t>In the sixth year, in the sixth month on the fifth day, while I was sitting in my house …the hand of the Sovereign </a:t>
            </a:r>
            <a:r>
              <a:rPr lang="en-US" sz="4800" cap="small" dirty="0"/>
              <a:t>Lord</a:t>
            </a:r>
            <a:r>
              <a:rPr lang="en-US" sz="4800" dirty="0"/>
              <a:t> came on me there. </a:t>
            </a:r>
            <a:r>
              <a:rPr lang="en-US" sz="4800" b="1" baseline="30000" dirty="0"/>
              <a:t>2 </a:t>
            </a:r>
            <a:r>
              <a:rPr lang="en-US" sz="4800" dirty="0"/>
              <a:t>I looked, and I saw a figure like that of a man. From what appeared to be his waist down he was like fire, and from there up his appearance was as bright as glowing metal. </a:t>
            </a:r>
          </a:p>
        </p:txBody>
      </p:sp>
    </p:spTree>
    <p:extLst>
      <p:ext uri="{BB962C8B-B14F-4D97-AF65-F5344CB8AC3E}">
        <p14:creationId xmlns:p14="http://schemas.microsoft.com/office/powerpoint/2010/main" val="2199338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D6DB1A-1B53-49F3-909E-AE67319D3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94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b="1" dirty="0"/>
              <a:t>Glory leaves the Temple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24406D3-3676-4307-B5D8-BECCAD4E8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72" y="1397876"/>
            <a:ext cx="12118428" cy="54601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/>
              <a:t>Ezekiel 8:</a:t>
            </a:r>
            <a:r>
              <a:rPr lang="en-US" sz="4800" b="1" baseline="30000" dirty="0"/>
              <a:t> 3 </a:t>
            </a:r>
            <a:r>
              <a:rPr lang="en-US" sz="4800" dirty="0"/>
              <a:t>He stretched out what looked like a hand and took me by the hair of my head. The Spirit lifted me up between earth and heaven and </a:t>
            </a:r>
            <a:r>
              <a:rPr lang="en-US" sz="4800" u="sng" dirty="0"/>
              <a:t>in visions</a:t>
            </a:r>
            <a:r>
              <a:rPr lang="en-US" sz="4800" dirty="0"/>
              <a:t> of God he took me to Jerusalem, to the entrance of the north gate of the inner court, where the idol that provokes to jealousy stood. </a:t>
            </a:r>
            <a:r>
              <a:rPr lang="en-US" sz="4800" b="1" baseline="30000" dirty="0"/>
              <a:t>4 </a:t>
            </a:r>
            <a:r>
              <a:rPr lang="en-US" sz="4800" dirty="0"/>
              <a:t>And there before me was the </a:t>
            </a:r>
            <a:r>
              <a:rPr lang="en-US" sz="4800" u="sng" dirty="0"/>
              <a:t>glory of the God of Israel</a:t>
            </a:r>
            <a:r>
              <a:rPr lang="en-US" sz="4800" dirty="0"/>
              <a:t>...  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961599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D6DB1A-1B53-49F3-909E-AE67319D3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94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b="1" dirty="0"/>
              <a:t>Glory leaves the Temple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24406D3-3676-4307-B5D8-BECCAD4E8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72" y="1397876"/>
            <a:ext cx="12118428" cy="54601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/>
              <a:t>Ezekiel 8:</a:t>
            </a:r>
            <a:r>
              <a:rPr lang="en-US" sz="4800" b="1" baseline="30000" dirty="0"/>
              <a:t> 6 </a:t>
            </a:r>
            <a:r>
              <a:rPr lang="en-US" sz="4800" dirty="0"/>
              <a:t>And he said to me, “Son of man, do you see what they are doing—the utterly detestable things the Israelites are doing here, things that </a:t>
            </a:r>
            <a:r>
              <a:rPr lang="en-US" sz="4800" u="sng" dirty="0"/>
              <a:t>will drive me far from my sanctuary</a:t>
            </a:r>
            <a:r>
              <a:rPr lang="en-US" sz="4800" dirty="0"/>
              <a:t>? But you will see things that are even more detestable.” </a:t>
            </a:r>
            <a:r>
              <a:rPr lang="en-US" sz="8000" dirty="0"/>
              <a:t> 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41948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D6DB1A-1B53-49F3-909E-AE67319D3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94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b="1" dirty="0"/>
              <a:t>Glory leaves the Temple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24406D3-3676-4307-B5D8-BECCAD4E8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72" y="1397876"/>
            <a:ext cx="12118428" cy="54601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/>
              <a:t>Ezekiel 8:</a:t>
            </a:r>
            <a:r>
              <a:rPr lang="en-US" sz="4800" b="1" baseline="30000" dirty="0"/>
              <a:t> </a:t>
            </a:r>
            <a:r>
              <a:rPr lang="en-US" sz="4400" b="1" baseline="30000" dirty="0"/>
              <a:t>12 </a:t>
            </a:r>
            <a:r>
              <a:rPr lang="en-US" sz="4400" dirty="0"/>
              <a:t>He said to me, “Son of man, have you seen what the </a:t>
            </a:r>
            <a:r>
              <a:rPr lang="en-US" sz="4400" u="sng" dirty="0"/>
              <a:t>elders of Israel </a:t>
            </a:r>
            <a:r>
              <a:rPr lang="en-US" sz="4400" dirty="0"/>
              <a:t>are doing in the darkness, each at the shrine of his own idol? They say, ‘The </a:t>
            </a:r>
            <a:r>
              <a:rPr lang="en-US" sz="4400" cap="small" dirty="0"/>
              <a:t>Lord</a:t>
            </a:r>
            <a:r>
              <a:rPr lang="en-US" sz="4400" dirty="0"/>
              <a:t> does not see us; the </a:t>
            </a:r>
            <a:r>
              <a:rPr lang="en-US" sz="4400" cap="small" dirty="0"/>
              <a:t>Lord</a:t>
            </a:r>
            <a:r>
              <a:rPr lang="en-US" sz="4400" dirty="0"/>
              <a:t> has forsaken the land.’” </a:t>
            </a:r>
            <a:r>
              <a:rPr lang="en-US" sz="4400" b="1" baseline="30000" dirty="0"/>
              <a:t>13 </a:t>
            </a:r>
            <a:r>
              <a:rPr lang="en-US" sz="4400" dirty="0"/>
              <a:t>Again, he said, “You will see them doing things that are even more detestable.”</a:t>
            </a:r>
            <a:r>
              <a:rPr lang="en-US" sz="7200" dirty="0"/>
              <a:t> </a:t>
            </a:r>
            <a:r>
              <a:rPr lang="en-US" sz="8000" dirty="0"/>
              <a:t> 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882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8554686-E046-4738-87DA-D1EF9ECE5D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706437"/>
            <a:ext cx="9144000" cy="2387600"/>
          </a:xfrm>
        </p:spPr>
        <p:txBody>
          <a:bodyPr>
            <a:normAutofit/>
          </a:bodyPr>
          <a:lstStyle/>
          <a:p>
            <a:r>
              <a:rPr lang="en-US" sz="9600" dirty="0"/>
              <a:t>The Glory of God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AF21653-3343-4AD6-B203-616E1702EE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" y="1681163"/>
            <a:ext cx="11921490" cy="5176837"/>
          </a:xfrm>
        </p:spPr>
        <p:txBody>
          <a:bodyPr>
            <a:normAutofit lnSpcReduction="10000"/>
          </a:bodyPr>
          <a:lstStyle/>
          <a:p>
            <a:r>
              <a:rPr lang="en-US" sz="5400" dirty="0"/>
              <a:t>Often called “Shekinah Glory”</a:t>
            </a:r>
          </a:p>
          <a:p>
            <a:endParaRPr lang="en-US" dirty="0"/>
          </a:p>
          <a:p>
            <a:pPr algn="l"/>
            <a:r>
              <a:rPr lang="en-US" sz="5400" dirty="0"/>
              <a:t>Extra biblical term from Rabbis</a:t>
            </a:r>
          </a:p>
          <a:p>
            <a:pPr algn="l"/>
            <a:r>
              <a:rPr lang="en-US" sz="5400" dirty="0"/>
              <a:t>“he caused to dwell”</a:t>
            </a:r>
          </a:p>
          <a:p>
            <a:pPr algn="l"/>
            <a:endParaRPr lang="en-US" sz="5400" dirty="0"/>
          </a:p>
          <a:p>
            <a:pPr algn="l"/>
            <a:r>
              <a:rPr lang="en-US" sz="5400" dirty="0"/>
              <a:t>Most dramatically remembered at the tabernacle and temple.</a:t>
            </a:r>
          </a:p>
        </p:txBody>
      </p:sp>
    </p:spTree>
    <p:extLst>
      <p:ext uri="{BB962C8B-B14F-4D97-AF65-F5344CB8AC3E}">
        <p14:creationId xmlns:p14="http://schemas.microsoft.com/office/powerpoint/2010/main" val="955443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D6DB1A-1B53-49F3-909E-AE67319D3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94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b="1" dirty="0"/>
              <a:t>Glory leaves the Temple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24406D3-3676-4307-B5D8-BECCAD4E8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72" y="1397876"/>
            <a:ext cx="12118428" cy="54601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/>
              <a:t>Ezekiel 8:</a:t>
            </a:r>
            <a:r>
              <a:rPr lang="en-US" sz="4800" b="1" baseline="30000" dirty="0"/>
              <a:t> 14 </a:t>
            </a:r>
            <a:r>
              <a:rPr lang="en-US" sz="4800" dirty="0"/>
              <a:t>Then he brought me to the entrance of the north gate of the house of the </a:t>
            </a:r>
            <a:r>
              <a:rPr lang="en-US" sz="4800" cap="small" dirty="0"/>
              <a:t>Lord</a:t>
            </a:r>
            <a:r>
              <a:rPr lang="en-US" sz="4800" dirty="0"/>
              <a:t>, and I saw women sitting there, mourning the god Tammuz. </a:t>
            </a:r>
            <a:r>
              <a:rPr lang="en-US" sz="4800" b="1" baseline="30000" dirty="0"/>
              <a:t>15 </a:t>
            </a:r>
            <a:r>
              <a:rPr lang="en-US" sz="4800" dirty="0"/>
              <a:t>He said to me, “Do you see this, son of man? You will see things that are even more detestable than this.”</a:t>
            </a:r>
            <a:r>
              <a:rPr lang="en-US" sz="7200" dirty="0"/>
              <a:t> </a:t>
            </a:r>
            <a:r>
              <a:rPr lang="en-US" sz="8000" dirty="0"/>
              <a:t> 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00967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D6DB1A-1B53-49F3-909E-AE67319D3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94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b="1" dirty="0"/>
              <a:t>Glory leaves the Temple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24406D3-3676-4307-B5D8-BECCAD4E8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72" y="1397876"/>
            <a:ext cx="12118428" cy="54601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600" b="1" dirty="0"/>
              <a:t>Ezekiel Chapters 9 &amp; 10…</a:t>
            </a:r>
            <a:r>
              <a:rPr lang="en-US" sz="6600" b="1" baseline="30000" dirty="0"/>
              <a:t>  </a:t>
            </a:r>
          </a:p>
          <a:p>
            <a:pPr marL="0" indent="0">
              <a:buNone/>
            </a:pPr>
            <a:r>
              <a:rPr lang="en-US" sz="6600" b="1" baseline="30000" dirty="0"/>
              <a:t>                </a:t>
            </a:r>
            <a:r>
              <a:rPr lang="en-US" sz="6600" dirty="0"/>
              <a:t>The Glory leaves the Temple</a:t>
            </a:r>
          </a:p>
          <a:p>
            <a:pPr marL="0" indent="0">
              <a:buNone/>
            </a:pPr>
            <a:endParaRPr lang="en-US" sz="6600" dirty="0"/>
          </a:p>
          <a:p>
            <a:pPr marL="0" indent="0">
              <a:buNone/>
            </a:pPr>
            <a:r>
              <a:rPr lang="en-US" sz="6600" dirty="0"/>
              <a:t>           Ezekiel acts out the soon to come deportation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9982432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D6DB1A-1B53-49F3-909E-AE67319D3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Next visit of the Glory???</a:t>
            </a:r>
          </a:p>
        </p:txBody>
      </p:sp>
    </p:spTree>
    <p:extLst>
      <p:ext uri="{BB962C8B-B14F-4D97-AF65-F5344CB8AC3E}">
        <p14:creationId xmlns:p14="http://schemas.microsoft.com/office/powerpoint/2010/main" val="27307702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D6DB1A-1B53-49F3-909E-AE67319D3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Next visit of the Glory???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24406D3-3676-4307-B5D8-BECCAD4E8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400 silent years     NO GLORY</a:t>
            </a:r>
          </a:p>
        </p:txBody>
      </p:sp>
    </p:spTree>
    <p:extLst>
      <p:ext uri="{BB962C8B-B14F-4D97-AF65-F5344CB8AC3E}">
        <p14:creationId xmlns:p14="http://schemas.microsoft.com/office/powerpoint/2010/main" val="30991560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D6DB1A-1B53-49F3-909E-AE67319D3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43" y="1"/>
            <a:ext cx="11680371" cy="1690688"/>
          </a:xfrm>
        </p:spPr>
        <p:txBody>
          <a:bodyPr>
            <a:normAutofit/>
          </a:bodyPr>
          <a:lstStyle/>
          <a:p>
            <a:r>
              <a:rPr lang="en-US" sz="5500" b="1" dirty="0"/>
              <a:t>The shepherds see the Glory of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24406D3-3676-4307-B5D8-BECCAD4E8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06286"/>
            <a:ext cx="11353800" cy="5551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Luke 2:</a:t>
            </a:r>
            <a:r>
              <a:rPr lang="en-US" sz="4800" b="1" baseline="30000" dirty="0"/>
              <a:t>8 </a:t>
            </a:r>
            <a:r>
              <a:rPr lang="en-US" sz="4800" dirty="0"/>
              <a:t>And there were shepherds living out in the fields nearby, keeping watch over their flocks at night. </a:t>
            </a:r>
            <a:r>
              <a:rPr lang="en-US" sz="4800" b="1" baseline="30000" dirty="0"/>
              <a:t>9 </a:t>
            </a:r>
            <a:r>
              <a:rPr lang="en-US" sz="4800" dirty="0"/>
              <a:t>An angel of the Lord appeared to them, and the glory of the Lord shone around them, and they were terrified. 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7796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D6DB1A-1B53-49F3-909E-AE67319D3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43" y="-174175"/>
            <a:ext cx="11680371" cy="1690688"/>
          </a:xfrm>
        </p:spPr>
        <p:txBody>
          <a:bodyPr>
            <a:normAutofit/>
          </a:bodyPr>
          <a:lstStyle/>
          <a:p>
            <a:pPr algn="ctr"/>
            <a:r>
              <a:rPr lang="en-US" sz="5500" b="1" dirty="0"/>
              <a:t>Incarnated God!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24406D3-3676-4307-B5D8-BECCAD4E8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06286"/>
            <a:ext cx="11353800" cy="55517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dirty="0"/>
              <a:t>Luke 2:</a:t>
            </a:r>
            <a:r>
              <a:rPr lang="en-US" b="1" baseline="30000" dirty="0"/>
              <a:t> </a:t>
            </a:r>
            <a:r>
              <a:rPr lang="en-US" sz="4400" b="1" baseline="30000" dirty="0">
                <a:solidFill>
                  <a:prstClr val="black"/>
                </a:solidFill>
              </a:rPr>
              <a:t>11</a:t>
            </a:r>
            <a:r>
              <a:rPr lang="en-US" sz="2400" b="1" baseline="30000" dirty="0"/>
              <a:t>  </a:t>
            </a:r>
            <a:r>
              <a:rPr lang="en-US" sz="4400" dirty="0"/>
              <a:t>But the angel said to them, “Do not be afraid. I bring you good news that will cause great joy for all the people. </a:t>
            </a:r>
            <a:r>
              <a:rPr lang="en-US" sz="4400" b="1" baseline="30000" dirty="0"/>
              <a:t>11 </a:t>
            </a:r>
            <a:r>
              <a:rPr lang="en-US" sz="4400" dirty="0"/>
              <a:t>Today in the town of David a Savior has been born to you; he is the Messiah, the Lord. </a:t>
            </a:r>
            <a:r>
              <a:rPr lang="en-US" sz="4400" b="1" baseline="30000" dirty="0"/>
              <a:t>12 </a:t>
            </a:r>
            <a:r>
              <a:rPr lang="en-US" sz="4400" dirty="0"/>
              <a:t>This will be a sign to you: </a:t>
            </a:r>
            <a:r>
              <a:rPr lang="en-US" sz="4400" u="sng" dirty="0"/>
              <a:t>You will find a baby</a:t>
            </a:r>
            <a:r>
              <a:rPr lang="en-US" sz="4400" dirty="0"/>
              <a:t>  wrapped in cloths and lying in a manger.”</a:t>
            </a:r>
            <a:endParaRPr lang="en-US" sz="4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dirty="0">
                <a:latin typeface="Bahnschrift SemiLight Condensed" panose="020B0502040204020203" pitchFamily="34" charset="0"/>
              </a:rPr>
              <a:t>“Do not be chased </a:t>
            </a:r>
            <a:r>
              <a:rPr lang="en-US" sz="4000" dirty="0" smtClean="0">
                <a:latin typeface="Bahnschrift SemiLight Condensed" panose="020B0502040204020203" pitchFamily="34" charset="0"/>
              </a:rPr>
              <a:t>out, </a:t>
            </a:r>
            <a:r>
              <a:rPr lang="en-US" sz="4000" dirty="0">
                <a:latin typeface="Bahnschrift SemiLight Condensed" panose="020B0502040204020203" pitchFamily="34" charset="0"/>
              </a:rPr>
              <a:t>go find the Savior and worship!”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7678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D6DB1A-1B53-49F3-909E-AE67319D3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43" y="-174175"/>
            <a:ext cx="11680371" cy="1690688"/>
          </a:xfrm>
        </p:spPr>
        <p:txBody>
          <a:bodyPr>
            <a:normAutofit/>
          </a:bodyPr>
          <a:lstStyle/>
          <a:p>
            <a:pPr algn="ctr"/>
            <a:r>
              <a:rPr lang="en-US" sz="5500" b="1" dirty="0"/>
              <a:t>Incarnated God!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24406D3-3676-4307-B5D8-BECCAD4E8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06286"/>
            <a:ext cx="11353800" cy="55517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dirty="0"/>
              <a:t>Luke 2:</a:t>
            </a:r>
            <a:r>
              <a:rPr lang="en-US" b="1" baseline="30000" dirty="0"/>
              <a:t> </a:t>
            </a:r>
            <a:r>
              <a:rPr lang="en-US" sz="4400" b="1" baseline="30000" dirty="0">
                <a:solidFill>
                  <a:prstClr val="black"/>
                </a:solidFill>
              </a:rPr>
              <a:t>11</a:t>
            </a:r>
            <a:r>
              <a:rPr lang="en-US" sz="2400" b="1" baseline="30000" dirty="0"/>
              <a:t>  </a:t>
            </a:r>
            <a:r>
              <a:rPr lang="en-US" sz="4400" dirty="0"/>
              <a:t>But the angel said to them, “Do not be afraid. I bring you good news that will cause great joy for all the people. </a:t>
            </a:r>
            <a:r>
              <a:rPr lang="en-US" sz="4400" b="1" baseline="30000" dirty="0"/>
              <a:t>11 </a:t>
            </a:r>
            <a:r>
              <a:rPr lang="en-US" sz="4400" dirty="0"/>
              <a:t>Today in the town of David a Savior has been born to you; he is the Messiah, the Lord. </a:t>
            </a:r>
            <a:r>
              <a:rPr lang="en-US" sz="4400" b="1" baseline="30000" dirty="0"/>
              <a:t>12 </a:t>
            </a:r>
            <a:r>
              <a:rPr lang="en-US" sz="4400" dirty="0"/>
              <a:t>This will be a sign to you: </a:t>
            </a:r>
            <a:r>
              <a:rPr lang="en-US" sz="4400" u="sng" dirty="0"/>
              <a:t>You will find a baby</a:t>
            </a:r>
            <a:r>
              <a:rPr lang="en-US" sz="4400" dirty="0"/>
              <a:t>  wrapped in cloths and lying in a manger.”</a:t>
            </a:r>
            <a:endParaRPr lang="en-US" sz="4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dirty="0">
                <a:latin typeface="Bahnschrift SemiLight Condensed" panose="020B0502040204020203" pitchFamily="34" charset="0"/>
              </a:rPr>
              <a:t>“Do not be chased </a:t>
            </a:r>
            <a:r>
              <a:rPr lang="en-US" sz="4000" dirty="0" smtClean="0">
                <a:latin typeface="Bahnschrift SemiLight Condensed" panose="020B0502040204020203" pitchFamily="34" charset="0"/>
              </a:rPr>
              <a:t>out, </a:t>
            </a:r>
            <a:r>
              <a:rPr lang="en-US" sz="4000" dirty="0">
                <a:latin typeface="Bahnschrift SemiLight Condensed" panose="020B0502040204020203" pitchFamily="34" charset="0"/>
              </a:rPr>
              <a:t>go find the Savior and worship!”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AAE42DC-300D-483B-87A1-F50D76CC8AFB}"/>
              </a:ext>
            </a:extLst>
          </p:cNvPr>
          <p:cNvSpPr txBox="1"/>
          <p:nvPr/>
        </p:nvSpPr>
        <p:spPr>
          <a:xfrm>
            <a:off x="1917290" y="1306286"/>
            <a:ext cx="9480053" cy="2354491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endParaRPr lang="en-US" sz="3200" dirty="0"/>
          </a:p>
          <a:p>
            <a:r>
              <a:rPr lang="en-US" sz="11500" dirty="0"/>
              <a:t>Incarnated God</a:t>
            </a:r>
          </a:p>
        </p:txBody>
      </p:sp>
    </p:spTree>
    <p:extLst>
      <p:ext uri="{BB962C8B-B14F-4D97-AF65-F5344CB8AC3E}">
        <p14:creationId xmlns:p14="http://schemas.microsoft.com/office/powerpoint/2010/main" val="998282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108945-4DEB-4F7A-8C42-FC4E97E3A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Incarnate God /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D814F04-529E-4ECB-9E58-4D739260B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0143"/>
          </a:xfrm>
        </p:spPr>
        <p:txBody>
          <a:bodyPr/>
          <a:lstStyle/>
          <a:p>
            <a:r>
              <a:rPr lang="en-US" sz="4800" dirty="0"/>
              <a:t>Brings hope</a:t>
            </a:r>
          </a:p>
          <a:p>
            <a:r>
              <a:rPr lang="en-US" sz="4800" dirty="0"/>
              <a:t>Brings a perfect life</a:t>
            </a:r>
          </a:p>
          <a:p>
            <a:r>
              <a:rPr lang="en-US" sz="4800" dirty="0"/>
              <a:t>Offers a </a:t>
            </a:r>
            <a:r>
              <a:rPr lang="en-US" sz="4800" dirty="0">
                <a:highlight>
                  <a:srgbClr val="00FF00"/>
                </a:highlight>
              </a:rPr>
              <a:t>perfect sacrifice</a:t>
            </a:r>
          </a:p>
          <a:p>
            <a:r>
              <a:rPr lang="en-US" sz="4800" dirty="0"/>
              <a:t>Victory over enemies, sin, death</a:t>
            </a:r>
          </a:p>
          <a:p>
            <a:r>
              <a:rPr lang="en-US" sz="4800" dirty="0"/>
              <a:t>Salvation</a:t>
            </a:r>
          </a:p>
          <a:p>
            <a:pPr marL="0" indent="0" algn="ctr">
              <a:buNone/>
            </a:pPr>
            <a:r>
              <a:rPr lang="en-US" sz="6000" dirty="0"/>
              <a:t>Receive His Gift!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4041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D6DB1A-1B53-49F3-909E-AE67319D3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43" y="-174175"/>
            <a:ext cx="11680371" cy="1690688"/>
          </a:xfrm>
        </p:spPr>
        <p:txBody>
          <a:bodyPr>
            <a:normAutofit/>
          </a:bodyPr>
          <a:lstStyle/>
          <a:p>
            <a:pPr algn="ctr"/>
            <a:r>
              <a:rPr lang="en-US" sz="5500" b="1" dirty="0"/>
              <a:t>Acts 2 Indwelling God!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24406D3-3676-4307-B5D8-BECCAD4E8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06286"/>
            <a:ext cx="11353800" cy="55517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dirty="0"/>
              <a:t>Acts 2:</a:t>
            </a:r>
            <a:r>
              <a:rPr lang="en-US" b="1" baseline="30000" dirty="0"/>
              <a:t> </a:t>
            </a:r>
            <a:r>
              <a:rPr lang="en-US" sz="4800" dirty="0"/>
              <a:t>When the day of Pentecost came, they were all together in one place. </a:t>
            </a:r>
            <a:r>
              <a:rPr lang="en-US" sz="4800" b="1" baseline="30000" dirty="0"/>
              <a:t>2 </a:t>
            </a:r>
            <a:r>
              <a:rPr lang="en-US" sz="4800" dirty="0"/>
              <a:t>Suddenly a sound like the blowing of a violent wind came from heaven and filled the whole house where they were sitting. </a:t>
            </a:r>
            <a:r>
              <a:rPr lang="en-US" sz="4800" b="1" baseline="30000" dirty="0"/>
              <a:t>3 </a:t>
            </a:r>
            <a:r>
              <a:rPr lang="en-US" sz="4800" dirty="0"/>
              <a:t>They saw what seemed to be tongues of fire that separated and came to rest on each of them. </a:t>
            </a:r>
            <a:r>
              <a:rPr lang="en-US" sz="4800" b="1" baseline="30000" dirty="0"/>
              <a:t>4</a:t>
            </a:r>
            <a:r>
              <a:rPr lang="en-US" sz="4800" b="1" u="sng" baseline="30000" dirty="0"/>
              <a:t> </a:t>
            </a:r>
            <a:r>
              <a:rPr lang="en-US" sz="4800" i="1" u="sng" dirty="0"/>
              <a:t>All</a:t>
            </a:r>
            <a:r>
              <a:rPr lang="en-US" sz="4800" u="sng" dirty="0"/>
              <a:t> </a:t>
            </a:r>
            <a:r>
              <a:rPr lang="en-US" sz="4800" dirty="0"/>
              <a:t>of them were </a:t>
            </a:r>
            <a:r>
              <a:rPr lang="en-US" sz="4800" u="sng" dirty="0"/>
              <a:t>filled with the Holy Spirit</a:t>
            </a:r>
            <a:endParaRPr lang="en-US" sz="8000" u="sng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2506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D6DB1A-1B53-49F3-909E-AE67319D3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43" y="-174175"/>
            <a:ext cx="11680371" cy="1690688"/>
          </a:xfrm>
        </p:spPr>
        <p:txBody>
          <a:bodyPr>
            <a:normAutofit/>
          </a:bodyPr>
          <a:lstStyle/>
          <a:p>
            <a:pPr algn="ctr"/>
            <a:r>
              <a:rPr lang="en-US" sz="5500" b="1" dirty="0"/>
              <a:t>Acts 2 Indwelling God!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24406D3-3676-4307-B5D8-BECCAD4E8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06286"/>
            <a:ext cx="11353800" cy="55517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dirty="0"/>
              <a:t>Acts 2:</a:t>
            </a:r>
            <a:r>
              <a:rPr lang="en-US" b="1" baseline="30000" dirty="0"/>
              <a:t> </a:t>
            </a:r>
            <a:r>
              <a:rPr lang="en-US" sz="4800" dirty="0"/>
              <a:t>When the day of Pentecost came, they were all together in one place. </a:t>
            </a:r>
            <a:r>
              <a:rPr lang="en-US" sz="4800" b="1" baseline="30000" dirty="0"/>
              <a:t>2 </a:t>
            </a:r>
            <a:r>
              <a:rPr lang="en-US" sz="4800" dirty="0"/>
              <a:t>Suddenly a sound like the blowing of a violent wind came from heaven and filled the whole house where they were sitting. </a:t>
            </a:r>
            <a:r>
              <a:rPr lang="en-US" sz="4800" b="1" baseline="30000" dirty="0"/>
              <a:t>3 </a:t>
            </a:r>
            <a:r>
              <a:rPr lang="en-US" sz="4800" dirty="0"/>
              <a:t>They saw what seemed to be tongues of fire that separated and came to rest on each of them. </a:t>
            </a:r>
            <a:r>
              <a:rPr lang="en-US" sz="4800" b="1" baseline="30000" dirty="0"/>
              <a:t>4</a:t>
            </a:r>
            <a:r>
              <a:rPr lang="en-US" sz="4800" b="1" u="sng" baseline="30000" dirty="0"/>
              <a:t> </a:t>
            </a:r>
            <a:r>
              <a:rPr lang="en-US" sz="4800" i="1" u="sng" dirty="0"/>
              <a:t>All</a:t>
            </a:r>
            <a:r>
              <a:rPr lang="en-US" sz="4800" u="sng" dirty="0"/>
              <a:t> </a:t>
            </a:r>
            <a:r>
              <a:rPr lang="en-US" sz="4800" dirty="0"/>
              <a:t>of them were </a:t>
            </a:r>
            <a:r>
              <a:rPr lang="en-US" sz="4800" u="sng" dirty="0"/>
              <a:t>filled with the Holy Spirit</a:t>
            </a:r>
            <a:endParaRPr lang="en-US" sz="8000" u="sng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F3C6E11-D762-4F0A-A529-535202F65C25}"/>
              </a:ext>
            </a:extLst>
          </p:cNvPr>
          <p:cNvSpPr txBox="1"/>
          <p:nvPr/>
        </p:nvSpPr>
        <p:spPr>
          <a:xfrm>
            <a:off x="43543" y="1883229"/>
            <a:ext cx="12148457" cy="3570208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US" sz="8000" b="1" dirty="0"/>
              <a:t>God comes visibly again.</a:t>
            </a:r>
          </a:p>
          <a:p>
            <a:endParaRPr lang="en-US" sz="6600" b="1" dirty="0"/>
          </a:p>
          <a:p>
            <a:r>
              <a:rPr lang="en-US" sz="8000" b="1" dirty="0"/>
              <a:t>God is the indwelling God!</a:t>
            </a:r>
          </a:p>
        </p:txBody>
      </p:sp>
    </p:spTree>
    <p:extLst>
      <p:ext uri="{BB962C8B-B14F-4D97-AF65-F5344CB8AC3E}">
        <p14:creationId xmlns:p14="http://schemas.microsoft.com/office/powerpoint/2010/main" val="4111882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146291A-3EF3-4EAF-AFF4-339675A60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560" y="198120"/>
            <a:ext cx="11567160" cy="653796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/>
              <a:t>Shekinah </a:t>
            </a:r>
            <a:r>
              <a:rPr lang="en-US" sz="6600" i="1" dirty="0"/>
              <a:t>leading</a:t>
            </a:r>
            <a:r>
              <a:rPr lang="en-US" sz="6600" dirty="0"/>
              <a:t> the Israelites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6600" dirty="0"/>
              <a:t>Exodus 13:</a:t>
            </a:r>
            <a:r>
              <a:rPr lang="en-US" sz="5400" b="1" baseline="30000" dirty="0"/>
              <a:t>20 </a:t>
            </a:r>
            <a:r>
              <a:rPr lang="en-US" sz="5400" dirty="0"/>
              <a:t>After leaving Sukkoth they camped at </a:t>
            </a:r>
            <a:r>
              <a:rPr lang="en-US" sz="5400" dirty="0" err="1"/>
              <a:t>Etham</a:t>
            </a:r>
            <a:r>
              <a:rPr lang="en-US" sz="5400" dirty="0"/>
              <a:t> on the edge of the desert. </a:t>
            </a:r>
            <a:r>
              <a:rPr lang="en-US" sz="5400" b="1" baseline="30000" dirty="0"/>
              <a:t>21 </a:t>
            </a:r>
            <a:r>
              <a:rPr lang="en-US" sz="5400" dirty="0"/>
              <a:t>By day the </a:t>
            </a:r>
            <a:r>
              <a:rPr lang="en-US" sz="5400" cap="small" dirty="0"/>
              <a:t>Lord</a:t>
            </a:r>
            <a:r>
              <a:rPr lang="en-US" sz="5400" dirty="0"/>
              <a:t> went ahead of them in a </a:t>
            </a:r>
            <a:r>
              <a:rPr lang="en-US" sz="5400" u="sng" dirty="0"/>
              <a:t>pillar of cloud</a:t>
            </a:r>
            <a:r>
              <a:rPr lang="en-US" sz="5400" dirty="0"/>
              <a:t> to guide them on their way and by night in a </a:t>
            </a:r>
            <a:r>
              <a:rPr lang="en-US" sz="5400" u="sng" dirty="0"/>
              <a:t>pillar of fire</a:t>
            </a:r>
            <a:r>
              <a:rPr lang="en-US" sz="5400" dirty="0"/>
              <a:t> to give them light...  </a:t>
            </a:r>
          </a:p>
        </p:txBody>
      </p:sp>
    </p:spTree>
    <p:extLst>
      <p:ext uri="{BB962C8B-B14F-4D97-AF65-F5344CB8AC3E}">
        <p14:creationId xmlns:p14="http://schemas.microsoft.com/office/powerpoint/2010/main" val="7730809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D6DB1A-1B53-49F3-909E-AE67319D3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61257"/>
            <a:ext cx="12115800" cy="1429432"/>
          </a:xfrm>
        </p:spPr>
        <p:txBody>
          <a:bodyPr>
            <a:normAutofit/>
          </a:bodyPr>
          <a:lstStyle/>
          <a:p>
            <a:r>
              <a:rPr lang="en-US" sz="6000" b="1" dirty="0"/>
              <a:t>New Testament “We are the Temple”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24406D3-3676-4307-B5D8-BECCAD4E8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458686"/>
            <a:ext cx="11277600" cy="52904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dirty="0"/>
              <a:t>1 Cor 6:19</a:t>
            </a:r>
          </a:p>
          <a:p>
            <a:pPr marL="0" indent="0">
              <a:buNone/>
            </a:pPr>
            <a:r>
              <a:rPr lang="en-US" sz="4800" dirty="0"/>
              <a:t>Or do you not know that your body is a temple of the Holy Spirit within you, whom you have from God? You are not your own,</a:t>
            </a:r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4800" dirty="0"/>
              <a:t>1 Cor 3:16</a:t>
            </a:r>
          </a:p>
          <a:p>
            <a:pPr marL="0" indent="0">
              <a:buNone/>
            </a:pPr>
            <a:r>
              <a:rPr lang="en-US" sz="4800" dirty="0"/>
              <a:t>Do you not know that you are God's temple and that God's Spirit dwells in you?</a:t>
            </a:r>
          </a:p>
          <a:p>
            <a:pPr marL="0" indent="0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2196099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D6DB1A-1B53-49F3-909E-AE67319D3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-344916"/>
            <a:ext cx="12115800" cy="1429432"/>
          </a:xfrm>
        </p:spPr>
        <p:txBody>
          <a:bodyPr>
            <a:normAutofit/>
          </a:bodyPr>
          <a:lstStyle/>
          <a:p>
            <a:r>
              <a:rPr lang="en-US" sz="6000" b="1" dirty="0"/>
              <a:t>New Testament “We are the Temple”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24406D3-3676-4307-B5D8-BECCAD4E8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791110"/>
            <a:ext cx="11277600" cy="595803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5400" dirty="0"/>
              <a:t>Ephesians 2:</a:t>
            </a:r>
            <a:r>
              <a:rPr lang="en-US" sz="4800" b="1" baseline="30000" dirty="0"/>
              <a:t>19 </a:t>
            </a:r>
            <a:r>
              <a:rPr lang="en-US" sz="4800" dirty="0"/>
              <a:t>So then you are no longer strangers and aliens, but you are fellow citizens …and members of the household of God, </a:t>
            </a:r>
            <a:r>
              <a:rPr lang="en-US" sz="4800" b="1" baseline="30000" dirty="0"/>
              <a:t>20 </a:t>
            </a:r>
            <a:r>
              <a:rPr lang="en-US" sz="4800" dirty="0"/>
              <a:t>built on the foundation of the apostles and prophets, Christ Jesus himself being the cornerstone, </a:t>
            </a:r>
            <a:r>
              <a:rPr lang="en-US" sz="4800" b="1" baseline="30000" dirty="0"/>
              <a:t>21 </a:t>
            </a:r>
            <a:r>
              <a:rPr lang="en-US" sz="4800" dirty="0"/>
              <a:t>in whom the whole structure, being joined together, </a:t>
            </a:r>
            <a:r>
              <a:rPr lang="en-US" sz="4800" u="sng" dirty="0"/>
              <a:t>grows into a holy temple in the Lord</a:t>
            </a:r>
            <a:r>
              <a:rPr lang="en-US" sz="4800" dirty="0"/>
              <a:t>. </a:t>
            </a:r>
            <a:r>
              <a:rPr lang="en-US" sz="4800" b="1" baseline="30000" dirty="0"/>
              <a:t>22 </a:t>
            </a:r>
            <a:r>
              <a:rPr lang="en-US" sz="4800" dirty="0"/>
              <a:t>In him you also are being built together into </a:t>
            </a:r>
            <a:r>
              <a:rPr lang="en-US" sz="4800" u="sng" dirty="0"/>
              <a:t>a dwelling place for God</a:t>
            </a:r>
            <a:r>
              <a:rPr lang="en-US" sz="4800" dirty="0"/>
              <a:t> …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6860285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D6DB1A-1B53-49F3-909E-AE67319D3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-344916"/>
            <a:ext cx="12115800" cy="1429432"/>
          </a:xfrm>
        </p:spPr>
        <p:txBody>
          <a:bodyPr>
            <a:normAutofit/>
          </a:bodyPr>
          <a:lstStyle/>
          <a:p>
            <a:r>
              <a:rPr lang="en-US" sz="6000" b="1" dirty="0"/>
              <a:t>New Testament “We are the Temple”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24406D3-3676-4307-B5D8-BECCAD4E8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791110"/>
            <a:ext cx="11277600" cy="595803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5400" dirty="0"/>
              <a:t>Ephesians 2:</a:t>
            </a:r>
            <a:r>
              <a:rPr lang="en-US" sz="4800" b="1" baseline="30000" dirty="0"/>
              <a:t>19 </a:t>
            </a:r>
            <a:r>
              <a:rPr lang="en-US" sz="4800" dirty="0"/>
              <a:t>So then you are no longer strangers and aliens, but you are fellow citizens …and members of the household of God, </a:t>
            </a:r>
            <a:r>
              <a:rPr lang="en-US" sz="4800" b="1" baseline="30000" dirty="0"/>
              <a:t>20 </a:t>
            </a:r>
            <a:r>
              <a:rPr lang="en-US" sz="4800" dirty="0"/>
              <a:t>built on the foundation of the apostles and prophets, Christ Jesus himself being the cornerstone, </a:t>
            </a:r>
            <a:r>
              <a:rPr lang="en-US" sz="4800" b="1" baseline="30000" dirty="0"/>
              <a:t>21 </a:t>
            </a:r>
            <a:r>
              <a:rPr lang="en-US" sz="4800" dirty="0"/>
              <a:t>in whom the whole structure, being joined together, </a:t>
            </a:r>
            <a:r>
              <a:rPr lang="en-US" sz="4800" u="sng" dirty="0"/>
              <a:t>grows into a holy temple in the Lord</a:t>
            </a:r>
            <a:r>
              <a:rPr lang="en-US" sz="4800" dirty="0"/>
              <a:t>. </a:t>
            </a:r>
            <a:r>
              <a:rPr lang="en-US" sz="4800" b="1" baseline="30000" dirty="0"/>
              <a:t>22 </a:t>
            </a:r>
            <a:r>
              <a:rPr lang="en-US" sz="4800" dirty="0"/>
              <a:t>In him you also are being built together into </a:t>
            </a:r>
            <a:r>
              <a:rPr lang="en-US" sz="4800" u="sng" dirty="0"/>
              <a:t>a dwelling place for God</a:t>
            </a:r>
            <a:r>
              <a:rPr lang="en-US" sz="4800" dirty="0"/>
              <a:t> …</a:t>
            </a:r>
            <a:endParaRPr lang="en-US" sz="8800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E49F8308-715C-4604-AD17-42DE3B6E9AF9}"/>
              </a:ext>
            </a:extLst>
          </p:cNvPr>
          <p:cNvSpPr txBox="1"/>
          <p:nvPr/>
        </p:nvSpPr>
        <p:spPr>
          <a:xfrm>
            <a:off x="528320" y="1544320"/>
            <a:ext cx="10718800" cy="2800767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US" sz="8800" b="1" dirty="0"/>
              <a:t>The Indwelling God lives in us!</a:t>
            </a:r>
          </a:p>
        </p:txBody>
      </p:sp>
    </p:spTree>
    <p:extLst>
      <p:ext uri="{BB962C8B-B14F-4D97-AF65-F5344CB8AC3E}">
        <p14:creationId xmlns:p14="http://schemas.microsoft.com/office/powerpoint/2010/main" val="16240699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E38A3D8-E48A-4C7A-8858-49BC7C7C0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080" y="396240"/>
            <a:ext cx="11221720" cy="1294448"/>
          </a:xfrm>
        </p:spPr>
        <p:txBody>
          <a:bodyPr>
            <a:normAutofit/>
          </a:bodyPr>
          <a:lstStyle/>
          <a:p>
            <a:r>
              <a:rPr lang="en-US" sz="6000" b="1" dirty="0"/>
              <a:t>Application?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379E9EA-57D8-40AA-8FC8-1DD7B7C39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/>
              <a:t>1 Corinthians – be sexually pure.</a:t>
            </a:r>
          </a:p>
          <a:p>
            <a:pPr marL="0" indent="0">
              <a:buNone/>
            </a:pPr>
            <a:endParaRPr lang="en-US" sz="6000" dirty="0"/>
          </a:p>
          <a:p>
            <a:pPr marL="0" indent="0">
              <a:buNone/>
            </a:pPr>
            <a:r>
              <a:rPr lang="en-US" sz="6000" dirty="0"/>
              <a:t>Do not join yourself with a temple prostitute.</a:t>
            </a:r>
          </a:p>
        </p:txBody>
      </p:sp>
    </p:spTree>
    <p:extLst>
      <p:ext uri="{BB962C8B-B14F-4D97-AF65-F5344CB8AC3E}">
        <p14:creationId xmlns:p14="http://schemas.microsoft.com/office/powerpoint/2010/main" val="3136468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E38A3D8-E48A-4C7A-8858-49BC7C7C0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080" y="396240"/>
            <a:ext cx="11221720" cy="1294448"/>
          </a:xfrm>
        </p:spPr>
        <p:txBody>
          <a:bodyPr>
            <a:normAutofit/>
          </a:bodyPr>
          <a:lstStyle/>
          <a:p>
            <a:r>
              <a:rPr lang="en-US" sz="6000" b="1" dirty="0"/>
              <a:t>Application?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379E9EA-57D8-40AA-8FC8-1DD7B7C39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240" y="1825624"/>
            <a:ext cx="10703560" cy="48088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/>
              <a:t>1 Corinthians – be sexually pure.</a:t>
            </a:r>
          </a:p>
          <a:p>
            <a:pPr marL="0" indent="0">
              <a:buNone/>
            </a:pPr>
            <a:endParaRPr lang="en-US" sz="6000" dirty="0"/>
          </a:p>
          <a:p>
            <a:pPr marL="0" indent="0">
              <a:buNone/>
            </a:pPr>
            <a:r>
              <a:rPr lang="en-US" sz="6000" dirty="0"/>
              <a:t>Seek </a:t>
            </a:r>
            <a:r>
              <a:rPr lang="en-US" sz="6000" i="1" dirty="0"/>
              <a:t>every</a:t>
            </a:r>
            <a:r>
              <a:rPr lang="en-US" sz="6000" dirty="0"/>
              <a:t> form of purity. Starting with your heart.</a:t>
            </a:r>
          </a:p>
          <a:p>
            <a:pPr marL="0" indent="0">
              <a:buNone/>
            </a:pPr>
            <a:r>
              <a:rPr lang="en-US" sz="6000" dirty="0"/>
              <a:t>Mt 5 Blessed are “pure in heart”</a:t>
            </a:r>
          </a:p>
        </p:txBody>
      </p:sp>
    </p:spTree>
    <p:extLst>
      <p:ext uri="{BB962C8B-B14F-4D97-AF65-F5344CB8AC3E}">
        <p14:creationId xmlns:p14="http://schemas.microsoft.com/office/powerpoint/2010/main" val="33082250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E38A3D8-E48A-4C7A-8858-49BC7C7C0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080" y="-132080"/>
            <a:ext cx="11221720" cy="1294448"/>
          </a:xfrm>
        </p:spPr>
        <p:txBody>
          <a:bodyPr>
            <a:normAutofit/>
          </a:bodyPr>
          <a:lstStyle/>
          <a:p>
            <a:r>
              <a:rPr lang="en-US" sz="6000" b="1" dirty="0"/>
              <a:t>Application?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379E9EA-57D8-40AA-8FC8-1DD7B7C39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080" y="914400"/>
            <a:ext cx="11846560" cy="594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/>
              <a:t>Romans 12:2 offer yourself to God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6000" dirty="0"/>
              <a:t>I appeal to you therefore, brothers,</a:t>
            </a:r>
            <a:r>
              <a:rPr lang="en-US" sz="6000" baseline="30000" dirty="0"/>
              <a:t> </a:t>
            </a:r>
            <a:r>
              <a:rPr lang="en-US" sz="6000" dirty="0"/>
              <a:t>by the mercies of God, to present your bodies as a </a:t>
            </a:r>
            <a:r>
              <a:rPr lang="en-US" sz="6000" u="sng" dirty="0"/>
              <a:t>living sacrifice</a:t>
            </a:r>
            <a:r>
              <a:rPr lang="en-US" sz="6000" dirty="0"/>
              <a:t>, holy and acceptable to God, which is your spiritual worship.</a:t>
            </a:r>
            <a:endParaRPr lang="en-US" sz="13800" dirty="0"/>
          </a:p>
        </p:txBody>
      </p:sp>
    </p:spTree>
    <p:extLst>
      <p:ext uri="{BB962C8B-B14F-4D97-AF65-F5344CB8AC3E}">
        <p14:creationId xmlns:p14="http://schemas.microsoft.com/office/powerpoint/2010/main" val="29246092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379E9EA-57D8-40AA-8FC8-1DD7B7C39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476" y="206477"/>
            <a:ext cx="11772163" cy="6651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/>
              <a:t>Since you are the temple of God,</a:t>
            </a:r>
          </a:p>
          <a:p>
            <a:pPr marL="0" indent="0">
              <a:buNone/>
            </a:pPr>
            <a:r>
              <a:rPr lang="en-US" sz="6000" dirty="0"/>
              <a:t>you are greatly privileged.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6000" dirty="0"/>
              <a:t>Glorify </a:t>
            </a:r>
            <a:r>
              <a:rPr lang="en-US" sz="6000" dirty="0" smtClean="0"/>
              <a:t>God </a:t>
            </a:r>
            <a:r>
              <a:rPr lang="en-US" sz="6000" dirty="0"/>
              <a:t>by living a pure and sacrificial life.</a:t>
            </a:r>
          </a:p>
          <a:p>
            <a:pPr marL="0" indent="0">
              <a:buNone/>
            </a:pPr>
            <a:r>
              <a:rPr lang="en-US" sz="6000" dirty="0"/>
              <a:t> </a:t>
            </a:r>
          </a:p>
          <a:p>
            <a:pPr marL="0" indent="0">
              <a:buNone/>
            </a:pPr>
            <a:r>
              <a:rPr lang="en-US" sz="6000" dirty="0"/>
              <a:t>Welcome &amp; invite everyone!</a:t>
            </a:r>
          </a:p>
          <a:p>
            <a:pPr marL="0" indent="0">
              <a:buNone/>
            </a:pPr>
            <a:endParaRPr lang="en-US" sz="6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330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E38A3D8-E48A-4C7A-8858-49BC7C7C0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080" y="396240"/>
            <a:ext cx="11221720" cy="1294448"/>
          </a:xfrm>
        </p:spPr>
        <p:txBody>
          <a:bodyPr>
            <a:normAutofit/>
          </a:bodyPr>
          <a:lstStyle/>
          <a:p>
            <a:r>
              <a:rPr lang="en-US" sz="6000" b="1" dirty="0"/>
              <a:t>In Revelation there is no Temple!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379E9EA-57D8-40AA-8FC8-1DD7B7C39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/>
              <a:t>God is with us face to face.</a:t>
            </a:r>
          </a:p>
        </p:txBody>
      </p:sp>
    </p:spTree>
    <p:extLst>
      <p:ext uri="{BB962C8B-B14F-4D97-AF65-F5344CB8AC3E}">
        <p14:creationId xmlns:p14="http://schemas.microsoft.com/office/powerpoint/2010/main" val="530056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146291A-3EF3-4EAF-AFF4-339675A60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560" y="198120"/>
            <a:ext cx="11567160" cy="653796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/>
              <a:t>Shekinah </a:t>
            </a:r>
            <a:r>
              <a:rPr lang="en-US" sz="6600" i="1" dirty="0"/>
              <a:t>leading</a:t>
            </a:r>
            <a:r>
              <a:rPr lang="en-US" sz="6600" dirty="0"/>
              <a:t> the Israelites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6600" dirty="0"/>
              <a:t>Exodus 13:</a:t>
            </a:r>
            <a:r>
              <a:rPr lang="en-US" sz="5400" b="1" baseline="30000" dirty="0"/>
              <a:t>20 </a:t>
            </a:r>
            <a:r>
              <a:rPr lang="en-US" sz="5400" dirty="0"/>
              <a:t>After leaving Sukkoth they camped at </a:t>
            </a:r>
            <a:r>
              <a:rPr lang="en-US" sz="5400" dirty="0" err="1"/>
              <a:t>Etham</a:t>
            </a:r>
            <a:r>
              <a:rPr lang="en-US" sz="5400" dirty="0"/>
              <a:t> on the edge of the desert. </a:t>
            </a:r>
            <a:r>
              <a:rPr lang="en-US" sz="5400" b="1" baseline="30000" dirty="0"/>
              <a:t>21 </a:t>
            </a:r>
            <a:r>
              <a:rPr lang="en-US" sz="5400" dirty="0"/>
              <a:t>By day the </a:t>
            </a:r>
            <a:r>
              <a:rPr lang="en-US" sz="5400" cap="small" dirty="0"/>
              <a:t>Lord</a:t>
            </a:r>
            <a:r>
              <a:rPr lang="en-US" sz="5400" dirty="0"/>
              <a:t> went ahead of them in a </a:t>
            </a:r>
            <a:r>
              <a:rPr lang="en-US" sz="5400" u="sng" dirty="0"/>
              <a:t>pillar of cloud</a:t>
            </a:r>
            <a:r>
              <a:rPr lang="en-US" sz="5400" dirty="0"/>
              <a:t> to guide them on their way and by night in a </a:t>
            </a:r>
            <a:r>
              <a:rPr lang="en-US" sz="5400" u="sng" dirty="0"/>
              <a:t>pillar of fire</a:t>
            </a:r>
            <a:r>
              <a:rPr lang="en-US" sz="5400" dirty="0"/>
              <a:t> to give them light...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44FE275A-507D-420E-A500-96DC27ED2193}"/>
              </a:ext>
            </a:extLst>
          </p:cNvPr>
          <p:cNvSpPr txBox="1"/>
          <p:nvPr/>
        </p:nvSpPr>
        <p:spPr>
          <a:xfrm>
            <a:off x="1376516" y="1307690"/>
            <a:ext cx="9419303" cy="4801314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7200" b="1" dirty="0"/>
              <a:t>The cloud protected them from Egypt’s army as they passed through the Red Sea.</a:t>
            </a:r>
          </a:p>
        </p:txBody>
      </p:sp>
    </p:spTree>
    <p:extLst>
      <p:ext uri="{BB962C8B-B14F-4D97-AF65-F5344CB8AC3E}">
        <p14:creationId xmlns:p14="http://schemas.microsoft.com/office/powerpoint/2010/main" val="3063875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921D1CB-DB45-41F2-A564-CC3EF53AE11E}"/>
              </a:ext>
            </a:extLst>
          </p:cNvPr>
          <p:cNvSpPr txBox="1"/>
          <p:nvPr/>
        </p:nvSpPr>
        <p:spPr>
          <a:xfrm>
            <a:off x="115617" y="189186"/>
            <a:ext cx="404648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Shekinah </a:t>
            </a:r>
          </a:p>
          <a:p>
            <a:r>
              <a:rPr lang="en-US" sz="6000" dirty="0"/>
              <a:t>at the </a:t>
            </a:r>
          </a:p>
          <a:p>
            <a:r>
              <a:rPr lang="en-US" sz="6000" dirty="0"/>
              <a:t>Tabernacle</a:t>
            </a:r>
          </a:p>
        </p:txBody>
      </p:sp>
    </p:spTree>
    <p:extLst>
      <p:ext uri="{BB962C8B-B14F-4D97-AF65-F5344CB8AC3E}">
        <p14:creationId xmlns:p14="http://schemas.microsoft.com/office/powerpoint/2010/main" val="3273062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BDC8003-7142-4427-A0D7-4C7700680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4171"/>
            <a:ext cx="10896600" cy="1516517"/>
          </a:xfrm>
        </p:spPr>
        <p:txBody>
          <a:bodyPr>
            <a:normAutofit/>
          </a:bodyPr>
          <a:lstStyle/>
          <a:p>
            <a:r>
              <a:rPr lang="en-US" sz="6600" b="1" dirty="0"/>
              <a:t>Construction of the Tabernacle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9BB1C96-C4A8-4E63-92B5-1E167248F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66346"/>
            <a:ext cx="11604170" cy="5491654"/>
          </a:xfrm>
        </p:spPr>
        <p:txBody>
          <a:bodyPr>
            <a:normAutofit/>
          </a:bodyPr>
          <a:lstStyle/>
          <a:p>
            <a:r>
              <a:rPr lang="en-US" sz="5400" dirty="0"/>
              <a:t>Great specificity / Great care</a:t>
            </a:r>
          </a:p>
          <a:p>
            <a:r>
              <a:rPr lang="en-US" sz="5400" dirty="0"/>
              <a:t>Construction of the Ark of the Covenant</a:t>
            </a:r>
          </a:p>
          <a:p>
            <a:r>
              <a:rPr lang="en-US" sz="5400" dirty="0"/>
              <a:t>Best materials  </a:t>
            </a:r>
          </a:p>
          <a:p>
            <a:r>
              <a:rPr lang="en-US" sz="5400" dirty="0">
                <a:highlight>
                  <a:srgbClr val="00FF00"/>
                </a:highlight>
              </a:rPr>
              <a:t>Sacrifices</a:t>
            </a:r>
            <a:r>
              <a:rPr lang="en-US" sz="5400" dirty="0"/>
              <a:t> </a:t>
            </a:r>
          </a:p>
          <a:p>
            <a:r>
              <a:rPr lang="en-US" sz="5400" dirty="0"/>
              <a:t>Splendor &amp; Glory </a:t>
            </a:r>
          </a:p>
          <a:p>
            <a:r>
              <a:rPr lang="en-US" sz="5400" dirty="0"/>
              <a:t>Restricted access    </a:t>
            </a:r>
          </a:p>
        </p:txBody>
      </p:sp>
    </p:spTree>
    <p:extLst>
      <p:ext uri="{BB962C8B-B14F-4D97-AF65-F5344CB8AC3E}">
        <p14:creationId xmlns:p14="http://schemas.microsoft.com/office/powerpoint/2010/main" val="1250044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146291A-3EF3-4EAF-AFF4-339675A60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0010"/>
            <a:ext cx="12192000" cy="665607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6700" dirty="0"/>
              <a:t>Shekinah </a:t>
            </a:r>
            <a:r>
              <a:rPr lang="en-US" sz="6700" i="1" dirty="0"/>
              <a:t>dwelling</a:t>
            </a:r>
            <a:r>
              <a:rPr lang="en-US" sz="6700" dirty="0"/>
              <a:t> in the Tabernacle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7100" dirty="0"/>
              <a:t>Exodus 40:</a:t>
            </a:r>
            <a:r>
              <a:rPr lang="en-US" sz="5400" b="1" baseline="30000" dirty="0"/>
              <a:t> </a:t>
            </a:r>
            <a:r>
              <a:rPr lang="en-US" sz="6000" b="1" baseline="30000" dirty="0"/>
              <a:t>34 </a:t>
            </a:r>
            <a:r>
              <a:rPr lang="en-US" sz="6000" dirty="0"/>
              <a:t>Then the cloud covered the tent of meeting, and the glory of the </a:t>
            </a:r>
            <a:r>
              <a:rPr lang="en-US" sz="6000" cap="small" dirty="0"/>
              <a:t>Lord</a:t>
            </a:r>
            <a:r>
              <a:rPr lang="en-US" sz="6000" dirty="0"/>
              <a:t> filled the tabernacle. </a:t>
            </a:r>
            <a:r>
              <a:rPr lang="en-US" sz="6000" b="1" baseline="30000" dirty="0"/>
              <a:t>35 </a:t>
            </a:r>
            <a:r>
              <a:rPr lang="en-US" sz="6000" dirty="0"/>
              <a:t>Moses could not enter the tent of meeting because the cloud had settled on it, and the glory of the </a:t>
            </a:r>
            <a:r>
              <a:rPr lang="en-US" sz="6000" cap="small" dirty="0"/>
              <a:t>Lord</a:t>
            </a:r>
            <a:r>
              <a:rPr lang="en-US" sz="6000" dirty="0"/>
              <a:t> filled the tabernacle.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970981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146291A-3EF3-4EAF-AFF4-339675A60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0010"/>
            <a:ext cx="12192000" cy="665607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6700" u="sng" dirty="0"/>
              <a:t>The </a:t>
            </a:r>
            <a:r>
              <a:rPr lang="en-US" sz="6700" i="1" u="sng" dirty="0"/>
              <a:t>Inhabiting</a:t>
            </a:r>
            <a:r>
              <a:rPr lang="en-US" sz="6700" u="sng" dirty="0"/>
              <a:t> God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7100" dirty="0"/>
              <a:t>Exodus 40:</a:t>
            </a:r>
            <a:r>
              <a:rPr lang="en-US" sz="5400" b="1" baseline="30000" dirty="0"/>
              <a:t> </a:t>
            </a:r>
            <a:r>
              <a:rPr lang="en-US" sz="6000" b="1" baseline="30000" dirty="0"/>
              <a:t>34 </a:t>
            </a:r>
            <a:r>
              <a:rPr lang="en-US" sz="6000" dirty="0"/>
              <a:t>Then the cloud covered the tent of meeting, and the glory of the </a:t>
            </a:r>
            <a:r>
              <a:rPr lang="en-US" sz="6000" cap="small" dirty="0"/>
              <a:t>Lord</a:t>
            </a:r>
            <a:r>
              <a:rPr lang="en-US" sz="6000" dirty="0"/>
              <a:t> filled the tabernacle. </a:t>
            </a:r>
            <a:r>
              <a:rPr lang="en-US" sz="6000" b="1" baseline="30000" dirty="0"/>
              <a:t>35 </a:t>
            </a:r>
            <a:r>
              <a:rPr lang="en-US" sz="6000" u="sng" dirty="0"/>
              <a:t>Moses could not enter the tent of meeting </a:t>
            </a:r>
            <a:r>
              <a:rPr lang="en-US" sz="6000" dirty="0"/>
              <a:t>because the cloud had settled on it, and the glory of the </a:t>
            </a:r>
            <a:r>
              <a:rPr lang="en-US" sz="6000" cap="small" dirty="0"/>
              <a:t>Lord</a:t>
            </a:r>
            <a:r>
              <a:rPr lang="en-US" sz="6000" dirty="0"/>
              <a:t> filled the tabernacle.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124607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BDC8003-7142-4427-A0D7-4C7700680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4171"/>
            <a:ext cx="10896600" cy="1516517"/>
          </a:xfrm>
        </p:spPr>
        <p:txBody>
          <a:bodyPr>
            <a:normAutofit fontScale="90000"/>
          </a:bodyPr>
          <a:lstStyle/>
          <a:p>
            <a:r>
              <a:rPr lang="en-US" sz="6600" b="1" dirty="0"/>
              <a:t>God dwells in unapproachable Glory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9BB1C96-C4A8-4E63-92B5-1E167248F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90688"/>
            <a:ext cx="11604171" cy="49931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Lesson for us is that impure can’t approach God.     1 Timothy 6:16</a:t>
            </a:r>
          </a:p>
          <a:p>
            <a:pPr marL="0" indent="0">
              <a:buNone/>
            </a:pPr>
            <a:endParaRPr lang="en-US" sz="5400" dirty="0"/>
          </a:p>
          <a:p>
            <a:pPr marL="0" indent="0">
              <a:buNone/>
            </a:pPr>
            <a:r>
              <a:rPr lang="en-US" sz="5400" dirty="0"/>
              <a:t>Yet, His desire is to be </a:t>
            </a:r>
            <a:r>
              <a:rPr lang="en-US" sz="5400" i="1" dirty="0"/>
              <a:t>with us</a:t>
            </a:r>
            <a:r>
              <a:rPr lang="en-US" sz="5400" dirty="0"/>
              <a:t>.</a:t>
            </a:r>
          </a:p>
          <a:p>
            <a:pPr marL="0" indent="0">
              <a:buNone/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941287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588</Words>
  <Application>Microsoft Office PowerPoint</Application>
  <PresentationFormat>Widescreen</PresentationFormat>
  <Paragraphs>133</Paragraphs>
  <Slides>37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Bahnschrift SemiLight Condensed</vt:lpstr>
      <vt:lpstr>Calibri</vt:lpstr>
      <vt:lpstr>Calibri Light</vt:lpstr>
      <vt:lpstr>Office Theme</vt:lpstr>
      <vt:lpstr>The Glory of God</vt:lpstr>
      <vt:lpstr>The Glory of God</vt:lpstr>
      <vt:lpstr>PowerPoint Presentation</vt:lpstr>
      <vt:lpstr>PowerPoint Presentation</vt:lpstr>
      <vt:lpstr>PowerPoint Presentation</vt:lpstr>
      <vt:lpstr>Construction of the Tabernacle</vt:lpstr>
      <vt:lpstr>PowerPoint Presentation</vt:lpstr>
      <vt:lpstr>PowerPoint Presentation</vt:lpstr>
      <vt:lpstr>God dwells in unapproachable Glory</vt:lpstr>
      <vt:lpstr>PowerPoint Presentation</vt:lpstr>
      <vt:lpstr>Construction of the Temple</vt:lpstr>
      <vt:lpstr>Solomon dedicates the temple</vt:lpstr>
      <vt:lpstr>PowerPoint Presentation</vt:lpstr>
      <vt:lpstr>PowerPoint Presentation</vt:lpstr>
      <vt:lpstr>Glory leaves the Temple Jews deported </vt:lpstr>
      <vt:lpstr>Glory leaves the Temple</vt:lpstr>
      <vt:lpstr>Glory leaves the Temple</vt:lpstr>
      <vt:lpstr>Glory leaves the Temple</vt:lpstr>
      <vt:lpstr>Glory leaves the Temple</vt:lpstr>
      <vt:lpstr>Glory leaves the Temple</vt:lpstr>
      <vt:lpstr>Glory leaves the Temple</vt:lpstr>
      <vt:lpstr>Next visit of the Glory???</vt:lpstr>
      <vt:lpstr>Next visit of the Glory???</vt:lpstr>
      <vt:lpstr>The shepherds see the Glory of the Lord</vt:lpstr>
      <vt:lpstr>Incarnated God!</vt:lpstr>
      <vt:lpstr>Incarnated God!</vt:lpstr>
      <vt:lpstr>Incarnate God / Jesus</vt:lpstr>
      <vt:lpstr>Acts 2 Indwelling God!</vt:lpstr>
      <vt:lpstr>Acts 2 Indwelling God!</vt:lpstr>
      <vt:lpstr>New Testament “We are the Temple”</vt:lpstr>
      <vt:lpstr>New Testament “We are the Temple”</vt:lpstr>
      <vt:lpstr>New Testament “We are the Temple”</vt:lpstr>
      <vt:lpstr>Application?</vt:lpstr>
      <vt:lpstr>Application?</vt:lpstr>
      <vt:lpstr>Application? </vt:lpstr>
      <vt:lpstr>PowerPoint Presentation</vt:lpstr>
      <vt:lpstr>In Revelation there is no Temple!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2024-01-15T21:24:14Z</dcterms:created>
  <dcterms:modified xsi:type="dcterms:W3CDTF">2024-01-15T21:24:28Z</dcterms:modified>
</cp:coreProperties>
</file>