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4870" r:id="rId2"/>
  </p:sldMasterIdLst>
  <p:notesMasterIdLst>
    <p:notesMasterId r:id="rId73"/>
  </p:notesMasterIdLst>
  <p:sldIdLst>
    <p:sldId id="1273" r:id="rId3"/>
    <p:sldId id="7530" r:id="rId4"/>
    <p:sldId id="7668" r:id="rId5"/>
    <p:sldId id="7735" r:id="rId6"/>
    <p:sldId id="7672" r:id="rId7"/>
    <p:sldId id="7673" r:id="rId8"/>
    <p:sldId id="7675" r:id="rId9"/>
    <p:sldId id="7676" r:id="rId10"/>
    <p:sldId id="1575" r:id="rId11"/>
    <p:sldId id="1581" r:id="rId12"/>
    <p:sldId id="1582" r:id="rId13"/>
    <p:sldId id="1583" r:id="rId14"/>
    <p:sldId id="1584" r:id="rId15"/>
    <p:sldId id="1585" r:id="rId16"/>
    <p:sldId id="1586" r:id="rId17"/>
    <p:sldId id="7678" r:id="rId18"/>
    <p:sldId id="1588" r:id="rId19"/>
    <p:sldId id="1589" r:id="rId20"/>
    <p:sldId id="1590" r:id="rId21"/>
    <p:sldId id="7674" r:id="rId22"/>
    <p:sldId id="7738" r:id="rId23"/>
    <p:sldId id="7737" r:id="rId24"/>
    <p:sldId id="7680" r:id="rId25"/>
    <p:sldId id="7681" r:id="rId26"/>
    <p:sldId id="7682" r:id="rId27"/>
    <p:sldId id="7684" r:id="rId28"/>
    <p:sldId id="7685" r:id="rId29"/>
    <p:sldId id="7686" r:id="rId30"/>
    <p:sldId id="7687" r:id="rId31"/>
    <p:sldId id="7688" r:id="rId32"/>
    <p:sldId id="7689" r:id="rId33"/>
    <p:sldId id="7690" r:id="rId34"/>
    <p:sldId id="7691" r:id="rId35"/>
    <p:sldId id="7692" r:id="rId36"/>
    <p:sldId id="7693" r:id="rId37"/>
    <p:sldId id="7694" r:id="rId38"/>
    <p:sldId id="7695" r:id="rId39"/>
    <p:sldId id="7698" r:id="rId40"/>
    <p:sldId id="7701" r:id="rId41"/>
    <p:sldId id="7711" r:id="rId42"/>
    <p:sldId id="7703" r:id="rId43"/>
    <p:sldId id="7705" r:id="rId44"/>
    <p:sldId id="7706" r:id="rId45"/>
    <p:sldId id="7707" r:id="rId46"/>
    <p:sldId id="7708" r:id="rId47"/>
    <p:sldId id="7709" r:id="rId48"/>
    <p:sldId id="7710" r:id="rId49"/>
    <p:sldId id="7736" r:id="rId50"/>
    <p:sldId id="7697" r:id="rId51"/>
    <p:sldId id="7712" r:id="rId52"/>
    <p:sldId id="7713" r:id="rId53"/>
    <p:sldId id="7715" r:id="rId54"/>
    <p:sldId id="7716" r:id="rId55"/>
    <p:sldId id="7717" r:id="rId56"/>
    <p:sldId id="7719" r:id="rId57"/>
    <p:sldId id="7720" r:id="rId58"/>
    <p:sldId id="7721" r:id="rId59"/>
    <p:sldId id="7722" r:id="rId60"/>
    <p:sldId id="7723" r:id="rId61"/>
    <p:sldId id="7724" r:id="rId62"/>
    <p:sldId id="7726" r:id="rId63"/>
    <p:sldId id="7727" r:id="rId64"/>
    <p:sldId id="7728" r:id="rId65"/>
    <p:sldId id="7729" r:id="rId66"/>
    <p:sldId id="7730" r:id="rId67"/>
    <p:sldId id="7731" r:id="rId68"/>
    <p:sldId id="7732" r:id="rId69"/>
    <p:sldId id="7733" r:id="rId70"/>
    <p:sldId id="7615" r:id="rId71"/>
    <p:sldId id="6665" r:id="rId72"/>
  </p:sldIdLst>
  <p:sldSz cx="10160000" cy="5715000"/>
  <p:notesSz cx="7010400" cy="9296400"/>
  <p:defaultTextStyle>
    <a:defPPr>
      <a:defRPr lang="en-US"/>
    </a:defPPr>
    <a:lvl1pPr algn="l" rtl="0" fontAlgn="base">
      <a:spcBef>
        <a:spcPct val="0"/>
      </a:spcBef>
      <a:spcAft>
        <a:spcPct val="0"/>
      </a:spcAft>
      <a:defRPr sz="4000" kern="1200">
        <a:solidFill>
          <a:srgbClr val="ECECEC"/>
        </a:solidFill>
        <a:latin typeface="Arial" charset="0"/>
        <a:ea typeface="ＭＳ Ｐゴシック" pitchFamily="34" charset="-128"/>
        <a:cs typeface="+mn-cs"/>
      </a:defRPr>
    </a:lvl1pPr>
    <a:lvl2pPr marL="457200" algn="l" rtl="0" fontAlgn="base">
      <a:spcBef>
        <a:spcPct val="0"/>
      </a:spcBef>
      <a:spcAft>
        <a:spcPct val="0"/>
      </a:spcAft>
      <a:defRPr sz="4000" kern="1200">
        <a:solidFill>
          <a:srgbClr val="ECECEC"/>
        </a:solidFill>
        <a:latin typeface="Arial" charset="0"/>
        <a:ea typeface="ＭＳ Ｐゴシック" pitchFamily="34" charset="-128"/>
        <a:cs typeface="+mn-cs"/>
      </a:defRPr>
    </a:lvl2pPr>
    <a:lvl3pPr marL="914400" algn="l" rtl="0" fontAlgn="base">
      <a:spcBef>
        <a:spcPct val="0"/>
      </a:spcBef>
      <a:spcAft>
        <a:spcPct val="0"/>
      </a:spcAft>
      <a:defRPr sz="4000" kern="1200">
        <a:solidFill>
          <a:srgbClr val="ECECEC"/>
        </a:solidFill>
        <a:latin typeface="Arial" charset="0"/>
        <a:ea typeface="ＭＳ Ｐゴシック" pitchFamily="34" charset="-128"/>
        <a:cs typeface="+mn-cs"/>
      </a:defRPr>
    </a:lvl3pPr>
    <a:lvl4pPr marL="1371600" algn="l" rtl="0" fontAlgn="base">
      <a:spcBef>
        <a:spcPct val="0"/>
      </a:spcBef>
      <a:spcAft>
        <a:spcPct val="0"/>
      </a:spcAft>
      <a:defRPr sz="4000" kern="1200">
        <a:solidFill>
          <a:srgbClr val="ECECEC"/>
        </a:solidFill>
        <a:latin typeface="Arial" charset="0"/>
        <a:ea typeface="ＭＳ Ｐゴシック" pitchFamily="34" charset="-128"/>
        <a:cs typeface="+mn-cs"/>
      </a:defRPr>
    </a:lvl4pPr>
    <a:lvl5pPr marL="1828800" algn="l" rtl="0" fontAlgn="base">
      <a:spcBef>
        <a:spcPct val="0"/>
      </a:spcBef>
      <a:spcAft>
        <a:spcPct val="0"/>
      </a:spcAft>
      <a:defRPr sz="4000" kern="1200">
        <a:solidFill>
          <a:srgbClr val="ECECEC"/>
        </a:solidFill>
        <a:latin typeface="Arial" charset="0"/>
        <a:ea typeface="ＭＳ Ｐゴシック" pitchFamily="34" charset="-128"/>
        <a:cs typeface="+mn-cs"/>
      </a:defRPr>
    </a:lvl5pPr>
    <a:lvl6pPr marL="2286000" algn="l" defTabSz="914400" rtl="0" eaLnBrk="1" latinLnBrk="0" hangingPunct="1">
      <a:defRPr sz="4000" kern="1200">
        <a:solidFill>
          <a:srgbClr val="ECECEC"/>
        </a:solidFill>
        <a:latin typeface="Arial" charset="0"/>
        <a:ea typeface="ＭＳ Ｐゴシック" pitchFamily="34" charset="-128"/>
        <a:cs typeface="+mn-cs"/>
      </a:defRPr>
    </a:lvl6pPr>
    <a:lvl7pPr marL="2743200" algn="l" defTabSz="914400" rtl="0" eaLnBrk="1" latinLnBrk="0" hangingPunct="1">
      <a:defRPr sz="4000" kern="1200">
        <a:solidFill>
          <a:srgbClr val="ECECEC"/>
        </a:solidFill>
        <a:latin typeface="Arial" charset="0"/>
        <a:ea typeface="ＭＳ Ｐゴシック" pitchFamily="34" charset="-128"/>
        <a:cs typeface="+mn-cs"/>
      </a:defRPr>
    </a:lvl7pPr>
    <a:lvl8pPr marL="3200400" algn="l" defTabSz="914400" rtl="0" eaLnBrk="1" latinLnBrk="0" hangingPunct="1">
      <a:defRPr sz="4000" kern="1200">
        <a:solidFill>
          <a:srgbClr val="ECECEC"/>
        </a:solidFill>
        <a:latin typeface="Arial" charset="0"/>
        <a:ea typeface="ＭＳ Ｐゴシック" pitchFamily="34" charset="-128"/>
        <a:cs typeface="+mn-cs"/>
      </a:defRPr>
    </a:lvl8pPr>
    <a:lvl9pPr marL="3657600" algn="l" defTabSz="914400" rtl="0" eaLnBrk="1" latinLnBrk="0" hangingPunct="1">
      <a:defRPr sz="4000" kern="1200">
        <a:solidFill>
          <a:srgbClr val="ECECEC"/>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800" userDrawn="1">
          <p15:clr>
            <a:srgbClr val="A4A3A4"/>
          </p15:clr>
        </p15:guide>
        <p15:guide id="2" pos="320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5400"/>
    <a:srgbClr val="B85C00"/>
    <a:srgbClr val="C06000"/>
    <a:srgbClr val="005AB4"/>
    <a:srgbClr val="4D4D4D"/>
    <a:srgbClr val="595959"/>
    <a:srgbClr val="000064"/>
    <a:srgbClr val="640000"/>
    <a:srgbClr val="006400"/>
    <a:srgbClr val="007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194" autoAdjust="0"/>
    <p:restoredTop sz="90476" autoAdjust="0"/>
  </p:normalViewPr>
  <p:slideViewPr>
    <p:cSldViewPr>
      <p:cViewPr varScale="1">
        <p:scale>
          <a:sx n="80" d="100"/>
          <a:sy n="80" d="100"/>
        </p:scale>
        <p:origin x="60" y="236"/>
      </p:cViewPr>
      <p:guideLst>
        <p:guide orient="horz" pos="1800"/>
        <p:guide pos="3200"/>
      </p:guideLst>
    </p:cSldViewPr>
  </p:slideViewPr>
  <p:outlineViewPr>
    <p:cViewPr>
      <p:scale>
        <a:sx n="33" d="100"/>
        <a:sy n="33" d="100"/>
      </p:scale>
      <p:origin x="0" y="-19522"/>
    </p:cViewPr>
  </p:outlineViewPr>
  <p:notesTextViewPr>
    <p:cViewPr>
      <p:scale>
        <a:sx n="80" d="100"/>
        <a:sy n="80" d="100"/>
      </p:scale>
      <p:origin x="0" y="0"/>
    </p:cViewPr>
  </p:notesTextViewPr>
  <p:sorterViewPr>
    <p:cViewPr>
      <p:scale>
        <a:sx n="66" d="100"/>
        <a:sy n="66" d="100"/>
      </p:scale>
      <p:origin x="0" y="0"/>
    </p:cViewPr>
  </p:sorterViewPr>
  <p:notesViewPr>
    <p:cSldViewPr>
      <p:cViewPr varScale="1">
        <p:scale>
          <a:sx n="64" d="100"/>
          <a:sy n="64" d="100"/>
        </p:scale>
        <p:origin x="-2850"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0" hangingPunct="0">
              <a:spcBef>
                <a:spcPct val="0"/>
              </a:spcBef>
              <a:defRPr sz="1200">
                <a:solidFill>
                  <a:schemeClr val="tx1"/>
                </a:solidFill>
                <a:latin typeface="Times New Roman" pitchFamily="18" charset="0"/>
                <a:ea typeface="+mn-ea"/>
                <a:cs typeface="+mn-cs"/>
              </a:defRPr>
            </a:lvl1pPr>
          </a:lstStyle>
          <a:p>
            <a:pPr>
              <a:defRPr/>
            </a:pPr>
            <a:endParaRPr lang="en-US"/>
          </a:p>
        </p:txBody>
      </p:sp>
      <p:sp>
        <p:nvSpPr>
          <p:cNvPr id="5123"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0" hangingPunct="0">
              <a:spcBef>
                <a:spcPct val="0"/>
              </a:spcBef>
              <a:defRPr sz="1200">
                <a:solidFill>
                  <a:schemeClr val="tx1"/>
                </a:solidFill>
                <a:latin typeface="Times New Roman" pitchFamily="18" charset="0"/>
                <a:ea typeface="+mn-ea"/>
                <a:cs typeface="+mn-cs"/>
              </a:defRPr>
            </a:lvl1pPr>
          </a:lstStyle>
          <a:p>
            <a:pPr>
              <a:defRPr/>
            </a:pPr>
            <a:endParaRPr lang="en-US"/>
          </a:p>
        </p:txBody>
      </p:sp>
      <p:sp>
        <p:nvSpPr>
          <p:cNvPr id="64516"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0" hangingPunct="0">
              <a:spcBef>
                <a:spcPct val="0"/>
              </a:spcBef>
              <a:defRPr sz="1200">
                <a:solidFill>
                  <a:schemeClr val="tx1"/>
                </a:solidFill>
                <a:latin typeface="Times New Roman" pitchFamily="18" charset="0"/>
                <a:ea typeface="+mn-ea"/>
                <a:cs typeface="+mn-cs"/>
              </a:defRPr>
            </a:lvl1pPr>
          </a:lstStyle>
          <a:p>
            <a:pPr>
              <a:defRPr/>
            </a:pPr>
            <a:endParaRPr lang="en-US"/>
          </a:p>
        </p:txBody>
      </p:sp>
      <p:sp>
        <p:nvSpPr>
          <p:cNvPr id="5127"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0" hangingPunct="0">
              <a:defRPr sz="1200">
                <a:solidFill>
                  <a:schemeClr val="tx1"/>
                </a:solidFill>
                <a:latin typeface="Times New Roman" charset="0"/>
                <a:ea typeface="ＭＳ Ｐゴシック" charset="-128"/>
                <a:cs typeface="+mn-cs"/>
              </a:defRPr>
            </a:lvl1pPr>
          </a:lstStyle>
          <a:p>
            <a:pPr>
              <a:defRPr/>
            </a:pPr>
            <a:fld id="{C804B121-C697-45FA-8785-47E93EACA35E}" type="slidenum">
              <a:rPr lang="en-US"/>
              <a:pPr>
                <a:defRPr/>
              </a:pPr>
              <a:t>‹#›</a:t>
            </a:fld>
            <a:endParaRPr lang="en-US" dirty="0"/>
          </a:p>
        </p:txBody>
      </p:sp>
    </p:spTree>
    <p:extLst>
      <p:ext uri="{BB962C8B-B14F-4D97-AF65-F5344CB8AC3E}">
        <p14:creationId xmlns:p14="http://schemas.microsoft.com/office/powerpoint/2010/main" val="32710819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6400" y="696913"/>
            <a:ext cx="6197600" cy="3486150"/>
          </a:xfrm>
          <a:ln/>
        </p:spPr>
      </p:sp>
      <p:sp>
        <p:nvSpPr>
          <p:cNvPr id="65539" name="Notes Placeholder 2"/>
          <p:cNvSpPr>
            <a:spLocks noGrp="1"/>
          </p:cNvSpPr>
          <p:nvPr>
            <p:ph type="body" idx="1"/>
          </p:nvPr>
        </p:nvSpPr>
        <p:spPr>
          <a:noFill/>
          <a:ln/>
        </p:spPr>
        <p:txBody>
          <a:bodyPr/>
          <a:lstStyle/>
          <a:p>
            <a:endParaRPr lang="en-US" dirty="0"/>
          </a:p>
        </p:txBody>
      </p:sp>
      <p:sp>
        <p:nvSpPr>
          <p:cNvPr id="29700" name="Slide Number Placeholder 3"/>
          <p:cNvSpPr>
            <a:spLocks noGrp="1"/>
          </p:cNvSpPr>
          <p:nvPr>
            <p:ph type="sldNum" sz="quarter" idx="5"/>
          </p:nvPr>
        </p:nvSpPr>
        <p:spPr/>
        <p:txBody>
          <a:bodyPr/>
          <a:lstStyle/>
          <a:p>
            <a:pPr>
              <a:defRPr/>
            </a:pPr>
            <a:fld id="{2AB94BAA-DF7B-4B17-9FE3-C4A1D4F7BEEE}" type="slidenum">
              <a:rPr lang="en-US" smtClean="0">
                <a:latin typeface="Times New Roman" pitchFamily="18" charset="0"/>
                <a:ea typeface="ＭＳ Ｐゴシック" pitchFamily="34" charset="-128"/>
              </a:rPr>
              <a:pPr>
                <a:defRPr/>
              </a:pPr>
              <a:t>1</a:t>
            </a:fld>
            <a:endParaRPr 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40161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4213287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2991009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dirty="0">
              <a:effectLst/>
              <a:latin typeface="Times New Roman" panose="020206030504050203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933702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281153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473334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04B121-C697-45FA-8785-47E93EACA35E}" type="slidenum">
              <a:rPr lang="en-US" smtClean="0"/>
              <a:pPr>
                <a:defRPr/>
              </a:pPr>
              <a:t>39</a:t>
            </a:fld>
            <a:endParaRPr lang="en-US" dirty="0"/>
          </a:p>
        </p:txBody>
      </p:sp>
    </p:spTree>
    <p:extLst>
      <p:ext uri="{BB962C8B-B14F-4D97-AF65-F5344CB8AC3E}">
        <p14:creationId xmlns:p14="http://schemas.microsoft.com/office/powerpoint/2010/main" val="3810415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04B121-C697-45FA-8785-47E93EACA35E}" type="slidenum">
              <a:rPr lang="en-US" smtClean="0"/>
              <a:pPr>
                <a:defRPr/>
              </a:pPr>
              <a:t>40</a:t>
            </a:fld>
            <a:endParaRPr lang="en-US" dirty="0"/>
          </a:p>
        </p:txBody>
      </p:sp>
    </p:spTree>
    <p:extLst>
      <p:ext uri="{BB962C8B-B14F-4D97-AF65-F5344CB8AC3E}">
        <p14:creationId xmlns:p14="http://schemas.microsoft.com/office/powerpoint/2010/main" val="1791842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04B121-C697-45FA-8785-47E93EACA35E}" type="slidenum">
              <a:rPr lang="en-US" smtClean="0"/>
              <a:pPr>
                <a:defRPr/>
              </a:pPr>
              <a:t>41</a:t>
            </a:fld>
            <a:endParaRPr lang="en-US" dirty="0"/>
          </a:p>
        </p:txBody>
      </p:sp>
    </p:spTree>
    <p:extLst>
      <p:ext uri="{BB962C8B-B14F-4D97-AF65-F5344CB8AC3E}">
        <p14:creationId xmlns:p14="http://schemas.microsoft.com/office/powerpoint/2010/main" val="516897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04B121-C697-45FA-8785-47E93EACA35E}" type="slidenum">
              <a:rPr lang="en-US" smtClean="0"/>
              <a:pPr>
                <a:defRPr/>
              </a:pPr>
              <a:t>42</a:t>
            </a:fld>
            <a:endParaRPr lang="en-US" dirty="0"/>
          </a:p>
        </p:txBody>
      </p:sp>
    </p:spTree>
    <p:extLst>
      <p:ext uri="{BB962C8B-B14F-4D97-AF65-F5344CB8AC3E}">
        <p14:creationId xmlns:p14="http://schemas.microsoft.com/office/powerpoint/2010/main" val="3899727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04B121-C697-45FA-8785-47E93EACA35E}" type="slidenum">
              <a:rPr lang="en-US" smtClean="0"/>
              <a:pPr>
                <a:defRPr/>
              </a:pPr>
              <a:t>43</a:t>
            </a:fld>
            <a:endParaRPr lang="en-US" dirty="0"/>
          </a:p>
        </p:txBody>
      </p:sp>
    </p:spTree>
    <p:extLst>
      <p:ext uri="{BB962C8B-B14F-4D97-AF65-F5344CB8AC3E}">
        <p14:creationId xmlns:p14="http://schemas.microsoft.com/office/powerpoint/2010/main" val="275255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04B121-C697-45FA-8785-47E93EACA35E}" type="slidenum">
              <a:rPr lang="en-US" smtClean="0"/>
              <a:pPr>
                <a:defRPr/>
              </a:pPr>
              <a:t>2</a:t>
            </a:fld>
            <a:endParaRPr lang="en-US" dirty="0"/>
          </a:p>
        </p:txBody>
      </p:sp>
    </p:spTree>
    <p:extLst>
      <p:ext uri="{BB962C8B-B14F-4D97-AF65-F5344CB8AC3E}">
        <p14:creationId xmlns:p14="http://schemas.microsoft.com/office/powerpoint/2010/main" val="1465762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04B121-C697-45FA-8785-47E93EACA35E}" type="slidenum">
              <a:rPr lang="en-US" smtClean="0"/>
              <a:pPr>
                <a:defRPr/>
              </a:pPr>
              <a:t>44</a:t>
            </a:fld>
            <a:endParaRPr lang="en-US" dirty="0"/>
          </a:p>
        </p:txBody>
      </p:sp>
    </p:spTree>
    <p:extLst>
      <p:ext uri="{BB962C8B-B14F-4D97-AF65-F5344CB8AC3E}">
        <p14:creationId xmlns:p14="http://schemas.microsoft.com/office/powerpoint/2010/main" val="2104947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04B121-C697-45FA-8785-47E93EACA35E}" type="slidenum">
              <a:rPr lang="en-US" smtClean="0"/>
              <a:pPr>
                <a:defRPr/>
              </a:pPr>
              <a:t>45</a:t>
            </a:fld>
            <a:endParaRPr lang="en-US" dirty="0"/>
          </a:p>
        </p:txBody>
      </p:sp>
    </p:spTree>
    <p:extLst>
      <p:ext uri="{BB962C8B-B14F-4D97-AF65-F5344CB8AC3E}">
        <p14:creationId xmlns:p14="http://schemas.microsoft.com/office/powerpoint/2010/main" val="2015933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04B121-C697-45FA-8785-47E93EACA35E}" type="slidenum">
              <a:rPr lang="en-US" smtClean="0"/>
              <a:pPr>
                <a:defRPr/>
              </a:pPr>
              <a:t>46</a:t>
            </a:fld>
            <a:endParaRPr lang="en-US" dirty="0"/>
          </a:p>
        </p:txBody>
      </p:sp>
    </p:spTree>
    <p:extLst>
      <p:ext uri="{BB962C8B-B14F-4D97-AF65-F5344CB8AC3E}">
        <p14:creationId xmlns:p14="http://schemas.microsoft.com/office/powerpoint/2010/main" val="3264846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FEBB6113-3CB8-4FE6-8F99-971F181A6A24}" type="slidenum">
              <a:rPr lang="en-US" smtClean="0">
                <a:latin typeface="Times New Roman" pitchFamily="18" charset="0"/>
                <a:ea typeface="ＭＳ Ｐゴシック" pitchFamily="34" charset="-128"/>
              </a:rPr>
              <a:pPr>
                <a:defRPr/>
              </a:pPr>
              <a:t>70</a:t>
            </a:fld>
            <a:endParaRPr lang="en-US">
              <a:latin typeface="Times New Roman" pitchFamily="18" charset="0"/>
              <a:ea typeface="ＭＳ Ｐゴシック" pitchFamily="34" charset="-128"/>
            </a:endParaRPr>
          </a:p>
        </p:txBody>
      </p:sp>
      <p:sp>
        <p:nvSpPr>
          <p:cNvPr id="120835" name="Rectangle 2"/>
          <p:cNvSpPr>
            <a:spLocks noGrp="1" noRot="1" noChangeAspect="1" noChangeArrowheads="1" noTextEdit="1"/>
          </p:cNvSpPr>
          <p:nvPr>
            <p:ph type="sldImg"/>
          </p:nvPr>
        </p:nvSpPr>
        <p:spPr>
          <a:xfrm>
            <a:off x="406400" y="696913"/>
            <a:ext cx="6197600" cy="3486150"/>
          </a:xfrm>
          <a:ln/>
        </p:spPr>
      </p:sp>
      <p:sp>
        <p:nvSpPr>
          <p:cNvPr id="120836"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1827507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234460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533487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840964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811880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66632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977176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dirty="0">
              <a:effectLst/>
              <a:latin typeface="Times New Roman" panose="020206030504050203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28665261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46667" y="1775356"/>
            <a:ext cx="8465457" cy="1225021"/>
          </a:xfrm>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931335" y="3238500"/>
            <a:ext cx="8297333" cy="1460500"/>
          </a:xfrm>
        </p:spPr>
        <p:txBody>
          <a:bodyPr/>
          <a:lstStyle>
            <a:lvl1pPr marL="0" indent="0" algn="ctr">
              <a:buNone/>
              <a:defRPr sz="36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pic>
        <p:nvPicPr>
          <p:cNvPr id="1028" name="Picture 4" descr="Image result for airplane mode ico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442450" y="4999264"/>
            <a:ext cx="666750" cy="666750"/>
          </a:xfrm>
          <a:prstGeom prst="rect">
            <a:avLst/>
          </a:prstGeom>
          <a:solidFill>
            <a:schemeClr val="bg2">
              <a:alpha val="82000"/>
            </a:schemeClr>
          </a:solid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with Top Title">
    <p:spTree>
      <p:nvGrpSpPr>
        <p:cNvPr id="1" name=""/>
        <p:cNvGrpSpPr/>
        <p:nvPr/>
      </p:nvGrpSpPr>
      <p:grpSpPr>
        <a:xfrm>
          <a:off x="0" y="0"/>
          <a:ext cx="0" cy="0"/>
          <a:chOff x="0" y="0"/>
          <a:chExt cx="0" cy="0"/>
        </a:xfrm>
      </p:grpSpPr>
      <p:sp>
        <p:nvSpPr>
          <p:cNvPr id="2" name="Title 1"/>
          <p:cNvSpPr>
            <a:spLocks noGrp="1"/>
          </p:cNvSpPr>
          <p:nvPr>
            <p:ph type="title"/>
          </p:nvPr>
        </p:nvSpPr>
        <p:spPr>
          <a:xfrm>
            <a:off x="63500" y="63500"/>
            <a:ext cx="9990667" cy="698500"/>
          </a:xfrm>
        </p:spPr>
        <p:txBody>
          <a:bodyPr/>
          <a:lstStyle>
            <a:lvl1pPr>
              <a:defRPr sz="4800"/>
            </a:lvl1pPr>
          </a:lstStyle>
          <a:p>
            <a:r>
              <a:rPr lang="en-US" dirty="0"/>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with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500" y="4921250"/>
            <a:ext cx="9990667" cy="698500"/>
          </a:xfrm>
        </p:spPr>
        <p:txBody>
          <a:bodyPr/>
          <a:lstStyle>
            <a:lvl1pPr>
              <a:defRPr sz="4800"/>
            </a:lvl1pPr>
          </a:lstStyle>
          <a:p>
            <a:r>
              <a:rPr lang="en-US" dirty="0"/>
              <a:t>Click to edit Master title style</a:t>
            </a:r>
          </a:p>
        </p:txBody>
      </p:sp>
      <p:sp>
        <p:nvSpPr>
          <p:cNvPr id="4" name="Content Placeholder 2"/>
          <p:cNvSpPr>
            <a:spLocks noGrp="1"/>
          </p:cNvSpPr>
          <p:nvPr>
            <p:ph idx="1"/>
          </p:nvPr>
        </p:nvSpPr>
        <p:spPr>
          <a:xfrm>
            <a:off x="134298" y="190500"/>
            <a:ext cx="9906000" cy="4635500"/>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 with Top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500" y="127000"/>
            <a:ext cx="9990667" cy="698500"/>
          </a:xfrm>
        </p:spPr>
        <p:txBody>
          <a:bodyPr/>
          <a:lstStyle>
            <a:lvl1pPr>
              <a:defRPr sz="4800"/>
            </a:lvl1pPr>
          </a:lstStyle>
          <a:p>
            <a:r>
              <a:rPr lang="en-US" dirty="0"/>
              <a:t>Click to edit Master title style</a:t>
            </a:r>
          </a:p>
        </p:txBody>
      </p:sp>
      <p:sp>
        <p:nvSpPr>
          <p:cNvPr id="4" name="Content Placeholder 2"/>
          <p:cNvSpPr>
            <a:spLocks noGrp="1"/>
          </p:cNvSpPr>
          <p:nvPr>
            <p:ph idx="1"/>
          </p:nvPr>
        </p:nvSpPr>
        <p:spPr>
          <a:xfrm>
            <a:off x="134298" y="952500"/>
            <a:ext cx="9906000" cy="4635500"/>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3672418"/>
            <a:ext cx="8636000" cy="113506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02570" y="2422261"/>
            <a:ext cx="86360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3200" y="889000"/>
            <a:ext cx="4800600" cy="4635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56200" y="889000"/>
            <a:ext cx="4834467" cy="4635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3702" y="114300"/>
            <a:ext cx="9905344" cy="9525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33702" y="1279261"/>
            <a:ext cx="487009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3702" y="1812396"/>
            <a:ext cx="4870098" cy="3788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56201" y="1279261"/>
            <a:ext cx="488284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156201" y="1812396"/>
            <a:ext cx="4882848" cy="3788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3" y="227541"/>
            <a:ext cx="3342570" cy="96837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72278" y="227543"/>
            <a:ext cx="5679722"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3" y="1195919"/>
            <a:ext cx="3342570"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000500"/>
            <a:ext cx="60960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91431" y="510646"/>
            <a:ext cx="60960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991431" y="4472783"/>
            <a:ext cx="6096000" cy="6707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ble Verse Text Without Subpoint">
    <p:spTree>
      <p:nvGrpSpPr>
        <p:cNvPr id="1" name=""/>
        <p:cNvGrpSpPr/>
        <p:nvPr/>
      </p:nvGrpSpPr>
      <p:grpSpPr>
        <a:xfrm>
          <a:off x="0" y="0"/>
          <a:ext cx="0" cy="0"/>
          <a:chOff x="0" y="0"/>
          <a:chExt cx="0" cy="0"/>
        </a:xfrm>
      </p:grpSpPr>
      <p:sp>
        <p:nvSpPr>
          <p:cNvPr id="5" name="Title 1"/>
          <p:cNvSpPr txBox="1">
            <a:spLocks/>
          </p:cNvSpPr>
          <p:nvPr userDrawn="1"/>
        </p:nvSpPr>
        <p:spPr bwMode="auto">
          <a:xfrm>
            <a:off x="1354667" y="4953000"/>
            <a:ext cx="8636000" cy="635000"/>
          </a:xfrm>
          <a:prstGeom prst="rect">
            <a:avLst/>
          </a:prstGeom>
          <a:noFill/>
          <a:ln w="9525">
            <a:noFill/>
            <a:miter lim="800000"/>
            <a:headEnd/>
            <a:tailEnd/>
          </a:ln>
        </p:spPr>
        <p:txBody>
          <a:bodyPr anchor="ctr"/>
          <a:lstStyle/>
          <a:p>
            <a:pPr algn="r" eaLnBrk="0" hangingPunct="0">
              <a:defRPr/>
            </a:pPr>
            <a:endParaRPr lang="en-US" sz="4800" kern="0" dirty="0">
              <a:solidFill>
                <a:schemeClr val="bg1"/>
              </a:solidFill>
              <a:latin typeface="+mj-lt"/>
              <a:ea typeface="MS PGothic" pitchFamily="34" charset="-128"/>
              <a:cs typeface="+mj-cs"/>
            </a:endParaRPr>
          </a:p>
        </p:txBody>
      </p:sp>
      <p:sp>
        <p:nvSpPr>
          <p:cNvPr id="2" name="Title 1"/>
          <p:cNvSpPr>
            <a:spLocks noGrp="1"/>
          </p:cNvSpPr>
          <p:nvPr>
            <p:ph type="title" hasCustomPrompt="1"/>
          </p:nvPr>
        </p:nvSpPr>
        <p:spPr>
          <a:xfrm>
            <a:off x="7874000" y="5077870"/>
            <a:ext cx="2116667" cy="535531"/>
          </a:xfrm>
        </p:spPr>
        <p:txBody>
          <a:bodyPr anchor="b" anchorCtr="0">
            <a:noAutofit/>
          </a:bodyPr>
          <a:lstStyle>
            <a:lvl1pPr algn="r">
              <a:lnSpc>
                <a:spcPct val="80000"/>
              </a:lnSpc>
              <a:defRPr sz="3600" baseline="0">
                <a:solidFill>
                  <a:schemeClr val="tx1">
                    <a:lumMod val="50000"/>
                    <a:lumOff val="50000"/>
                  </a:schemeClr>
                </a:solidFill>
              </a:defRPr>
            </a:lvl1pPr>
          </a:lstStyle>
          <a:p>
            <a:r>
              <a:rPr lang="en-US" dirty="0"/>
              <a:t>Chapter</a:t>
            </a:r>
          </a:p>
        </p:txBody>
      </p:sp>
      <p:sp>
        <p:nvSpPr>
          <p:cNvPr id="3" name="Content Placeholder 2"/>
          <p:cNvSpPr>
            <a:spLocks noGrp="1"/>
          </p:cNvSpPr>
          <p:nvPr>
            <p:ph idx="1" hasCustomPrompt="1"/>
          </p:nvPr>
        </p:nvSpPr>
        <p:spPr>
          <a:xfrm>
            <a:off x="169334" y="114300"/>
            <a:ext cx="9821333" cy="4838700"/>
          </a:xfrm>
        </p:spPr>
        <p:txBody>
          <a:bodyPr/>
          <a:lstStyle>
            <a:lvl1pPr>
              <a:buNone/>
              <a:defRPr/>
            </a:lvl1pPr>
          </a:lstStyle>
          <a:p>
            <a:pPr lvl="0"/>
            <a:r>
              <a:rPr lang="en-US" dirty="0"/>
              <a:t>Verses go here</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95167" y="127000"/>
            <a:ext cx="2095500" cy="539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08667" y="127000"/>
            <a:ext cx="6117167" cy="539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775355"/>
            <a:ext cx="8636000" cy="1225021"/>
          </a:xfrm>
        </p:spPr>
        <p:txBody>
          <a:bodyPr/>
          <a:lstStyle/>
          <a:p>
            <a:r>
              <a:rPr lang="en-US"/>
              <a:t>Click to edit Master title style</a:t>
            </a:r>
          </a:p>
        </p:txBody>
      </p:sp>
      <p:sp>
        <p:nvSpPr>
          <p:cNvPr id="3" name="Subtitle 2"/>
          <p:cNvSpPr>
            <a:spLocks noGrp="1"/>
          </p:cNvSpPr>
          <p:nvPr>
            <p:ph type="subTitle" idx="1"/>
          </p:nvPr>
        </p:nvSpPr>
        <p:spPr>
          <a:xfrm>
            <a:off x="1524000" y="3238500"/>
            <a:ext cx="7112000" cy="14605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0BCBE-CB36-41ED-919D-FF973432CD85}"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138029461"/>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348417485"/>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3672418"/>
            <a:ext cx="8636000" cy="1135063"/>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802570" y="2422261"/>
            <a:ext cx="8636000" cy="1250156"/>
          </a:xfrm>
        </p:spPr>
        <p:txBody>
          <a:bodyPr anchor="b"/>
          <a:lstStyle>
            <a:lvl1pPr marL="0" indent="0">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0BCBE-CB36-41ED-919D-FF973432CD85}"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4207167298"/>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333501"/>
            <a:ext cx="4487333"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64667" y="1333501"/>
            <a:ext cx="4487333"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0BCBE-CB36-41ED-919D-FF973432CD85}" type="datetimeFigureOut">
              <a:rPr lang="en-US" smtClean="0"/>
              <a:pPr/>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147938956"/>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279261"/>
            <a:ext cx="4489098"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508000" y="1812396"/>
            <a:ext cx="4489098"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140" y="1279261"/>
            <a:ext cx="4490861"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5161140" y="1812396"/>
            <a:ext cx="4490861"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0BCBE-CB36-41ED-919D-FF973432CD85}" type="datetimeFigureOut">
              <a:rPr lang="en-US" smtClean="0"/>
              <a:pPr/>
              <a:t>9/21/2023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482563510"/>
      </p:ext>
    </p:extLst>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0BCBE-CB36-41ED-919D-FF973432CD85}" type="datetimeFigureOut">
              <a:rPr lang="en-US" smtClean="0"/>
              <a:pPr/>
              <a:t>9/21/2023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816670237"/>
      </p:ext>
    </p:extLst>
  </p:cSld>
  <p:clrMapOvr>
    <a:masterClrMapping/>
  </p:clrMapOvr>
  <p:transition>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0BCBE-CB36-41ED-919D-FF973432CD85}" type="datetimeFigureOut">
              <a:rPr lang="en-US" smtClean="0"/>
              <a:pPr/>
              <a:t>9/21/2023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932906197"/>
      </p:ext>
    </p:extLst>
  </p:cSld>
  <p:clrMapOvr>
    <a:masterClrMapping/>
  </p:clrMapOvr>
  <p:transition>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227542"/>
            <a:ext cx="3342570" cy="968375"/>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3972278" y="227543"/>
            <a:ext cx="5679723" cy="487759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1" y="1195918"/>
            <a:ext cx="3342570" cy="3909219"/>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183278354"/>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ble Verse Text - Papyrus">
    <p:spTree>
      <p:nvGrpSpPr>
        <p:cNvPr id="1" name=""/>
        <p:cNvGrpSpPr/>
        <p:nvPr/>
      </p:nvGrpSpPr>
      <p:grpSpPr>
        <a:xfrm>
          <a:off x="0" y="0"/>
          <a:ext cx="0" cy="0"/>
          <a:chOff x="0" y="0"/>
          <a:chExt cx="0" cy="0"/>
        </a:xfrm>
      </p:grpSpPr>
      <p:pic>
        <p:nvPicPr>
          <p:cNvPr id="6" name="Picture 2" descr="Image result for papyrus scroll background"/>
          <p:cNvPicPr>
            <a:picLocks noChangeAspect="1" noChangeArrowheads="1"/>
          </p:cNvPicPr>
          <p:nvPr userDrawn="1"/>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26308" y="-21772"/>
            <a:ext cx="10109200" cy="57531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 name="Title 1"/>
          <p:cNvSpPr txBox="1">
            <a:spLocks/>
          </p:cNvSpPr>
          <p:nvPr userDrawn="1"/>
        </p:nvSpPr>
        <p:spPr bwMode="auto">
          <a:xfrm>
            <a:off x="1354667" y="4953000"/>
            <a:ext cx="8636000" cy="635000"/>
          </a:xfrm>
          <a:prstGeom prst="rect">
            <a:avLst/>
          </a:prstGeom>
          <a:noFill/>
          <a:ln w="9525">
            <a:noFill/>
            <a:miter lim="800000"/>
            <a:headEnd/>
            <a:tailEnd/>
          </a:ln>
        </p:spPr>
        <p:txBody>
          <a:bodyPr anchor="ctr"/>
          <a:lstStyle/>
          <a:p>
            <a:pPr algn="r" eaLnBrk="0" hangingPunct="0">
              <a:defRPr/>
            </a:pPr>
            <a:endParaRPr lang="en-US" sz="4800" kern="0" dirty="0">
              <a:solidFill>
                <a:schemeClr val="bg1"/>
              </a:solidFill>
              <a:latin typeface="+mj-lt"/>
              <a:ea typeface="MS PGothic" pitchFamily="34" charset="-128"/>
              <a:cs typeface="+mj-cs"/>
            </a:endParaRPr>
          </a:p>
        </p:txBody>
      </p:sp>
      <p:sp>
        <p:nvSpPr>
          <p:cNvPr id="2" name="Title 1"/>
          <p:cNvSpPr>
            <a:spLocks noGrp="1"/>
          </p:cNvSpPr>
          <p:nvPr>
            <p:ph type="title" hasCustomPrompt="1"/>
          </p:nvPr>
        </p:nvSpPr>
        <p:spPr>
          <a:xfrm>
            <a:off x="6451600" y="5077870"/>
            <a:ext cx="3539067" cy="535531"/>
          </a:xfrm>
        </p:spPr>
        <p:txBody>
          <a:bodyPr anchor="b" anchorCtr="0">
            <a:noAutofit/>
          </a:bodyPr>
          <a:lstStyle>
            <a:lvl1pPr algn="r">
              <a:lnSpc>
                <a:spcPct val="80000"/>
              </a:lnSpc>
              <a:defRPr sz="3600" b="1" baseline="0">
                <a:solidFill>
                  <a:schemeClr val="tx1"/>
                </a:solidFill>
                <a:latin typeface="Papyrus" panose="03070502060502030205" pitchFamily="66" charset="0"/>
              </a:defRPr>
            </a:lvl1pPr>
          </a:lstStyle>
          <a:p>
            <a:r>
              <a:rPr lang="en-US" dirty="0"/>
              <a:t>Chapter</a:t>
            </a:r>
          </a:p>
        </p:txBody>
      </p:sp>
      <p:sp>
        <p:nvSpPr>
          <p:cNvPr id="3" name="Content Placeholder 2"/>
          <p:cNvSpPr>
            <a:spLocks noGrp="1"/>
          </p:cNvSpPr>
          <p:nvPr>
            <p:ph idx="1" hasCustomPrompt="1"/>
          </p:nvPr>
        </p:nvSpPr>
        <p:spPr>
          <a:xfrm>
            <a:off x="127000" y="190500"/>
            <a:ext cx="9906000" cy="4762500"/>
          </a:xfrm>
        </p:spPr>
        <p:txBody>
          <a:bodyPr/>
          <a:lstStyle>
            <a:lvl1pPr>
              <a:buNone/>
              <a:defRPr b="1">
                <a:solidFill>
                  <a:schemeClr val="tx1"/>
                </a:solidFill>
                <a:latin typeface="Papyrus" panose="03070502060502030205" pitchFamily="66" charset="0"/>
              </a:defRPr>
            </a:lvl1pPr>
            <a:lvl2pPr>
              <a:defRPr b="1">
                <a:solidFill>
                  <a:schemeClr val="tx1"/>
                </a:solidFill>
                <a:latin typeface="Papyrus" panose="03070502060502030205" pitchFamily="66" charset="0"/>
              </a:defRPr>
            </a:lvl2pPr>
            <a:lvl3pPr>
              <a:defRPr b="1">
                <a:solidFill>
                  <a:schemeClr val="tx1"/>
                </a:solidFill>
                <a:latin typeface="Papyrus" panose="03070502060502030205" pitchFamily="66" charset="0"/>
              </a:defRPr>
            </a:lvl3pPr>
            <a:lvl4pPr>
              <a:defRPr b="1">
                <a:solidFill>
                  <a:schemeClr val="tx1"/>
                </a:solidFill>
                <a:latin typeface="Papyrus" panose="03070502060502030205" pitchFamily="66" charset="0"/>
              </a:defRPr>
            </a:lvl4pPr>
            <a:lvl5pPr>
              <a:defRPr b="1">
                <a:solidFill>
                  <a:schemeClr val="tx1"/>
                </a:solidFill>
                <a:latin typeface="Papyrus" panose="03070502060502030205" pitchFamily="66" charset="0"/>
              </a:defRPr>
            </a:lvl5pPr>
          </a:lstStyle>
          <a:p>
            <a:pPr lvl="0"/>
            <a:r>
              <a:rPr lang="en-US" dirty="0"/>
              <a:t>Verses go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49068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000500"/>
            <a:ext cx="6096000" cy="472282"/>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991431" y="510646"/>
            <a:ext cx="6096000" cy="3429000"/>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Text Placeholder 3"/>
          <p:cNvSpPr>
            <a:spLocks noGrp="1"/>
          </p:cNvSpPr>
          <p:nvPr>
            <p:ph type="body" sz="half" idx="2"/>
          </p:nvPr>
        </p:nvSpPr>
        <p:spPr>
          <a:xfrm>
            <a:off x="1991431" y="4472782"/>
            <a:ext cx="6096000" cy="670718"/>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647239406"/>
      </p:ext>
    </p:extLst>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833154150"/>
      </p:ext>
    </p:extLst>
  </p:cSld>
  <p:clrMapOvr>
    <a:masterClrMapping/>
  </p:clrMapOvr>
  <p:transition>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28866"/>
            <a:ext cx="22860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228866"/>
            <a:ext cx="6688667"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82260953"/>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ble Verse Text With Subpoint">
    <p:spTree>
      <p:nvGrpSpPr>
        <p:cNvPr id="1" name=""/>
        <p:cNvGrpSpPr/>
        <p:nvPr/>
      </p:nvGrpSpPr>
      <p:grpSpPr>
        <a:xfrm>
          <a:off x="0" y="0"/>
          <a:ext cx="0" cy="0"/>
          <a:chOff x="0" y="0"/>
          <a:chExt cx="0" cy="0"/>
        </a:xfrm>
      </p:grpSpPr>
      <p:sp>
        <p:nvSpPr>
          <p:cNvPr id="5" name="Title 1"/>
          <p:cNvSpPr txBox="1">
            <a:spLocks/>
          </p:cNvSpPr>
          <p:nvPr userDrawn="1"/>
        </p:nvSpPr>
        <p:spPr bwMode="auto">
          <a:xfrm>
            <a:off x="1354667" y="4953000"/>
            <a:ext cx="8636000" cy="635000"/>
          </a:xfrm>
          <a:prstGeom prst="rect">
            <a:avLst/>
          </a:prstGeom>
          <a:noFill/>
          <a:ln w="9525">
            <a:noFill/>
            <a:miter lim="800000"/>
            <a:headEnd/>
            <a:tailEnd/>
          </a:ln>
        </p:spPr>
        <p:txBody>
          <a:bodyPr anchor="ctr"/>
          <a:lstStyle/>
          <a:p>
            <a:pPr algn="r" eaLnBrk="0" hangingPunct="0">
              <a:defRPr/>
            </a:pPr>
            <a:endParaRPr lang="en-US" sz="4800" kern="0" dirty="0">
              <a:solidFill>
                <a:schemeClr val="bg1"/>
              </a:solidFill>
              <a:latin typeface="+mj-lt"/>
              <a:ea typeface="MS PGothic" pitchFamily="34" charset="-128"/>
              <a:cs typeface="+mj-cs"/>
            </a:endParaRPr>
          </a:p>
        </p:txBody>
      </p:sp>
      <p:sp>
        <p:nvSpPr>
          <p:cNvPr id="2" name="Title 1"/>
          <p:cNvSpPr>
            <a:spLocks noGrp="1"/>
          </p:cNvSpPr>
          <p:nvPr>
            <p:ph type="title" hasCustomPrompt="1"/>
          </p:nvPr>
        </p:nvSpPr>
        <p:spPr>
          <a:xfrm>
            <a:off x="7874000" y="5067301"/>
            <a:ext cx="2116667" cy="556987"/>
          </a:xfrm>
        </p:spPr>
        <p:txBody>
          <a:bodyPr wrap="square" anchor="b" anchorCtr="0">
            <a:noAutofit/>
          </a:bodyPr>
          <a:lstStyle>
            <a:lvl1pPr algn="r">
              <a:lnSpc>
                <a:spcPct val="80000"/>
              </a:lnSpc>
              <a:defRPr sz="3600" baseline="0">
                <a:solidFill>
                  <a:schemeClr val="tx1">
                    <a:lumMod val="50000"/>
                    <a:lumOff val="50000"/>
                  </a:schemeClr>
                </a:solidFill>
              </a:defRPr>
            </a:lvl1pPr>
          </a:lstStyle>
          <a:p>
            <a:r>
              <a:rPr lang="en-US" dirty="0"/>
              <a:t>Chapter</a:t>
            </a:r>
          </a:p>
        </p:txBody>
      </p:sp>
      <p:sp>
        <p:nvSpPr>
          <p:cNvPr id="3" name="Content Placeholder 2"/>
          <p:cNvSpPr>
            <a:spLocks noGrp="1"/>
          </p:cNvSpPr>
          <p:nvPr>
            <p:ph idx="1" hasCustomPrompt="1"/>
          </p:nvPr>
        </p:nvSpPr>
        <p:spPr>
          <a:xfrm>
            <a:off x="169334" y="9797"/>
            <a:ext cx="9821333" cy="4838700"/>
          </a:xfrm>
        </p:spPr>
        <p:txBody>
          <a:bodyPr/>
          <a:lstStyle>
            <a:lvl1pPr>
              <a:buNone/>
              <a:defRPr/>
            </a:lvl1pPr>
          </a:lstStyle>
          <a:p>
            <a:pPr lvl="0"/>
            <a:r>
              <a:rPr lang="en-US" dirty="0"/>
              <a:t>Verses go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hasCustomPrompt="1"/>
          </p:nvPr>
        </p:nvSpPr>
        <p:spPr>
          <a:xfrm>
            <a:off x="169335" y="5067300"/>
            <a:ext cx="7619999" cy="544286"/>
          </a:xfrm>
        </p:spPr>
        <p:txBody>
          <a:bodyPr anchor="b" anchorCtr="0"/>
          <a:lstStyle>
            <a:lvl1pPr algn="l">
              <a:defRPr sz="3600" baseline="0">
                <a:solidFill>
                  <a:schemeClr val="tx1">
                    <a:lumMod val="50000"/>
                    <a:lumOff val="50000"/>
                  </a:schemeClr>
                </a:solidFill>
              </a:defRPr>
            </a:lvl1pPr>
            <a:lvl5pPr>
              <a:defRPr/>
            </a:lvl5pPr>
          </a:lstStyle>
          <a:p>
            <a:pPr lvl="0"/>
            <a:r>
              <a:rPr lang="en-US" dirty="0" err="1"/>
              <a:t>Subpoint</a:t>
            </a:r>
            <a:r>
              <a:rPr lang="en-US" dirty="0"/>
              <a:t> goes here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Full Screen 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0500" y="99218"/>
            <a:ext cx="7768167" cy="624682"/>
          </a:xfrm>
        </p:spPr>
        <p:txBody>
          <a:bodyPr anchor="t"/>
          <a:lstStyle>
            <a:lvl1pPr algn="ctr">
              <a:defRPr sz="4000" b="0"/>
            </a:lvl1pPr>
          </a:lstStyle>
          <a:p>
            <a:r>
              <a:rPr lang="en-US" dirty="0"/>
              <a:t>Author</a:t>
            </a:r>
          </a:p>
        </p:txBody>
      </p:sp>
      <p:sp>
        <p:nvSpPr>
          <p:cNvPr id="3" name="Picture Placeholder 2"/>
          <p:cNvSpPr>
            <a:spLocks noGrp="1"/>
          </p:cNvSpPr>
          <p:nvPr>
            <p:ph type="pic" idx="1" hasCustomPrompt="1"/>
          </p:nvPr>
        </p:nvSpPr>
        <p:spPr>
          <a:xfrm>
            <a:off x="8128000" y="79376"/>
            <a:ext cx="1883833" cy="1939925"/>
          </a:xfrm>
        </p:spPr>
        <p:txBody>
          <a:bodyPr/>
          <a:lstStyle>
            <a:lvl1pPr marL="0" indent="0" algn="ctr">
              <a:buNone/>
              <a:defRPr sz="2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Picture of source being quoted</a:t>
            </a:r>
          </a:p>
        </p:txBody>
      </p:sp>
      <p:sp>
        <p:nvSpPr>
          <p:cNvPr id="4" name="Text Placeholder 3"/>
          <p:cNvSpPr>
            <a:spLocks noGrp="1"/>
          </p:cNvSpPr>
          <p:nvPr>
            <p:ph type="body" sz="half" idx="2" hasCustomPrompt="1"/>
          </p:nvPr>
        </p:nvSpPr>
        <p:spPr>
          <a:xfrm>
            <a:off x="169334" y="2095500"/>
            <a:ext cx="9821333" cy="3505200"/>
          </a:xfrm>
        </p:spPr>
        <p:txBody>
          <a:bodyPr/>
          <a:lstStyle>
            <a:lvl1pPr marL="228600" indent="-228600">
              <a:lnSpc>
                <a:spcPct val="90000"/>
              </a:lnSpc>
              <a:buNone/>
              <a:defRPr sz="3600" baseline="0">
                <a:latin typeface="Georgia"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Quote goes here</a:t>
            </a:r>
          </a:p>
        </p:txBody>
      </p:sp>
      <p:sp>
        <p:nvSpPr>
          <p:cNvPr id="6" name="Text Placeholder 3"/>
          <p:cNvSpPr>
            <a:spLocks noGrp="1"/>
          </p:cNvSpPr>
          <p:nvPr>
            <p:ph type="body" sz="half" idx="10" hasCustomPrompt="1"/>
          </p:nvPr>
        </p:nvSpPr>
        <p:spPr>
          <a:xfrm>
            <a:off x="169333" y="1143002"/>
            <a:ext cx="7792142" cy="876299"/>
          </a:xfrm>
        </p:spPr>
        <p:txBody>
          <a:bodyPr/>
          <a:lstStyle>
            <a:lvl1pPr marL="0" indent="0" algn="ctr">
              <a:lnSpc>
                <a:spcPct val="90000"/>
              </a:lnSpc>
              <a:buNone/>
              <a:defRPr sz="2000" i="1"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Bibliographic info for quote</a:t>
            </a:r>
          </a:p>
        </p:txBody>
      </p:sp>
      <p:sp>
        <p:nvSpPr>
          <p:cNvPr id="8" name="Text Placeholder 3"/>
          <p:cNvSpPr>
            <a:spLocks noGrp="1"/>
          </p:cNvSpPr>
          <p:nvPr>
            <p:ph type="body" sz="half" idx="11" hasCustomPrompt="1"/>
          </p:nvPr>
        </p:nvSpPr>
        <p:spPr>
          <a:xfrm>
            <a:off x="169333" y="745068"/>
            <a:ext cx="7792142" cy="436033"/>
          </a:xfrm>
        </p:spPr>
        <p:txBody>
          <a:bodyPr/>
          <a:lstStyle>
            <a:lvl1pPr marL="0" indent="0" algn="ctr">
              <a:lnSpc>
                <a:spcPct val="90000"/>
              </a:lnSpc>
              <a:buNone/>
              <a:defRPr sz="2000" i="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Who is this person (incl. worldview)</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9334" y="31206"/>
            <a:ext cx="9821333" cy="698500"/>
          </a:xfrm>
        </p:spPr>
        <p:txBody>
          <a:bodyPr/>
          <a:lstStyle/>
          <a:p>
            <a:r>
              <a:rPr lang="en-US" dirty="0"/>
              <a:t>Click to edit Master title style</a:t>
            </a:r>
          </a:p>
        </p:txBody>
      </p:sp>
      <p:sp>
        <p:nvSpPr>
          <p:cNvPr id="3" name="Content Placeholder 2"/>
          <p:cNvSpPr>
            <a:spLocks noGrp="1"/>
          </p:cNvSpPr>
          <p:nvPr>
            <p:ph idx="1"/>
          </p:nvPr>
        </p:nvSpPr>
        <p:spPr>
          <a:xfrm>
            <a:off x="169334" y="889000"/>
            <a:ext cx="9821333" cy="4635500"/>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5" name="Title 1"/>
          <p:cNvSpPr txBox="1">
            <a:spLocks/>
          </p:cNvSpPr>
          <p:nvPr userDrawn="1"/>
        </p:nvSpPr>
        <p:spPr bwMode="auto">
          <a:xfrm>
            <a:off x="1354667" y="4953000"/>
            <a:ext cx="8636000" cy="635000"/>
          </a:xfrm>
          <a:prstGeom prst="rect">
            <a:avLst/>
          </a:prstGeom>
          <a:noFill/>
          <a:ln w="9525">
            <a:noFill/>
            <a:miter lim="800000"/>
            <a:headEnd/>
            <a:tailEnd/>
          </a:ln>
        </p:spPr>
        <p:txBody>
          <a:bodyPr anchor="ctr"/>
          <a:lstStyle/>
          <a:p>
            <a:pPr algn="r" eaLnBrk="0" hangingPunct="0">
              <a:defRPr/>
            </a:pPr>
            <a:endParaRPr lang="en-US" sz="4800" kern="0" dirty="0">
              <a:solidFill>
                <a:schemeClr val="bg1"/>
              </a:solidFill>
              <a:latin typeface="+mj-lt"/>
              <a:ea typeface="MS PGothic" pitchFamily="34" charset="-128"/>
              <a:cs typeface="+mj-cs"/>
            </a:endParaRPr>
          </a:p>
        </p:txBody>
      </p:sp>
      <p:sp>
        <p:nvSpPr>
          <p:cNvPr id="2" name="Title 1"/>
          <p:cNvSpPr>
            <a:spLocks noGrp="1"/>
          </p:cNvSpPr>
          <p:nvPr>
            <p:ph type="title"/>
          </p:nvPr>
        </p:nvSpPr>
        <p:spPr>
          <a:xfrm>
            <a:off x="169334" y="31206"/>
            <a:ext cx="9821333" cy="698500"/>
          </a:xfrm>
        </p:spPr>
        <p:txBody>
          <a:bodyPr/>
          <a:lstStyle/>
          <a:p>
            <a:r>
              <a:rPr lang="en-US" dirty="0"/>
              <a:t>Click to edit Master title style</a:t>
            </a:r>
          </a:p>
        </p:txBody>
      </p:sp>
      <p:sp>
        <p:nvSpPr>
          <p:cNvPr id="3" name="Content Placeholder 2"/>
          <p:cNvSpPr>
            <a:spLocks noGrp="1"/>
          </p:cNvSpPr>
          <p:nvPr>
            <p:ph idx="1"/>
          </p:nvPr>
        </p:nvSpPr>
        <p:spPr>
          <a:xfrm>
            <a:off x="169333" y="1104900"/>
            <a:ext cx="9821333" cy="4064000"/>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p:nvPr>
        </p:nvSpPr>
        <p:spPr>
          <a:xfrm>
            <a:off x="169334" y="5048250"/>
            <a:ext cx="9821333" cy="508000"/>
          </a:xfrm>
        </p:spPr>
        <p:txBody>
          <a:bodyPr anchor="ctr" anchorCtr="0"/>
          <a:lstStyle>
            <a:lvl1pPr algn="r">
              <a:spcBef>
                <a:spcPts val="0"/>
              </a:spcBef>
              <a:defRPr sz="4000"/>
            </a:lvl1pPr>
            <a:lvl5pPr>
              <a:defRPr/>
            </a:lvl5pPr>
          </a:lstStyle>
          <a:p>
            <a:pPr lvl="0"/>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c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ck with Title">
    <p:spTree>
      <p:nvGrpSpPr>
        <p:cNvPr id="1" name=""/>
        <p:cNvGrpSpPr/>
        <p:nvPr/>
      </p:nvGrpSpPr>
      <p:grpSpPr>
        <a:xfrm>
          <a:off x="0" y="0"/>
          <a:ext cx="0" cy="0"/>
          <a:chOff x="0" y="0"/>
          <a:chExt cx="0" cy="0"/>
        </a:xfrm>
      </p:grpSpPr>
      <p:sp>
        <p:nvSpPr>
          <p:cNvPr id="2" name="Title 1"/>
          <p:cNvSpPr>
            <a:spLocks noGrp="1"/>
          </p:cNvSpPr>
          <p:nvPr>
            <p:ph type="title"/>
          </p:nvPr>
        </p:nvSpPr>
        <p:spPr>
          <a:xfrm>
            <a:off x="63500" y="4921250"/>
            <a:ext cx="9990667" cy="698500"/>
          </a:xfrm>
        </p:spPr>
        <p:txBody>
          <a:bodyPr/>
          <a:lstStyle>
            <a:lvl1pPr>
              <a:defRPr sz="4800"/>
            </a:lvl1pPr>
          </a:lstStyle>
          <a:p>
            <a:r>
              <a:rPr lang="en-US" dirty="0"/>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9334" y="127000"/>
            <a:ext cx="9821333" cy="698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69334" y="889000"/>
            <a:ext cx="9821333" cy="4635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4849" r:id="rId1"/>
    <p:sldLayoutId id="2147484868" r:id="rId2"/>
    <p:sldLayoutId id="2147484869" r:id="rId3"/>
    <p:sldLayoutId id="2147484867" r:id="rId4"/>
    <p:sldLayoutId id="2147484861" r:id="rId5"/>
    <p:sldLayoutId id="2147484850" r:id="rId6"/>
    <p:sldLayoutId id="2147484860" r:id="rId7"/>
    <p:sldLayoutId id="2147484862" r:id="rId8"/>
    <p:sldLayoutId id="2147484863" r:id="rId9"/>
    <p:sldLayoutId id="2147484865" r:id="rId10"/>
    <p:sldLayoutId id="2147484864" r:id="rId11"/>
    <p:sldLayoutId id="2147484866" r:id="rId12"/>
    <p:sldLayoutId id="2147484851" r:id="rId13"/>
    <p:sldLayoutId id="2147484852" r:id="rId14"/>
    <p:sldLayoutId id="2147484853" r:id="rId15"/>
    <p:sldLayoutId id="2147484854" r:id="rId16"/>
    <p:sldLayoutId id="2147484855" r:id="rId17"/>
    <p:sldLayoutId id="2147484856" r:id="rId18"/>
    <p:sldLayoutId id="2147484857" r:id="rId19"/>
    <p:sldLayoutId id="2147484858" r:id="rId20"/>
    <p:sldLayoutId id="2147484859" r:id="rId21"/>
  </p:sldLayoutIdLst>
  <p:txStyles>
    <p:titleStyle>
      <a:lvl1pPr algn="ctr" rtl="0" eaLnBrk="0" fontAlgn="base" hangingPunct="0">
        <a:spcBef>
          <a:spcPct val="0"/>
        </a:spcBef>
        <a:spcAft>
          <a:spcPct val="0"/>
        </a:spcAft>
        <a:defRPr sz="4800">
          <a:solidFill>
            <a:schemeClr val="bg1"/>
          </a:solidFill>
          <a:latin typeface="+mj-lt"/>
          <a:ea typeface="ＭＳ Ｐゴシック" charset="-128"/>
          <a:cs typeface="+mj-cs"/>
        </a:defRPr>
      </a:lvl1pPr>
      <a:lvl2pPr algn="ctr" rtl="0" eaLnBrk="0" fontAlgn="base" hangingPunct="0">
        <a:spcBef>
          <a:spcPct val="0"/>
        </a:spcBef>
        <a:spcAft>
          <a:spcPct val="0"/>
        </a:spcAft>
        <a:defRPr sz="4800">
          <a:solidFill>
            <a:schemeClr val="bg1"/>
          </a:solidFill>
          <a:latin typeface="Arial" charset="0"/>
          <a:ea typeface="ＭＳ Ｐゴシック" charset="-128"/>
        </a:defRPr>
      </a:lvl2pPr>
      <a:lvl3pPr algn="ctr" rtl="0" eaLnBrk="0" fontAlgn="base" hangingPunct="0">
        <a:spcBef>
          <a:spcPct val="0"/>
        </a:spcBef>
        <a:spcAft>
          <a:spcPct val="0"/>
        </a:spcAft>
        <a:defRPr sz="4800">
          <a:solidFill>
            <a:schemeClr val="bg1"/>
          </a:solidFill>
          <a:latin typeface="Arial" charset="0"/>
          <a:ea typeface="ＭＳ Ｐゴシック" charset="-128"/>
        </a:defRPr>
      </a:lvl3pPr>
      <a:lvl4pPr algn="ctr" rtl="0" eaLnBrk="0" fontAlgn="base" hangingPunct="0">
        <a:spcBef>
          <a:spcPct val="0"/>
        </a:spcBef>
        <a:spcAft>
          <a:spcPct val="0"/>
        </a:spcAft>
        <a:defRPr sz="4800">
          <a:solidFill>
            <a:schemeClr val="bg1"/>
          </a:solidFill>
          <a:latin typeface="Arial" charset="0"/>
          <a:ea typeface="ＭＳ Ｐゴシック" charset="-128"/>
        </a:defRPr>
      </a:lvl4pPr>
      <a:lvl5pPr algn="ctr" rtl="0" eaLnBrk="0" fontAlgn="base" hangingPunct="0">
        <a:spcBef>
          <a:spcPct val="0"/>
        </a:spcBef>
        <a:spcAft>
          <a:spcPct val="0"/>
        </a:spcAft>
        <a:defRPr sz="4800">
          <a:solidFill>
            <a:schemeClr val="bg1"/>
          </a:solidFill>
          <a:latin typeface="Arial" charset="0"/>
          <a:ea typeface="ＭＳ Ｐゴシック" charset="-128"/>
        </a:defRPr>
      </a:lvl5pPr>
      <a:lvl6pPr marL="457200" algn="ctr" rtl="0" fontAlgn="base">
        <a:spcBef>
          <a:spcPct val="0"/>
        </a:spcBef>
        <a:spcAft>
          <a:spcPct val="0"/>
        </a:spcAft>
        <a:defRPr sz="4800">
          <a:solidFill>
            <a:schemeClr val="bg1"/>
          </a:solidFill>
          <a:latin typeface="Arial" charset="0"/>
        </a:defRPr>
      </a:lvl6pPr>
      <a:lvl7pPr marL="914400" algn="ctr" rtl="0" fontAlgn="base">
        <a:spcBef>
          <a:spcPct val="0"/>
        </a:spcBef>
        <a:spcAft>
          <a:spcPct val="0"/>
        </a:spcAft>
        <a:defRPr sz="4800">
          <a:solidFill>
            <a:schemeClr val="bg1"/>
          </a:solidFill>
          <a:latin typeface="Arial" charset="0"/>
        </a:defRPr>
      </a:lvl7pPr>
      <a:lvl8pPr marL="1371600" algn="ctr" rtl="0" fontAlgn="base">
        <a:spcBef>
          <a:spcPct val="0"/>
        </a:spcBef>
        <a:spcAft>
          <a:spcPct val="0"/>
        </a:spcAft>
        <a:defRPr sz="4800">
          <a:solidFill>
            <a:schemeClr val="bg1"/>
          </a:solidFill>
          <a:latin typeface="Arial" charset="0"/>
        </a:defRPr>
      </a:lvl8pPr>
      <a:lvl9pPr marL="1828800" algn="ctr" rtl="0" fontAlgn="base">
        <a:spcBef>
          <a:spcPct val="0"/>
        </a:spcBef>
        <a:spcAft>
          <a:spcPct val="0"/>
        </a:spcAft>
        <a:defRPr sz="4800">
          <a:solidFill>
            <a:schemeClr val="bg1"/>
          </a:solidFill>
          <a:latin typeface="Arial" charset="0"/>
        </a:defRPr>
      </a:lvl9pPr>
    </p:titleStyle>
    <p:bodyStyle>
      <a:lvl1pPr marL="342900" indent="-342900" algn="l" rtl="0" eaLnBrk="0" fontAlgn="base" hangingPunct="0">
        <a:lnSpc>
          <a:spcPct val="95000"/>
        </a:lnSpc>
        <a:spcBef>
          <a:spcPct val="20000"/>
        </a:spcBef>
        <a:spcAft>
          <a:spcPct val="0"/>
        </a:spcAft>
        <a:defRPr sz="3600">
          <a:solidFill>
            <a:schemeClr val="bg1"/>
          </a:solidFill>
          <a:latin typeface="+mn-lt"/>
          <a:ea typeface="ＭＳ Ｐゴシック" charset="-128"/>
          <a:cs typeface="+mn-cs"/>
        </a:defRPr>
      </a:lvl1pPr>
      <a:lvl2pPr marL="742950" indent="-285750" algn="l" rtl="0" eaLnBrk="0" fontAlgn="base" hangingPunct="0">
        <a:lnSpc>
          <a:spcPct val="95000"/>
        </a:lnSpc>
        <a:spcBef>
          <a:spcPct val="20000"/>
        </a:spcBef>
        <a:spcAft>
          <a:spcPct val="0"/>
        </a:spcAft>
        <a:buChar char="–"/>
        <a:defRPr sz="3200">
          <a:solidFill>
            <a:schemeClr val="bg1"/>
          </a:solidFill>
          <a:latin typeface="+mn-lt"/>
          <a:ea typeface="ＭＳ Ｐゴシック" charset="-128"/>
        </a:defRPr>
      </a:lvl2pPr>
      <a:lvl3pPr marL="1143000" indent="-228600" algn="l" rtl="0" eaLnBrk="0" fontAlgn="base" hangingPunct="0">
        <a:lnSpc>
          <a:spcPct val="95000"/>
        </a:lnSpc>
        <a:spcBef>
          <a:spcPct val="20000"/>
        </a:spcBef>
        <a:spcAft>
          <a:spcPct val="0"/>
        </a:spcAft>
        <a:buChar char="•"/>
        <a:defRPr sz="2800">
          <a:solidFill>
            <a:schemeClr val="bg1"/>
          </a:solidFill>
          <a:latin typeface="+mn-lt"/>
          <a:ea typeface="ＭＳ Ｐゴシック" charset="-128"/>
        </a:defRPr>
      </a:lvl3pPr>
      <a:lvl4pPr marL="1600200" indent="-228600" algn="l" rtl="0" eaLnBrk="0" fontAlgn="base" hangingPunct="0">
        <a:lnSpc>
          <a:spcPct val="95000"/>
        </a:lnSpc>
        <a:spcBef>
          <a:spcPct val="20000"/>
        </a:spcBef>
        <a:spcAft>
          <a:spcPct val="0"/>
        </a:spcAft>
        <a:buChar char="–"/>
        <a:defRPr sz="2400">
          <a:solidFill>
            <a:schemeClr val="bg1"/>
          </a:solidFill>
          <a:latin typeface="+mn-lt"/>
          <a:ea typeface="ＭＳ Ｐゴシック" charset="-128"/>
        </a:defRPr>
      </a:lvl4pPr>
      <a:lvl5pPr marL="2057400" indent="-228600" algn="l" rtl="0" eaLnBrk="0" fontAlgn="base" hangingPunct="0">
        <a:lnSpc>
          <a:spcPct val="95000"/>
        </a:lnSpc>
        <a:spcBef>
          <a:spcPct val="20000"/>
        </a:spcBef>
        <a:spcAft>
          <a:spcPct val="0"/>
        </a:spcAft>
        <a:buChar char="»"/>
        <a:defRPr sz="2400">
          <a:solidFill>
            <a:schemeClr val="bg1"/>
          </a:solidFill>
          <a:latin typeface="+mn-lt"/>
          <a:ea typeface="ＭＳ Ｐゴシック"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28865"/>
            <a:ext cx="91440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8000" y="1333501"/>
            <a:ext cx="91440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8000" y="5296960"/>
            <a:ext cx="2370667" cy="304271"/>
          </a:xfrm>
          <a:prstGeom prst="rect">
            <a:avLst/>
          </a:prstGeom>
        </p:spPr>
        <p:txBody>
          <a:bodyPr vert="horz" lIns="91440" tIns="45720" rIns="91440" bIns="45720" rtlCol="0" anchor="ctr"/>
          <a:lstStyle>
            <a:lvl1pPr algn="l">
              <a:defRPr sz="1000">
                <a:solidFill>
                  <a:schemeClr val="tx1">
                    <a:tint val="75000"/>
                  </a:schemeClr>
                </a:solidFill>
              </a:defRPr>
            </a:lvl1pPr>
          </a:lstStyle>
          <a:p>
            <a:fld id="{9990BCBE-CB36-41ED-919D-FF973432CD85}" type="datetimeFigureOut">
              <a:rPr lang="en-US" smtClean="0"/>
              <a:pPr/>
              <a:t>9/21/2023</a:t>
            </a:fld>
            <a:endParaRPr lang="en-US"/>
          </a:p>
        </p:txBody>
      </p:sp>
      <p:sp>
        <p:nvSpPr>
          <p:cNvPr id="5" name="Footer Placeholder 4"/>
          <p:cNvSpPr>
            <a:spLocks noGrp="1"/>
          </p:cNvSpPr>
          <p:nvPr>
            <p:ph type="ftr" sz="quarter" idx="3"/>
          </p:nvPr>
        </p:nvSpPr>
        <p:spPr>
          <a:xfrm>
            <a:off x="3471334" y="5296960"/>
            <a:ext cx="3217333"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81333" y="5296960"/>
            <a:ext cx="2370667" cy="304271"/>
          </a:xfrm>
          <a:prstGeom prst="rect">
            <a:avLst/>
          </a:prstGeom>
        </p:spPr>
        <p:txBody>
          <a:bodyPr vert="horz" lIns="91440" tIns="45720" rIns="91440" bIns="45720" rtlCol="0" anchor="ctr"/>
          <a:lstStyle>
            <a:lvl1pPr algn="r">
              <a:defRPr sz="1000">
                <a:solidFill>
                  <a:schemeClr val="tx1">
                    <a:tint val="75000"/>
                  </a:schemeClr>
                </a:solidFill>
              </a:defRPr>
            </a:lvl1pPr>
          </a:lstStyle>
          <a:p>
            <a:fld id="{496FF551-B652-4769-A5B5-9D36ADF4A06C}" type="slidenum">
              <a:rPr lang="en-US" smtClean="0"/>
              <a:pPr/>
              <a:t>‹#›</a:t>
            </a:fld>
            <a:endParaRPr lang="en-US"/>
          </a:p>
        </p:txBody>
      </p:sp>
    </p:spTree>
    <p:extLst>
      <p:ext uri="{BB962C8B-B14F-4D97-AF65-F5344CB8AC3E}">
        <p14:creationId xmlns:p14="http://schemas.microsoft.com/office/powerpoint/2010/main" val="1644685529"/>
      </p:ext>
    </p:extLst>
  </p:cSld>
  <p:clrMap bg1="dk1" tx1="lt1" bg2="dk2" tx2="lt2" accent1="accent1" accent2="accent2" accent3="accent3" accent4="accent4" accent5="accent5" accent6="accent6" hlink="hlink" folHlink="folHlink"/>
  <p:sldLayoutIdLst>
    <p:sldLayoutId id="2147484871" r:id="rId1"/>
    <p:sldLayoutId id="2147484872" r:id="rId2"/>
    <p:sldLayoutId id="2147484873" r:id="rId3"/>
    <p:sldLayoutId id="2147484874" r:id="rId4"/>
    <p:sldLayoutId id="2147484875" r:id="rId5"/>
    <p:sldLayoutId id="2147484876" r:id="rId6"/>
    <p:sldLayoutId id="2147484877" r:id="rId7"/>
    <p:sldLayoutId id="2147484878" r:id="rId8"/>
    <p:sldLayoutId id="2147484879" r:id="rId9"/>
    <p:sldLayoutId id="2147484880" r:id="rId10"/>
    <p:sldLayoutId id="2147484881" r:id="rId11"/>
  </p:sldLayoutIdLst>
  <p:transition>
    <p:wipe dir="r"/>
  </p:transition>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ref.ly/logosres/nlt?ref=BibleNLT.Ec1.9&amp;off=2&amp;ctx=are+not+content.+%0a9%C2%A0~History+%E2%80%A2merely+repe"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p:txBody>
          <a:bodyPr/>
          <a:lstStyle/>
          <a:p>
            <a:r>
              <a:rPr lang="en-US" sz="7200" dirty="0">
                <a:latin typeface="Calibri Light" panose="020F0302020204030204" pitchFamily="34" charset="0"/>
                <a:ea typeface="ＭＳ Ｐゴシック" pitchFamily="34" charset="-128"/>
                <a:cs typeface="Calibri Light" panose="020F0302020204030204" pitchFamily="34" charset="0"/>
              </a:rPr>
              <a:t>1 Samuel 4-6</a:t>
            </a:r>
          </a:p>
        </p:txBody>
      </p:sp>
      <p:sp>
        <p:nvSpPr>
          <p:cNvPr id="7171" name="Subtitle 2"/>
          <p:cNvSpPr>
            <a:spLocks noGrp="1"/>
          </p:cNvSpPr>
          <p:nvPr>
            <p:ph type="subTitle" idx="1"/>
          </p:nvPr>
        </p:nvSpPr>
        <p:spPr>
          <a:xfrm>
            <a:off x="660401" y="3238500"/>
            <a:ext cx="8736392" cy="1460500"/>
          </a:xfrm>
        </p:spPr>
        <p:txBody>
          <a:bodyPr/>
          <a:lstStyle/>
          <a:p>
            <a:r>
              <a:rPr lang="en-US" sz="5400" dirty="0">
                <a:latin typeface="Calibri Light" panose="020F0302020204030204" pitchFamily="34" charset="0"/>
                <a:ea typeface="ＭＳ Ｐゴシック" pitchFamily="34" charset="-128"/>
                <a:cs typeface="Calibri Light" panose="020F0302020204030204" pitchFamily="34" charset="0"/>
              </a:rPr>
              <a:t>Where is God?</a:t>
            </a:r>
            <a:endParaRPr lang="en-US" i="1" dirty="0">
              <a:latin typeface="Calibri Light" panose="020F0302020204030204" pitchFamily="34" charset="0"/>
              <a:ea typeface="ＭＳ Ｐゴシック" pitchFamily="34" charset="-128"/>
              <a:cs typeface="Calibri Light" panose="020F0302020204030204" pitchFamily="34" charset="0"/>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017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077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81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437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130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xmlns="" id="{5A4C5283-FB7C-4716-B5C5-2C31CD2B3E5C}"/>
              </a:ext>
            </a:extLst>
          </p:cNvPr>
          <p:cNvCxnSpPr/>
          <p:nvPr/>
        </p:nvCxnSpPr>
        <p:spPr>
          <a:xfrm>
            <a:off x="2994798" y="368988"/>
            <a:ext cx="444500" cy="1905000"/>
          </a:xfrm>
          <a:prstGeom prst="straightConnector1">
            <a:avLst/>
          </a:prstGeom>
          <a:ln w="1270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3433CF4C-82BA-4A2E-A18F-13D7BA281698}"/>
              </a:ext>
            </a:extLst>
          </p:cNvPr>
          <p:cNvCxnSpPr>
            <a:cxnSpLocks/>
          </p:cNvCxnSpPr>
          <p:nvPr/>
        </p:nvCxnSpPr>
        <p:spPr>
          <a:xfrm flipH="1">
            <a:off x="3873500" y="571500"/>
            <a:ext cx="1397001" cy="1778000"/>
          </a:xfrm>
          <a:prstGeom prst="straightConnector1">
            <a:avLst/>
          </a:prstGeom>
          <a:ln w="1270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xmlns="" id="{446ADC4D-3721-4AE7-8149-CA1502F07D7D}"/>
              </a:ext>
            </a:extLst>
          </p:cNvPr>
          <p:cNvSpPr txBox="1">
            <a:spLocks/>
          </p:cNvSpPr>
          <p:nvPr/>
        </p:nvSpPr>
        <p:spPr bwMode="auto">
          <a:xfrm>
            <a:off x="5231415" y="233429"/>
            <a:ext cx="4919134" cy="3582519"/>
          </a:xfrm>
          <a:prstGeom prst="rect">
            <a:avLst/>
          </a:prstGeom>
          <a:solidFill>
            <a:srgbClr val="040410"/>
          </a:solidFill>
          <a:ln w="9525">
            <a:solidFill>
              <a:srgbClr val="FFFFFF"/>
            </a:solidFill>
            <a:miter lim="800000"/>
            <a:headEnd/>
            <a:tailEnd/>
          </a:ln>
        </p:spPr>
        <p:txBody>
          <a:bodyPr wrap="square">
            <a:spAutoFit/>
          </a:bodyPr>
          <a:lstStyle>
            <a:lvl1pPr eaLnBrk="0" hangingPunct="0">
              <a:defRPr sz="4000">
                <a:solidFill>
                  <a:srgbClr val="ECECEC"/>
                </a:solidFill>
                <a:latin typeface="Arial" panose="020B0604020202020204" pitchFamily="34" charset="0"/>
                <a:ea typeface="ＭＳ Ｐゴシック" panose="020B0600070205080204" pitchFamily="34" charset="-128"/>
              </a:defRPr>
            </a:lvl1pPr>
            <a:lvl2pPr marL="742950" indent="-285750" eaLnBrk="0" hangingPunct="0">
              <a:defRPr sz="4000">
                <a:solidFill>
                  <a:srgbClr val="ECECEC"/>
                </a:solidFill>
                <a:latin typeface="Arial" panose="020B0604020202020204" pitchFamily="34" charset="0"/>
                <a:ea typeface="ＭＳ Ｐゴシック" panose="020B0600070205080204" pitchFamily="34" charset="-128"/>
              </a:defRPr>
            </a:lvl2pPr>
            <a:lvl3pPr marL="1143000" indent="-228600" eaLnBrk="0" hangingPunct="0">
              <a:defRPr sz="4000">
                <a:solidFill>
                  <a:srgbClr val="ECECEC"/>
                </a:solidFill>
                <a:latin typeface="Arial" panose="020B0604020202020204" pitchFamily="34" charset="0"/>
                <a:ea typeface="ＭＳ Ｐゴシック" panose="020B0600070205080204" pitchFamily="34" charset="-128"/>
              </a:defRPr>
            </a:lvl3pPr>
            <a:lvl4pPr marL="1600200" indent="-228600" eaLnBrk="0" hangingPunct="0">
              <a:defRPr sz="4000">
                <a:solidFill>
                  <a:srgbClr val="ECECEC"/>
                </a:solidFill>
                <a:latin typeface="Arial" panose="020B0604020202020204" pitchFamily="34" charset="0"/>
                <a:ea typeface="ＭＳ Ｐゴシック" panose="020B0600070205080204" pitchFamily="34" charset="-128"/>
              </a:defRPr>
            </a:lvl4pPr>
            <a:lvl5pPr marL="2057400" indent="-228600" eaLnBrk="0" hangingPunct="0">
              <a:defRPr sz="4000">
                <a:solidFill>
                  <a:srgbClr val="ECECEC"/>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rgbClr val="ECECEC"/>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rgbClr val="ECECEC"/>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rgbClr val="ECECEC"/>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rgbClr val="ECECEC"/>
                </a:solidFill>
                <a:latin typeface="Arial" panose="020B0604020202020204" pitchFamily="34" charset="0"/>
                <a:ea typeface="ＭＳ Ｐゴシック" panose="020B0600070205080204" pitchFamily="34" charset="-128"/>
              </a:defRPr>
            </a:lvl9pPr>
          </a:lstStyle>
          <a:p>
            <a:pPr marL="0" marR="0" lvl="0" indent="0" defTabSz="914400" eaLnBrk="0" fontAlgn="auto" latinLnBrk="0" hangingPunct="0">
              <a:lnSpc>
                <a:spcPct val="90000"/>
              </a:lnSpc>
              <a:spcBef>
                <a:spcPts val="0"/>
              </a:spcBef>
              <a:spcAft>
                <a:spcPts val="0"/>
              </a:spcAft>
              <a:buClrTx/>
              <a:buSzTx/>
              <a:buFontTx/>
              <a:buNone/>
              <a:tabLst/>
              <a:defRPr/>
            </a:pPr>
            <a:r>
              <a:rPr kumimoji="0" lang="en-US" altLang="en-US" sz="3600" b="0" i="0" u="none" strike="noStrike" kern="0" cap="none" spc="0" normalizeH="0" baseline="0" noProof="0" dirty="0">
                <a:ln>
                  <a:noFill/>
                </a:ln>
                <a:solidFill>
                  <a:srgbClr val="FFFFFF"/>
                </a:solidFill>
                <a:effectLst/>
                <a:uLnTx/>
                <a:uFillTx/>
                <a:latin typeface="Calibri Light" panose="020F0302020204030204" pitchFamily="34" charset="0"/>
                <a:ea typeface="ＭＳ Ｐゴシック" panose="020B0600070205080204" pitchFamily="34" charset="-128"/>
                <a:cs typeface="Calibri Light" panose="020F0302020204030204" pitchFamily="34" charset="0"/>
              </a:rPr>
              <a:t>This is our heart:</a:t>
            </a:r>
          </a:p>
          <a:p>
            <a:pPr marL="571500" marR="0" lvl="0" indent="-571500" defTabSz="914400" eaLnBrk="0" fontAlgn="auto" latinLnBrk="0" hangingPunct="0">
              <a:lnSpc>
                <a:spcPct val="90000"/>
              </a:lnSpc>
              <a:spcBef>
                <a:spcPts val="0"/>
              </a:spcBef>
              <a:spcAft>
                <a:spcPts val="0"/>
              </a:spcAft>
              <a:buClrTx/>
              <a:buSzTx/>
              <a:buFontTx/>
              <a:buChar char="-"/>
              <a:tabLst/>
              <a:defRPr/>
            </a:pPr>
            <a:r>
              <a:rPr kumimoji="0" lang="en-US" altLang="en-US" sz="3600" b="0" i="0" u="none" strike="noStrike" kern="0" cap="none" spc="0" normalizeH="0" baseline="0" noProof="0" dirty="0">
                <a:ln>
                  <a:noFill/>
                </a:ln>
                <a:solidFill>
                  <a:srgbClr val="FFFFFF"/>
                </a:solidFill>
                <a:effectLst/>
                <a:uLnTx/>
                <a:uFillTx/>
                <a:latin typeface="Calibri Light" panose="020F0302020204030204" pitchFamily="34" charset="0"/>
                <a:ea typeface="ＭＳ Ｐゴシック" panose="020B0600070205080204" pitchFamily="34" charset="-128"/>
                <a:cs typeface="Calibri Light" panose="020F0302020204030204" pitchFamily="34" charset="0"/>
              </a:rPr>
              <a:t>Ever want to go your own way?</a:t>
            </a:r>
          </a:p>
          <a:p>
            <a:pPr marL="571500" marR="0" lvl="0" indent="-571500" defTabSz="914400" eaLnBrk="0" fontAlgn="auto" latinLnBrk="0" hangingPunct="0">
              <a:lnSpc>
                <a:spcPct val="90000"/>
              </a:lnSpc>
              <a:spcBef>
                <a:spcPts val="0"/>
              </a:spcBef>
              <a:spcAft>
                <a:spcPts val="0"/>
              </a:spcAft>
              <a:buClrTx/>
              <a:buSzTx/>
              <a:buFontTx/>
              <a:buChar char="-"/>
              <a:tabLst/>
              <a:defRPr/>
            </a:pPr>
            <a:r>
              <a:rPr lang="en-US" altLang="en-US" sz="3600" kern="0" dirty="0">
                <a:solidFill>
                  <a:srgbClr val="FFFFFF"/>
                </a:solidFill>
                <a:latin typeface="Calibri Light" panose="020F0302020204030204" pitchFamily="34" charset="0"/>
                <a:cs typeface="Calibri Light" panose="020F0302020204030204" pitchFamily="34" charset="0"/>
              </a:rPr>
              <a:t>Ever want to meet your own needs?</a:t>
            </a:r>
          </a:p>
          <a:p>
            <a:pPr marL="571500" marR="0" lvl="0" indent="-571500" defTabSz="914400" eaLnBrk="0" fontAlgn="auto" latinLnBrk="0" hangingPunct="0">
              <a:lnSpc>
                <a:spcPct val="90000"/>
              </a:lnSpc>
              <a:spcBef>
                <a:spcPts val="0"/>
              </a:spcBef>
              <a:spcAft>
                <a:spcPts val="0"/>
              </a:spcAft>
              <a:buClrTx/>
              <a:buSzTx/>
              <a:buFontTx/>
              <a:buChar char="-"/>
              <a:tabLst/>
              <a:defRPr/>
            </a:pPr>
            <a:r>
              <a:rPr kumimoji="0" lang="en-US" altLang="en-US" sz="3600" b="0" i="0" u="none" strike="noStrike" kern="0" cap="none" spc="0" normalizeH="0" baseline="0" noProof="0" dirty="0">
                <a:ln>
                  <a:noFill/>
                </a:ln>
                <a:solidFill>
                  <a:srgbClr val="FFFFFF"/>
                </a:solidFill>
                <a:effectLst/>
                <a:uLnTx/>
                <a:uFillTx/>
                <a:latin typeface="Calibri Light" panose="020F0302020204030204" pitchFamily="34" charset="0"/>
                <a:ea typeface="ＭＳ Ｐゴシック" panose="020B0600070205080204" pitchFamily="34" charset="-128"/>
                <a:cs typeface="Calibri Light" panose="020F0302020204030204" pitchFamily="34" charset="0"/>
              </a:rPr>
              <a:t>Ever resent God for having a standard?</a:t>
            </a:r>
          </a:p>
        </p:txBody>
      </p:sp>
    </p:spTree>
    <p:extLst>
      <p:ext uri="{BB962C8B-B14F-4D97-AF65-F5344CB8AC3E}">
        <p14:creationId xmlns:p14="http://schemas.microsoft.com/office/powerpoint/2010/main" val="3924317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left)">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left)">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wipe(left)">
                                      <p:cBhvr>
                                        <p:cTn id="34"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5E2A6BFD-52F4-4C6C-BAB3-61F4D53E0BC0}"/>
              </a:ext>
            </a:extLst>
          </p:cNvPr>
          <p:cNvSpPr/>
          <p:nvPr/>
        </p:nvSpPr>
        <p:spPr bwMode="auto">
          <a:xfrm>
            <a:off x="2184400" y="800101"/>
            <a:ext cx="3924856" cy="838200"/>
          </a:xfrm>
          <a:prstGeom prst="ellipse">
            <a:avLst/>
          </a:prstGeom>
          <a:noFill/>
          <a:ln w="95250" cap="flat" cmpd="sng" algn="ctr">
            <a:solidFill>
              <a:srgbClr val="FF0000"/>
            </a:solidFill>
            <a:prstDash val="solid"/>
            <a:round/>
            <a:headEnd type="none" w="med" len="med"/>
            <a:tailEnd type="none" w="med" len="med"/>
          </a:ln>
          <a:effectLst/>
        </p:spPr>
        <p:txBody>
          <a:bodyPr rtlCol="0" anchor="ctr"/>
          <a:lstStyle/>
          <a:p>
            <a:pPr algn="ctr"/>
            <a:endParaRPr lang="en-US"/>
          </a:p>
        </p:txBody>
      </p:sp>
    </p:spTree>
    <p:extLst>
      <p:ext uri="{BB962C8B-B14F-4D97-AF65-F5344CB8AC3E}">
        <p14:creationId xmlns:p14="http://schemas.microsoft.com/office/powerpoint/2010/main" val="3225514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xmlns="" id="{867C64CA-81C6-4F82-A41E-81E2BCBF287B}"/>
              </a:ext>
            </a:extLst>
          </p:cNvPr>
          <p:cNvSpPr/>
          <p:nvPr/>
        </p:nvSpPr>
        <p:spPr bwMode="auto">
          <a:xfrm>
            <a:off x="2184400" y="800101"/>
            <a:ext cx="3924856" cy="838200"/>
          </a:xfrm>
          <a:prstGeom prst="ellipse">
            <a:avLst/>
          </a:prstGeom>
          <a:noFill/>
          <a:ln w="95250" cap="flat" cmpd="sng" algn="ctr">
            <a:solidFill>
              <a:srgbClr val="FF0000"/>
            </a:solidFill>
            <a:prstDash val="solid"/>
            <a:round/>
            <a:headEnd type="none" w="med" len="med"/>
            <a:tailEnd type="none" w="med" len="med"/>
          </a:ln>
          <a:effectLst/>
        </p:spPr>
        <p:txBody>
          <a:bodyPr rtlCol="0" anchor="ctr"/>
          <a:lstStyle/>
          <a:p>
            <a:pPr algn="ctr"/>
            <a:endParaRPr lang="en-US"/>
          </a:p>
        </p:txBody>
      </p:sp>
    </p:spTree>
    <p:extLst>
      <p:ext uri="{BB962C8B-B14F-4D97-AF65-F5344CB8AC3E}">
        <p14:creationId xmlns:p14="http://schemas.microsoft.com/office/powerpoint/2010/main" val="2631323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xmlns="" id="{A6E524C8-8DFA-48F7-9E00-5ABD7EE2AB66}"/>
              </a:ext>
            </a:extLst>
          </p:cNvPr>
          <p:cNvSpPr/>
          <p:nvPr/>
        </p:nvSpPr>
        <p:spPr bwMode="auto">
          <a:xfrm>
            <a:off x="2184400" y="800101"/>
            <a:ext cx="3924856" cy="838200"/>
          </a:xfrm>
          <a:prstGeom prst="ellipse">
            <a:avLst/>
          </a:prstGeom>
          <a:noFill/>
          <a:ln w="95250" cap="flat" cmpd="sng" algn="ctr">
            <a:solidFill>
              <a:srgbClr val="FF0000"/>
            </a:solidFill>
            <a:prstDash val="solid"/>
            <a:round/>
            <a:headEnd type="none" w="med" len="med"/>
            <a:tailEnd type="none" w="med" len="med"/>
          </a:ln>
          <a:effectLst/>
        </p:spPr>
        <p:txBody>
          <a:bodyPr rtlCol="0" anchor="ctr"/>
          <a:lstStyle/>
          <a:p>
            <a:pPr algn="ctr"/>
            <a:endParaRPr lang="en-US"/>
          </a:p>
        </p:txBody>
      </p:sp>
    </p:spTree>
    <p:extLst>
      <p:ext uri="{BB962C8B-B14F-4D97-AF65-F5344CB8AC3E}">
        <p14:creationId xmlns:p14="http://schemas.microsoft.com/office/powerpoint/2010/main" val="1055419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xmlns="" id="{B3F627E2-6F4D-4182-9D8C-81DC1617ED41}"/>
              </a:ext>
            </a:extLst>
          </p:cNvPr>
          <p:cNvCxnSpPr>
            <a:cxnSpLocks/>
          </p:cNvCxnSpPr>
          <p:nvPr/>
        </p:nvCxnSpPr>
        <p:spPr>
          <a:xfrm>
            <a:off x="2994798" y="368988"/>
            <a:ext cx="485002" cy="1040712"/>
          </a:xfrm>
          <a:prstGeom prst="straightConnector1">
            <a:avLst/>
          </a:prstGeom>
          <a:ln w="1270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xmlns="" id="{9535631A-85C0-437F-9C45-DE8D1BE58C74}"/>
              </a:ext>
            </a:extLst>
          </p:cNvPr>
          <p:cNvCxnSpPr>
            <a:cxnSpLocks/>
          </p:cNvCxnSpPr>
          <p:nvPr/>
        </p:nvCxnSpPr>
        <p:spPr>
          <a:xfrm flipH="1">
            <a:off x="4089400" y="571500"/>
            <a:ext cx="1181102" cy="914400"/>
          </a:xfrm>
          <a:prstGeom prst="straightConnector1">
            <a:avLst/>
          </a:prstGeom>
          <a:ln w="1270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4823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latin typeface="Calibri Light" panose="020F0302020204030204" pitchFamily="34" charset="0"/>
                <a:cs typeface="Calibri Light" panose="020F0302020204030204" pitchFamily="34" charset="0"/>
              </a:rPr>
              <a:t>1 Now the Israelites went out to fight against </a:t>
            </a:r>
            <a:r>
              <a:rPr lang="en-US" u="sng" dirty="0">
                <a:latin typeface="Calibri Light" panose="020F0302020204030204" pitchFamily="34" charset="0"/>
                <a:cs typeface="Calibri Light" panose="020F0302020204030204" pitchFamily="34" charset="0"/>
              </a:rPr>
              <a:t>the Philistines</a:t>
            </a:r>
            <a:r>
              <a:rPr lang="en-US" dirty="0">
                <a:latin typeface="Calibri Light" panose="020F0302020204030204" pitchFamily="34" charset="0"/>
                <a:cs typeface="Calibri Light" panose="020F0302020204030204" pitchFamily="34" charset="0"/>
              </a:rPr>
              <a:t>. </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4</a:t>
            </a:r>
          </a:p>
        </p:txBody>
      </p:sp>
      <p:sp>
        <p:nvSpPr>
          <p:cNvPr id="7" name="Oval 6">
            <a:extLst>
              <a:ext uri="{FF2B5EF4-FFF2-40B4-BE49-F238E27FC236}">
                <a16:creationId xmlns:a16="http://schemas.microsoft.com/office/drawing/2014/main" xmlns="" id="{761734B7-F153-4B6C-B120-9C47CC663F45}"/>
              </a:ext>
            </a:extLst>
          </p:cNvPr>
          <p:cNvSpPr/>
          <p:nvPr/>
        </p:nvSpPr>
        <p:spPr bwMode="auto">
          <a:xfrm>
            <a:off x="4899528" y="4452979"/>
            <a:ext cx="572056" cy="304800"/>
          </a:xfrm>
          <a:prstGeom prst="ellipse">
            <a:avLst/>
          </a:prstGeom>
          <a:noFill/>
          <a:ln w="25400" cap="flat" cmpd="sng" algn="ctr">
            <a:solidFill>
              <a:srgbClr val="FF0000"/>
            </a:solidFill>
            <a:prstDash val="solid"/>
            <a:round/>
            <a:headEnd type="none" w="med" len="med"/>
            <a:tailEnd type="none" w="med" len="med"/>
          </a:ln>
          <a:effectLst/>
        </p:spPr>
        <p:txBody>
          <a:bodyPr rtlCol="0" anchor="ctr"/>
          <a:lstStyle/>
          <a:p>
            <a:pPr algn="ctr"/>
            <a:endParaRPr lang="en-US"/>
          </a:p>
        </p:txBody>
      </p:sp>
      <p:sp>
        <p:nvSpPr>
          <p:cNvPr id="9" name="Content Placeholder 2">
            <a:extLst>
              <a:ext uri="{FF2B5EF4-FFF2-40B4-BE49-F238E27FC236}">
                <a16:creationId xmlns:a16="http://schemas.microsoft.com/office/drawing/2014/main" xmlns="" id="{055DD19C-E508-4F93-BF2D-8EEE3EB24442}"/>
              </a:ext>
            </a:extLst>
          </p:cNvPr>
          <p:cNvSpPr txBox="1">
            <a:spLocks/>
          </p:cNvSpPr>
          <p:nvPr/>
        </p:nvSpPr>
        <p:spPr bwMode="auto">
          <a:xfrm>
            <a:off x="4677833" y="762000"/>
            <a:ext cx="4919134" cy="4081117"/>
          </a:xfrm>
          <a:prstGeom prst="rect">
            <a:avLst/>
          </a:prstGeom>
          <a:solidFill>
            <a:srgbClr val="040410"/>
          </a:solidFill>
          <a:ln w="9525">
            <a:solidFill>
              <a:schemeClr val="bg1"/>
            </a:solidFill>
            <a:miter lim="800000"/>
            <a:headEnd/>
            <a:tailEnd/>
          </a:ln>
        </p:spPr>
        <p:txBody>
          <a:bodyPr wrap="square">
            <a:spAutoFit/>
          </a:bodyPr>
          <a:lstStyle>
            <a:lvl1pPr eaLnBrk="0" hangingPunct="0">
              <a:defRPr sz="4000">
                <a:solidFill>
                  <a:srgbClr val="ECECEC"/>
                </a:solidFill>
                <a:latin typeface="Arial" panose="020B0604020202020204" pitchFamily="34" charset="0"/>
                <a:ea typeface="ＭＳ Ｐゴシック" panose="020B0600070205080204" pitchFamily="34" charset="-128"/>
              </a:defRPr>
            </a:lvl1pPr>
            <a:lvl2pPr marL="742950" indent="-285750" eaLnBrk="0" hangingPunct="0">
              <a:defRPr sz="4000">
                <a:solidFill>
                  <a:srgbClr val="ECECEC"/>
                </a:solidFill>
                <a:latin typeface="Arial" panose="020B0604020202020204" pitchFamily="34" charset="0"/>
                <a:ea typeface="ＭＳ Ｐゴシック" panose="020B0600070205080204" pitchFamily="34" charset="-128"/>
              </a:defRPr>
            </a:lvl2pPr>
            <a:lvl3pPr marL="1143000" indent="-228600" eaLnBrk="0" hangingPunct="0">
              <a:defRPr sz="4000">
                <a:solidFill>
                  <a:srgbClr val="ECECEC"/>
                </a:solidFill>
                <a:latin typeface="Arial" panose="020B0604020202020204" pitchFamily="34" charset="0"/>
                <a:ea typeface="ＭＳ Ｐゴシック" panose="020B0600070205080204" pitchFamily="34" charset="-128"/>
              </a:defRPr>
            </a:lvl3pPr>
            <a:lvl4pPr marL="1600200" indent="-228600" eaLnBrk="0" hangingPunct="0">
              <a:defRPr sz="4000">
                <a:solidFill>
                  <a:srgbClr val="ECECEC"/>
                </a:solidFill>
                <a:latin typeface="Arial" panose="020B0604020202020204" pitchFamily="34" charset="0"/>
                <a:ea typeface="ＭＳ Ｐゴシック" panose="020B0600070205080204" pitchFamily="34" charset="-128"/>
              </a:defRPr>
            </a:lvl4pPr>
            <a:lvl5pPr marL="2057400" indent="-228600" eaLnBrk="0" hangingPunct="0">
              <a:defRPr sz="4000">
                <a:solidFill>
                  <a:srgbClr val="ECECEC"/>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rgbClr val="ECECEC"/>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rgbClr val="ECECEC"/>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rgbClr val="ECECEC"/>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rgbClr val="ECECEC"/>
                </a:solidFill>
                <a:latin typeface="Arial" panose="020B0604020202020204" pitchFamily="34" charset="0"/>
                <a:ea typeface="ＭＳ Ｐゴシック" panose="020B0600070205080204" pitchFamily="34" charset="-128"/>
              </a:defRPr>
            </a:lvl9pPr>
          </a:lstStyle>
          <a:p>
            <a:pPr>
              <a:lnSpc>
                <a:spcPct val="90000"/>
              </a:lnSpc>
            </a:pPr>
            <a:r>
              <a:rPr lang="en-US" altLang="en-US" sz="3600" dirty="0">
                <a:solidFill>
                  <a:schemeClr val="bg1"/>
                </a:solidFill>
                <a:latin typeface="Calibri Light" panose="020F0302020204030204" pitchFamily="34" charset="0"/>
                <a:cs typeface="Calibri Light" panose="020F0302020204030204" pitchFamily="34" charset="0"/>
              </a:rPr>
              <a:t>Philistines:</a:t>
            </a:r>
          </a:p>
          <a:p>
            <a:pPr marL="571500" indent="-571500">
              <a:lnSpc>
                <a:spcPct val="90000"/>
              </a:lnSpc>
              <a:buFontTx/>
              <a:buChar char="-"/>
            </a:pPr>
            <a:r>
              <a:rPr lang="en-US" altLang="en-US" sz="3600" dirty="0">
                <a:solidFill>
                  <a:schemeClr val="bg1"/>
                </a:solidFill>
                <a:latin typeface="Calibri Light" panose="020F0302020204030204" pitchFamily="34" charset="0"/>
                <a:cs typeface="Calibri Light" panose="020F0302020204030204" pitchFamily="34" charset="0"/>
              </a:rPr>
              <a:t>A sea-faring people</a:t>
            </a:r>
          </a:p>
          <a:p>
            <a:pPr marL="571500" indent="-571500">
              <a:lnSpc>
                <a:spcPct val="90000"/>
              </a:lnSpc>
              <a:buFontTx/>
              <a:buChar char="-"/>
            </a:pPr>
            <a:r>
              <a:rPr lang="en-US" altLang="en-US" sz="3600" dirty="0">
                <a:solidFill>
                  <a:schemeClr val="bg1"/>
                </a:solidFill>
                <a:latin typeface="Calibri Light" panose="020F0302020204030204" pitchFamily="34" charset="0"/>
                <a:cs typeface="Calibri Light" panose="020F0302020204030204" pitchFamily="34" charset="0"/>
              </a:rPr>
              <a:t>Technologically advanced compared to Israel</a:t>
            </a:r>
          </a:p>
          <a:p>
            <a:pPr marL="571500" indent="-571500">
              <a:lnSpc>
                <a:spcPct val="90000"/>
              </a:lnSpc>
              <a:buFontTx/>
              <a:buChar char="-"/>
            </a:pPr>
            <a:r>
              <a:rPr lang="en-US" altLang="en-US" sz="3600" dirty="0">
                <a:solidFill>
                  <a:schemeClr val="bg1"/>
                </a:solidFill>
                <a:latin typeface="Calibri Light" panose="020F0302020204030204" pitchFamily="34" charset="0"/>
                <a:cs typeface="Calibri Light" panose="020F0302020204030204" pitchFamily="34" charset="0"/>
              </a:rPr>
              <a:t>Perennial enemies in 1 Samuel</a:t>
            </a:r>
          </a:p>
          <a:p>
            <a:pPr marL="571500" indent="-571500">
              <a:lnSpc>
                <a:spcPct val="90000"/>
              </a:lnSpc>
              <a:buFontTx/>
              <a:buChar char="-"/>
            </a:pPr>
            <a:r>
              <a:rPr lang="en-US" altLang="en-US" sz="3600" dirty="0">
                <a:solidFill>
                  <a:schemeClr val="bg1"/>
                </a:solidFill>
                <a:latin typeface="Calibri Light" panose="020F0302020204030204" pitchFamily="34" charset="0"/>
                <a:cs typeface="Calibri Light" panose="020F0302020204030204" pitchFamily="34" charset="0"/>
              </a:rPr>
              <a:t>5 major cities</a:t>
            </a:r>
          </a:p>
        </p:txBody>
      </p:sp>
    </p:spTree>
    <p:extLst>
      <p:ext uri="{BB962C8B-B14F-4D97-AF65-F5344CB8AC3E}">
        <p14:creationId xmlns:p14="http://schemas.microsoft.com/office/powerpoint/2010/main" val="228056337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8" fill="hold" nodeType="with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wipe(left)">
                                      <p:cBhvr>
                                        <p:cTn id="25" dur="5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wipe(left)">
                                      <p:cBhvr>
                                        <p:cTn id="30" dur="500"/>
                                        <p:tgtEl>
                                          <p:spTgt spid="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wipe(left)">
                                      <p:cBhvr>
                                        <p:cTn id="35" dur="500"/>
                                        <p:tgtEl>
                                          <p:spTgt spid="9">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9">
                                            <p:txEl>
                                              <p:pRg st="4" end="4"/>
                                            </p:txEl>
                                          </p:spTgt>
                                        </p:tgtEl>
                                        <p:attrNameLst>
                                          <p:attrName>style.visibility</p:attrName>
                                        </p:attrNameLst>
                                      </p:cBhvr>
                                      <p:to>
                                        <p:strVal val="visible"/>
                                      </p:to>
                                    </p:set>
                                    <p:animEffect transition="in" filter="wipe(left)">
                                      <p:cBhvr>
                                        <p:cTn id="40"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pPr marL="0" marR="0">
              <a:lnSpc>
                <a:spcPct val="107000"/>
              </a:lnSpc>
              <a:spcBef>
                <a:spcPts val="0"/>
              </a:spcBef>
              <a:spcAft>
                <a:spcPts val="0"/>
              </a:spcAft>
            </a:pPr>
            <a:r>
              <a:rPr lang="en-US" dirty="0">
                <a:latin typeface="Calibri Light" panose="020F0302020204030204" pitchFamily="34" charset="0"/>
                <a:ea typeface="Calibri" panose="020F0502020204030204" pitchFamily="34" charset="0"/>
                <a:cs typeface="Calibri Light" panose="020F0302020204030204" pitchFamily="34" charset="0"/>
              </a:rPr>
              <a:t>Let us bring </a:t>
            </a:r>
            <a:r>
              <a:rPr lang="en-US" u="sng" dirty="0">
                <a:latin typeface="Calibri Light" panose="020F0302020204030204" pitchFamily="34" charset="0"/>
                <a:ea typeface="Calibri" panose="020F0502020204030204" pitchFamily="34" charset="0"/>
                <a:cs typeface="Calibri Light" panose="020F0302020204030204" pitchFamily="34" charset="0"/>
              </a:rPr>
              <a:t>the ark of the </a:t>
            </a:r>
            <a:r>
              <a:rPr lang="en-US" u="sng" cap="small" dirty="0">
                <a:latin typeface="Calibri Light" panose="020F0302020204030204" pitchFamily="34" charset="0"/>
                <a:ea typeface="Calibri" panose="020F0502020204030204" pitchFamily="34" charset="0"/>
                <a:cs typeface="Calibri Light" panose="020F0302020204030204" pitchFamily="34" charset="0"/>
              </a:rPr>
              <a:t>Lord</a:t>
            </a:r>
            <a:r>
              <a:rPr lang="en-US" u="sng" dirty="0">
                <a:latin typeface="Calibri Light" panose="020F0302020204030204" pitchFamily="34" charset="0"/>
                <a:ea typeface="Calibri" panose="020F0502020204030204" pitchFamily="34" charset="0"/>
                <a:cs typeface="Calibri Light" panose="020F0302020204030204" pitchFamily="34" charset="0"/>
              </a:rPr>
              <a:t>’s covenant</a:t>
            </a:r>
            <a:r>
              <a:rPr lang="en-US" dirty="0">
                <a:latin typeface="Calibri Light" panose="020F0302020204030204" pitchFamily="34" charset="0"/>
                <a:ea typeface="Calibri" panose="020F0502020204030204" pitchFamily="34" charset="0"/>
                <a:cs typeface="Calibri Light" panose="020F0302020204030204" pitchFamily="34" charset="0"/>
              </a:rPr>
              <a:t> from Shiloh, so that he may go with us and save us from the hand of our enemies.” </a:t>
            </a:r>
            <a:endParaRPr lang="en-US" dirty="0">
              <a:latin typeface="Calibri Light" panose="020F0302020204030204" pitchFamily="34" charset="0"/>
              <a:ea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4</a:t>
            </a:r>
          </a:p>
        </p:txBody>
      </p:sp>
    </p:spTree>
    <p:extLst>
      <p:ext uri="{BB962C8B-B14F-4D97-AF65-F5344CB8AC3E}">
        <p14:creationId xmlns:p14="http://schemas.microsoft.com/office/powerpoint/2010/main" val="3283205892"/>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pPr marL="0" marR="0">
              <a:lnSpc>
                <a:spcPct val="107000"/>
              </a:lnSpc>
              <a:spcBef>
                <a:spcPts val="0"/>
              </a:spcBef>
              <a:spcAft>
                <a:spcPts val="0"/>
              </a:spcAft>
            </a:pPr>
            <a:r>
              <a:rPr lang="en-US" dirty="0">
                <a:latin typeface="Calibri Light" panose="020F0302020204030204" pitchFamily="34" charset="0"/>
                <a:cs typeface="Calibri Light" panose="020F0302020204030204" pitchFamily="34" charset="0"/>
              </a:rPr>
              <a:t>4 So the people sent men to Shiloh, and they brought back </a:t>
            </a:r>
            <a:r>
              <a:rPr lang="en-US" u="sng" dirty="0">
                <a:latin typeface="Calibri Light" panose="020F0302020204030204" pitchFamily="34" charset="0"/>
                <a:cs typeface="Calibri Light" panose="020F0302020204030204" pitchFamily="34" charset="0"/>
              </a:rPr>
              <a:t>the ark of the covenant</a:t>
            </a:r>
            <a:r>
              <a:rPr lang="en-US" dirty="0">
                <a:latin typeface="Calibri Light" panose="020F0302020204030204" pitchFamily="34" charset="0"/>
                <a:cs typeface="Calibri Light" panose="020F0302020204030204" pitchFamily="34" charset="0"/>
              </a:rPr>
              <a:t> of the </a:t>
            </a:r>
            <a:r>
              <a:rPr lang="en-US" cap="small" dirty="0">
                <a:latin typeface="Calibri Light" panose="020F0302020204030204" pitchFamily="34" charset="0"/>
                <a:cs typeface="Calibri Light" panose="020F0302020204030204" pitchFamily="34" charset="0"/>
              </a:rPr>
              <a:t>Lord</a:t>
            </a:r>
            <a:r>
              <a:rPr lang="en-US" dirty="0">
                <a:latin typeface="Calibri Light" panose="020F0302020204030204" pitchFamily="34" charset="0"/>
                <a:cs typeface="Calibri Light" panose="020F0302020204030204" pitchFamily="34" charset="0"/>
              </a:rPr>
              <a:t> Almighty, who is enthroned between the cherubim. </a:t>
            </a:r>
            <a:endParaRPr lang="en-US"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4</a:t>
            </a:r>
          </a:p>
        </p:txBody>
      </p:sp>
    </p:spTree>
    <p:extLst>
      <p:ext uri="{BB962C8B-B14F-4D97-AF65-F5344CB8AC3E}">
        <p14:creationId xmlns:p14="http://schemas.microsoft.com/office/powerpoint/2010/main" val="3284553649"/>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pPr marL="0" marR="0">
              <a:lnSpc>
                <a:spcPct val="107000"/>
              </a:lnSpc>
              <a:spcBef>
                <a:spcPts val="0"/>
              </a:spcBef>
              <a:spcAft>
                <a:spcPts val="0"/>
              </a:spcAft>
            </a:pPr>
            <a:r>
              <a:rPr lang="en-US" dirty="0">
                <a:latin typeface="Calibri Light" panose="020F0302020204030204" pitchFamily="34" charset="0"/>
                <a:cs typeface="Calibri Light" panose="020F0302020204030204" pitchFamily="34" charset="0"/>
              </a:rPr>
              <a:t>4 So the people sent men to Shiloh, and they brought back </a:t>
            </a:r>
            <a:r>
              <a:rPr lang="en-US" u="sng" dirty="0">
                <a:latin typeface="Calibri Light" panose="020F0302020204030204" pitchFamily="34" charset="0"/>
                <a:cs typeface="Calibri Light" panose="020F0302020204030204" pitchFamily="34" charset="0"/>
              </a:rPr>
              <a:t>the ark of the covenant</a:t>
            </a:r>
            <a:r>
              <a:rPr lang="en-US" dirty="0">
                <a:latin typeface="Calibri Light" panose="020F0302020204030204" pitchFamily="34" charset="0"/>
                <a:cs typeface="Calibri Light" panose="020F0302020204030204" pitchFamily="34" charset="0"/>
              </a:rPr>
              <a:t> of </a:t>
            </a:r>
            <a:r>
              <a:rPr lang="en-US" u="sng" dirty="0">
                <a:latin typeface="Calibri Light" panose="020F0302020204030204" pitchFamily="34" charset="0"/>
                <a:cs typeface="Calibri Light" panose="020F0302020204030204" pitchFamily="34" charset="0"/>
              </a:rPr>
              <a:t>the </a:t>
            </a:r>
            <a:r>
              <a:rPr lang="en-US" u="sng" cap="small" dirty="0">
                <a:latin typeface="Calibri Light" panose="020F0302020204030204" pitchFamily="34" charset="0"/>
                <a:cs typeface="Calibri Light" panose="020F0302020204030204" pitchFamily="34" charset="0"/>
              </a:rPr>
              <a:t>Lord</a:t>
            </a:r>
            <a:r>
              <a:rPr lang="en-US" u="sng" dirty="0">
                <a:latin typeface="Calibri Light" panose="020F0302020204030204" pitchFamily="34" charset="0"/>
                <a:cs typeface="Calibri Light" panose="020F0302020204030204" pitchFamily="34" charset="0"/>
              </a:rPr>
              <a:t> Almighty</a:t>
            </a:r>
            <a:r>
              <a:rPr lang="en-US" dirty="0">
                <a:latin typeface="Calibri Light" panose="020F0302020204030204" pitchFamily="34" charset="0"/>
                <a:cs typeface="Calibri Light" panose="020F0302020204030204" pitchFamily="34" charset="0"/>
              </a:rPr>
              <a:t>, who is enthroned between the cherubim. </a:t>
            </a:r>
            <a:endParaRPr lang="en-US"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4</a:t>
            </a:r>
          </a:p>
        </p:txBody>
      </p:sp>
    </p:spTree>
    <p:extLst>
      <p:ext uri="{BB962C8B-B14F-4D97-AF65-F5344CB8AC3E}">
        <p14:creationId xmlns:p14="http://schemas.microsoft.com/office/powerpoint/2010/main" val="1091577107"/>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pPr marL="0" marR="0">
              <a:lnSpc>
                <a:spcPct val="107000"/>
              </a:lnSpc>
              <a:spcBef>
                <a:spcPts val="0"/>
              </a:spcBef>
              <a:spcAft>
                <a:spcPts val="0"/>
              </a:spcAft>
            </a:pPr>
            <a:r>
              <a:rPr lang="en-US" dirty="0">
                <a:latin typeface="Calibri Light" panose="020F0302020204030204" pitchFamily="34" charset="0"/>
                <a:cs typeface="Calibri Light" panose="020F0302020204030204" pitchFamily="34" charset="0"/>
              </a:rPr>
              <a:t>4 So the people sent men to Shiloh, and they brought back </a:t>
            </a:r>
            <a:r>
              <a:rPr lang="en-US" u="sng" dirty="0">
                <a:latin typeface="Calibri Light" panose="020F0302020204030204" pitchFamily="34" charset="0"/>
                <a:cs typeface="Calibri Light" panose="020F0302020204030204" pitchFamily="34" charset="0"/>
              </a:rPr>
              <a:t>the ark of the covenant</a:t>
            </a:r>
            <a:r>
              <a:rPr lang="en-US" dirty="0">
                <a:latin typeface="Calibri Light" panose="020F0302020204030204" pitchFamily="34" charset="0"/>
                <a:cs typeface="Calibri Light" panose="020F0302020204030204" pitchFamily="34" charset="0"/>
              </a:rPr>
              <a:t> of </a:t>
            </a:r>
            <a:r>
              <a:rPr lang="en-US" u="sng" dirty="0">
                <a:latin typeface="Calibri Light" panose="020F0302020204030204" pitchFamily="34" charset="0"/>
                <a:cs typeface="Calibri Light" panose="020F0302020204030204" pitchFamily="34" charset="0"/>
              </a:rPr>
              <a:t>the </a:t>
            </a:r>
            <a:r>
              <a:rPr lang="en-US" u="sng" cap="small" dirty="0">
                <a:latin typeface="Calibri Light" panose="020F0302020204030204" pitchFamily="34" charset="0"/>
                <a:cs typeface="Calibri Light" panose="020F0302020204030204" pitchFamily="34" charset="0"/>
              </a:rPr>
              <a:t>Lord</a:t>
            </a:r>
            <a:r>
              <a:rPr lang="en-US" u="sng" dirty="0">
                <a:latin typeface="Calibri Light" panose="020F0302020204030204" pitchFamily="34" charset="0"/>
                <a:cs typeface="Calibri Light" panose="020F0302020204030204" pitchFamily="34" charset="0"/>
              </a:rPr>
              <a:t> Almighty</a:t>
            </a:r>
            <a:r>
              <a:rPr lang="en-US" dirty="0">
                <a:latin typeface="Calibri Light" panose="020F0302020204030204" pitchFamily="34" charset="0"/>
                <a:cs typeface="Calibri Light" panose="020F0302020204030204" pitchFamily="34" charset="0"/>
              </a:rPr>
              <a:t>, who is </a:t>
            </a:r>
            <a:r>
              <a:rPr lang="en-US" u="sng" dirty="0">
                <a:latin typeface="Calibri Light" panose="020F0302020204030204" pitchFamily="34" charset="0"/>
                <a:cs typeface="Calibri Light" panose="020F0302020204030204" pitchFamily="34" charset="0"/>
              </a:rPr>
              <a:t>enthroned between the cherubim</a:t>
            </a:r>
            <a:r>
              <a:rPr lang="en-US" dirty="0">
                <a:latin typeface="Calibri Light" panose="020F0302020204030204" pitchFamily="34" charset="0"/>
                <a:cs typeface="Calibri Light" panose="020F0302020204030204" pitchFamily="34" charset="0"/>
              </a:rPr>
              <a:t>. </a:t>
            </a:r>
            <a:endParaRPr lang="en-US"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4</a:t>
            </a:r>
          </a:p>
        </p:txBody>
      </p:sp>
    </p:spTree>
    <p:extLst>
      <p:ext uri="{BB962C8B-B14F-4D97-AF65-F5344CB8AC3E}">
        <p14:creationId xmlns:p14="http://schemas.microsoft.com/office/powerpoint/2010/main" val="905774106"/>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latin typeface="Calibri Light" panose="020F0302020204030204" pitchFamily="34" charset="0"/>
                <a:cs typeface="Calibri Light" panose="020F0302020204030204" pitchFamily="34" charset="0"/>
              </a:rPr>
              <a:t>And Eli’s two sons, Hophni and Phinehas, were there with the ark of the covenant of God. </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4</a:t>
            </a:r>
          </a:p>
        </p:txBody>
      </p:sp>
    </p:spTree>
    <p:extLst>
      <p:ext uri="{BB962C8B-B14F-4D97-AF65-F5344CB8AC3E}">
        <p14:creationId xmlns:p14="http://schemas.microsoft.com/office/powerpoint/2010/main" val="383797417"/>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latin typeface="Calibri Light" panose="020F0302020204030204" pitchFamily="34" charset="0"/>
                <a:cs typeface="Calibri Light" panose="020F0302020204030204" pitchFamily="34" charset="0"/>
              </a:rPr>
              <a:t>5 When the ark of the </a:t>
            </a:r>
            <a:r>
              <a:rPr lang="en-US" cap="small" dirty="0">
                <a:latin typeface="Calibri Light" panose="020F0302020204030204" pitchFamily="34" charset="0"/>
                <a:cs typeface="Calibri Light" panose="020F0302020204030204" pitchFamily="34" charset="0"/>
              </a:rPr>
              <a:t>Lord</a:t>
            </a:r>
            <a:r>
              <a:rPr lang="en-US" dirty="0">
                <a:latin typeface="Calibri Light" panose="020F0302020204030204" pitchFamily="34" charset="0"/>
                <a:cs typeface="Calibri Light" panose="020F0302020204030204" pitchFamily="34" charset="0"/>
              </a:rPr>
              <a:t>’s covenant came into the camp, all Israel raised such a great shout that the ground shook. </a:t>
            </a:r>
          </a:p>
          <a:p>
            <a:r>
              <a:rPr lang="en-US" dirty="0">
                <a:latin typeface="Calibri Light" panose="020F0302020204030204" pitchFamily="34" charset="0"/>
                <a:cs typeface="Calibri Light" panose="020F0302020204030204" pitchFamily="34" charset="0"/>
              </a:rPr>
              <a:t>6 Hearing the uproar, the Philistines asked, “What’s all this shouting in the Hebrew camp?” </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4</a:t>
            </a:r>
          </a:p>
        </p:txBody>
      </p:sp>
    </p:spTree>
    <p:extLst>
      <p:ext uri="{BB962C8B-B14F-4D97-AF65-F5344CB8AC3E}">
        <p14:creationId xmlns:p14="http://schemas.microsoft.com/office/powerpoint/2010/main" val="209596291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latin typeface="Calibri Light" panose="020F0302020204030204" pitchFamily="34" charset="0"/>
                <a:cs typeface="Calibri Light" panose="020F0302020204030204" pitchFamily="34" charset="0"/>
              </a:rPr>
              <a:t>When they learned that the ark of the </a:t>
            </a:r>
            <a:r>
              <a:rPr lang="en-US" cap="small" dirty="0">
                <a:latin typeface="Calibri Light" panose="020F0302020204030204" pitchFamily="34" charset="0"/>
                <a:cs typeface="Calibri Light" panose="020F0302020204030204" pitchFamily="34" charset="0"/>
              </a:rPr>
              <a:t>Lord</a:t>
            </a:r>
            <a:r>
              <a:rPr lang="en-US" dirty="0">
                <a:latin typeface="Calibri Light" panose="020F0302020204030204" pitchFamily="34" charset="0"/>
                <a:cs typeface="Calibri Light" panose="020F0302020204030204" pitchFamily="34" charset="0"/>
              </a:rPr>
              <a:t> had come into the camp, 7 the Philistines were afraid. “</a:t>
            </a:r>
            <a:r>
              <a:rPr lang="en-US" u="sng" dirty="0">
                <a:latin typeface="Calibri Light" panose="020F0302020204030204" pitchFamily="34" charset="0"/>
                <a:cs typeface="Calibri Light" panose="020F0302020204030204" pitchFamily="34" charset="0"/>
              </a:rPr>
              <a:t>A god</a:t>
            </a:r>
            <a:r>
              <a:rPr lang="en-US" dirty="0">
                <a:latin typeface="Calibri Light" panose="020F0302020204030204" pitchFamily="34" charset="0"/>
                <a:cs typeface="Calibri Light" panose="020F0302020204030204" pitchFamily="34" charset="0"/>
              </a:rPr>
              <a:t> has come into the camp,” they said. </a:t>
            </a:r>
          </a:p>
          <a:p>
            <a:r>
              <a:rPr lang="en-US" dirty="0">
                <a:latin typeface="Calibri Light" panose="020F0302020204030204" pitchFamily="34" charset="0"/>
                <a:cs typeface="Calibri Light" panose="020F0302020204030204" pitchFamily="34" charset="0"/>
              </a:rPr>
              <a:t>“Oh no! Nothing like this has happened before. 8 We’re doomed!</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4</a:t>
            </a:r>
          </a:p>
        </p:txBody>
      </p:sp>
    </p:spTree>
    <p:extLst>
      <p:ext uri="{BB962C8B-B14F-4D97-AF65-F5344CB8AC3E}">
        <p14:creationId xmlns:p14="http://schemas.microsoft.com/office/powerpoint/2010/main" val="106969694"/>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latin typeface="Calibri Light" panose="020F0302020204030204" pitchFamily="34" charset="0"/>
                <a:cs typeface="Calibri Light" panose="020F0302020204030204" pitchFamily="34" charset="0"/>
              </a:rPr>
              <a:t>Who will deliver us from the hand of these mighty gods? They are the gods who struck the Egyptians with all kinds of plagues in the wilderness. </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4</a:t>
            </a:r>
          </a:p>
        </p:txBody>
      </p:sp>
      <p:sp>
        <p:nvSpPr>
          <p:cNvPr id="4" name="Content Placeholder 2">
            <a:extLst>
              <a:ext uri="{FF2B5EF4-FFF2-40B4-BE49-F238E27FC236}">
                <a16:creationId xmlns:a16="http://schemas.microsoft.com/office/drawing/2014/main" xmlns="" id="{EEB276F2-7CF4-4DB0-A7AA-3469A6F87D8F}"/>
              </a:ext>
            </a:extLst>
          </p:cNvPr>
          <p:cNvSpPr txBox="1">
            <a:spLocks/>
          </p:cNvSpPr>
          <p:nvPr/>
        </p:nvSpPr>
        <p:spPr bwMode="auto">
          <a:xfrm>
            <a:off x="698500" y="1988885"/>
            <a:ext cx="8763000" cy="1089529"/>
          </a:xfrm>
          <a:prstGeom prst="rect">
            <a:avLst/>
          </a:prstGeom>
          <a:solidFill>
            <a:srgbClr val="040410"/>
          </a:solidFill>
          <a:ln w="9525">
            <a:solidFill>
              <a:schemeClr val="bg1"/>
            </a:solidFill>
            <a:miter lim="800000"/>
            <a:headEnd/>
            <a:tailEnd/>
          </a:ln>
        </p:spPr>
        <p:txBody>
          <a:bodyPr wrap="square">
            <a:spAutoFit/>
          </a:bodyPr>
          <a:lstStyle>
            <a:lvl1pPr eaLnBrk="0" hangingPunct="0">
              <a:defRPr sz="4000">
                <a:solidFill>
                  <a:srgbClr val="ECECEC"/>
                </a:solidFill>
                <a:latin typeface="Arial" panose="020B0604020202020204" pitchFamily="34" charset="0"/>
                <a:ea typeface="ＭＳ Ｐゴシック" panose="020B0600070205080204" pitchFamily="34" charset="-128"/>
              </a:defRPr>
            </a:lvl1pPr>
            <a:lvl2pPr marL="742950" indent="-285750" eaLnBrk="0" hangingPunct="0">
              <a:defRPr sz="4000">
                <a:solidFill>
                  <a:srgbClr val="ECECEC"/>
                </a:solidFill>
                <a:latin typeface="Arial" panose="020B0604020202020204" pitchFamily="34" charset="0"/>
                <a:ea typeface="ＭＳ Ｐゴシック" panose="020B0600070205080204" pitchFamily="34" charset="-128"/>
              </a:defRPr>
            </a:lvl2pPr>
            <a:lvl3pPr marL="1143000" indent="-228600" eaLnBrk="0" hangingPunct="0">
              <a:defRPr sz="4000">
                <a:solidFill>
                  <a:srgbClr val="ECECEC"/>
                </a:solidFill>
                <a:latin typeface="Arial" panose="020B0604020202020204" pitchFamily="34" charset="0"/>
                <a:ea typeface="ＭＳ Ｐゴシック" panose="020B0600070205080204" pitchFamily="34" charset="-128"/>
              </a:defRPr>
            </a:lvl3pPr>
            <a:lvl4pPr marL="1600200" indent="-228600" eaLnBrk="0" hangingPunct="0">
              <a:defRPr sz="4000">
                <a:solidFill>
                  <a:srgbClr val="ECECEC"/>
                </a:solidFill>
                <a:latin typeface="Arial" panose="020B0604020202020204" pitchFamily="34" charset="0"/>
                <a:ea typeface="ＭＳ Ｐゴシック" panose="020B0600070205080204" pitchFamily="34" charset="-128"/>
              </a:defRPr>
            </a:lvl4pPr>
            <a:lvl5pPr marL="2057400" indent="-228600" eaLnBrk="0" hangingPunct="0">
              <a:defRPr sz="4000">
                <a:solidFill>
                  <a:srgbClr val="ECECEC"/>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rgbClr val="ECECEC"/>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rgbClr val="ECECEC"/>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rgbClr val="ECECEC"/>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rgbClr val="ECECEC"/>
                </a:solidFill>
                <a:latin typeface="Arial" panose="020B0604020202020204" pitchFamily="34" charset="0"/>
                <a:ea typeface="ＭＳ Ｐゴシック" panose="020B0600070205080204" pitchFamily="34" charset="-128"/>
              </a:defRPr>
            </a:lvl9pPr>
          </a:lstStyle>
          <a:p>
            <a:pPr>
              <a:lnSpc>
                <a:spcPct val="90000"/>
              </a:lnSpc>
            </a:pPr>
            <a:r>
              <a:rPr lang="en-US" altLang="en-US" sz="3600" dirty="0">
                <a:solidFill>
                  <a:schemeClr val="bg1"/>
                </a:solidFill>
                <a:latin typeface="Calibri Light" panose="020F0302020204030204" pitchFamily="34" charset="0"/>
                <a:cs typeface="Calibri Light" panose="020F0302020204030204" pitchFamily="34" charset="0"/>
              </a:rPr>
              <a:t>The Exodus from Egypt happened about 350 years before this battle</a:t>
            </a:r>
          </a:p>
        </p:txBody>
      </p:sp>
    </p:spTree>
    <p:extLst>
      <p:ext uri="{BB962C8B-B14F-4D97-AF65-F5344CB8AC3E}">
        <p14:creationId xmlns:p14="http://schemas.microsoft.com/office/powerpoint/2010/main" val="28697535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latin typeface="Calibri Light" panose="020F0302020204030204" pitchFamily="34" charset="0"/>
                <a:cs typeface="Calibri Light" panose="020F0302020204030204" pitchFamily="34" charset="0"/>
              </a:rPr>
              <a:t>Who will deliver us from the hand of these mighty gods? They are the gods who struck the Egyptians with all kinds of plagues in the wilderness. </a:t>
            </a:r>
          </a:p>
          <a:p>
            <a:r>
              <a:rPr lang="en-US" dirty="0">
                <a:latin typeface="Calibri Light" panose="020F0302020204030204" pitchFamily="34" charset="0"/>
                <a:cs typeface="Calibri Light" panose="020F0302020204030204" pitchFamily="34" charset="0"/>
              </a:rPr>
              <a:t>9 Be strong, Philistines! Be men, or you will be subject to the Hebrews, as they have been to you. Be men, and fight!” </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4</a:t>
            </a:r>
          </a:p>
        </p:txBody>
      </p:sp>
    </p:spTree>
    <p:extLst>
      <p:ext uri="{BB962C8B-B14F-4D97-AF65-F5344CB8AC3E}">
        <p14:creationId xmlns:p14="http://schemas.microsoft.com/office/powerpoint/2010/main" val="4198557931"/>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latin typeface="Calibri Light" panose="020F0302020204030204" pitchFamily="34" charset="0"/>
                <a:cs typeface="Calibri Light" panose="020F0302020204030204" pitchFamily="34" charset="0"/>
              </a:rPr>
              <a:t>10 So the Philistines fought, and the Israelites were defeated and every man fled to his tent. </a:t>
            </a:r>
          </a:p>
          <a:p>
            <a:r>
              <a:rPr lang="en-US" dirty="0">
                <a:latin typeface="Calibri Light" panose="020F0302020204030204" pitchFamily="34" charset="0"/>
                <a:cs typeface="Calibri Light" panose="020F0302020204030204" pitchFamily="34" charset="0"/>
              </a:rPr>
              <a:t>The slaughter was very great; Israel lost thirty thousand foot soldiers.</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4</a:t>
            </a:r>
          </a:p>
        </p:txBody>
      </p:sp>
    </p:spTree>
    <p:extLst>
      <p:ext uri="{BB962C8B-B14F-4D97-AF65-F5344CB8AC3E}">
        <p14:creationId xmlns:p14="http://schemas.microsoft.com/office/powerpoint/2010/main" val="131610044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latin typeface="Calibri Light" panose="020F0302020204030204" pitchFamily="34" charset="0"/>
                <a:cs typeface="Calibri Light" panose="020F0302020204030204" pitchFamily="34" charset="0"/>
              </a:rPr>
              <a:t>1 Now the Israelites went out to fight against the Philistines. </a:t>
            </a:r>
          </a:p>
          <a:p>
            <a:r>
              <a:rPr lang="en-US" dirty="0">
                <a:latin typeface="Calibri Light" panose="020F0302020204030204" pitchFamily="34" charset="0"/>
                <a:cs typeface="Calibri Light" panose="020F0302020204030204" pitchFamily="34" charset="0"/>
              </a:rPr>
              <a:t>The Israelites camped at Ebenezer, and the Philistines at Aphek.</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4</a:t>
            </a:r>
          </a:p>
        </p:txBody>
      </p:sp>
    </p:spTree>
    <p:extLst>
      <p:ext uri="{BB962C8B-B14F-4D97-AF65-F5344CB8AC3E}">
        <p14:creationId xmlns:p14="http://schemas.microsoft.com/office/powerpoint/2010/main" val="295944666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latin typeface="Calibri Light" panose="020F0302020204030204" pitchFamily="34" charset="0"/>
                <a:cs typeface="Calibri Light" panose="020F0302020204030204" pitchFamily="34" charset="0"/>
              </a:rPr>
              <a:t>11 The ark of God was captured, </a:t>
            </a:r>
          </a:p>
          <a:p>
            <a:r>
              <a:rPr lang="en-US" dirty="0">
                <a:latin typeface="Calibri Light" panose="020F0302020204030204" pitchFamily="34" charset="0"/>
                <a:cs typeface="Calibri Light" panose="020F0302020204030204" pitchFamily="34" charset="0"/>
              </a:rPr>
              <a:t> </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4</a:t>
            </a:r>
          </a:p>
        </p:txBody>
      </p:sp>
    </p:spTree>
    <p:extLst>
      <p:ext uri="{BB962C8B-B14F-4D97-AF65-F5344CB8AC3E}">
        <p14:creationId xmlns:p14="http://schemas.microsoft.com/office/powerpoint/2010/main" val="336693121"/>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latin typeface="Calibri Light" panose="020F0302020204030204" pitchFamily="34" charset="0"/>
                <a:cs typeface="Calibri Light" panose="020F0302020204030204" pitchFamily="34" charset="0"/>
              </a:rPr>
              <a:t>11 The ark of God was captured, </a:t>
            </a:r>
          </a:p>
          <a:p>
            <a:r>
              <a:rPr lang="en-US" dirty="0">
                <a:latin typeface="Calibri Light" panose="020F0302020204030204" pitchFamily="34" charset="0"/>
                <a:cs typeface="Calibri Light" panose="020F0302020204030204" pitchFamily="34" charset="0"/>
              </a:rPr>
              <a:t>and Eli’s two sons, Hophni and Phinehas, died. </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4</a:t>
            </a:r>
          </a:p>
        </p:txBody>
      </p:sp>
    </p:spTree>
    <p:extLst>
      <p:ext uri="{BB962C8B-B14F-4D97-AF65-F5344CB8AC3E}">
        <p14:creationId xmlns:p14="http://schemas.microsoft.com/office/powerpoint/2010/main" val="607626863"/>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12 That same day a Benjamite ran from the battle line and went to Shiloh with his clothes torn and dust on his head. </a:t>
            </a:r>
          </a:p>
          <a:p>
            <a:r>
              <a:rPr lang="en-US" dirty="0"/>
              <a:t>13 When he arrived, there was Eli sitting on his chair by the side of the road, watching, because his heart feared for the ark of God. </a:t>
            </a:r>
          </a:p>
          <a:p>
            <a:r>
              <a:rPr lang="en-US" dirty="0"/>
              <a:t>When the man entered the town and told what had happened, the whole town sent up a cry. </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4</a:t>
            </a:r>
          </a:p>
        </p:txBody>
      </p:sp>
    </p:spTree>
    <p:extLst>
      <p:ext uri="{BB962C8B-B14F-4D97-AF65-F5344CB8AC3E}">
        <p14:creationId xmlns:p14="http://schemas.microsoft.com/office/powerpoint/2010/main" val="422182915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14 Eli heard the outcry and asked, “What is the meaning of this uproar?” </a:t>
            </a:r>
          </a:p>
          <a:p>
            <a:r>
              <a:rPr lang="en-US" dirty="0"/>
              <a:t>The man hurried over to Eli, 15 who was ninety-eight years old and whose eyes had failed so that he could not see. </a:t>
            </a:r>
          </a:p>
          <a:p>
            <a:r>
              <a:rPr lang="en-US" dirty="0"/>
              <a:t>16 He told Eli, “I have just come from the battle line; I fled from it this very day.” </a:t>
            </a:r>
          </a:p>
          <a:p>
            <a:r>
              <a:rPr lang="en-US" dirty="0"/>
              <a:t>Eli asked, “What happened, my son?”</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4</a:t>
            </a:r>
          </a:p>
        </p:txBody>
      </p:sp>
    </p:spTree>
    <p:extLst>
      <p:ext uri="{BB962C8B-B14F-4D97-AF65-F5344CB8AC3E}">
        <p14:creationId xmlns:p14="http://schemas.microsoft.com/office/powerpoint/2010/main" val="104920925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17 The man who brought the news replied, “Israel fled before the Philistines, and the army has suffered heavy losses. </a:t>
            </a:r>
          </a:p>
          <a:p>
            <a:r>
              <a:rPr lang="en-US" dirty="0"/>
              <a:t>Also your two sons, Hophni and Phinehas, are dead, </a:t>
            </a:r>
          </a:p>
          <a:p>
            <a:r>
              <a:rPr lang="en-US" dirty="0"/>
              <a:t>and the ark of God has been captured.” </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4</a:t>
            </a:r>
          </a:p>
        </p:txBody>
      </p:sp>
    </p:spTree>
    <p:extLst>
      <p:ext uri="{BB962C8B-B14F-4D97-AF65-F5344CB8AC3E}">
        <p14:creationId xmlns:p14="http://schemas.microsoft.com/office/powerpoint/2010/main" val="181691598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18 When he mentioned the ark of God, Eli fell backward off his chair by the side of the gate. </a:t>
            </a:r>
          </a:p>
          <a:p>
            <a:r>
              <a:rPr lang="en-US" dirty="0"/>
              <a:t>His neck was broken and he died, for he was an old man, and he was heavy. He had led Israel forty years. </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4</a:t>
            </a:r>
          </a:p>
        </p:txBody>
      </p:sp>
    </p:spTree>
    <p:extLst>
      <p:ext uri="{BB962C8B-B14F-4D97-AF65-F5344CB8AC3E}">
        <p14:creationId xmlns:p14="http://schemas.microsoft.com/office/powerpoint/2010/main" val="208090457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19 His daughter-in-law, the wife of Phinehas, was pregnant and near the time of delivery. </a:t>
            </a:r>
          </a:p>
          <a:p>
            <a:r>
              <a:rPr lang="en-US" dirty="0"/>
              <a:t>When she heard the news that the ark of God had been captured and that her father-in-law and her husband were dead, she went into labor and gave birth, but was overcome by her labor pains. </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4</a:t>
            </a:r>
          </a:p>
        </p:txBody>
      </p:sp>
    </p:spTree>
    <p:extLst>
      <p:ext uri="{BB962C8B-B14F-4D97-AF65-F5344CB8AC3E}">
        <p14:creationId xmlns:p14="http://schemas.microsoft.com/office/powerpoint/2010/main" val="90937157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20 As she was dying, the women attending her said, “Don’t despair; you have given birth to a son.” But she did not respond or pay any attention. </a:t>
            </a:r>
          </a:p>
          <a:p>
            <a:r>
              <a:rPr lang="en-US" dirty="0"/>
              <a:t>21 She named the boy Ichabod, saying, “The Glory has departed from Israel” – because of the capture of the ark of God and the deaths of her father-in-law and her husband. </a:t>
            </a:r>
          </a:p>
          <a:p>
            <a:r>
              <a:rPr lang="en-US" dirty="0"/>
              <a:t>22 She said, “The Glory has departed from Israel, for the ark of God has been captured.” </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4</a:t>
            </a:r>
          </a:p>
        </p:txBody>
      </p:sp>
    </p:spTree>
    <p:extLst>
      <p:ext uri="{BB962C8B-B14F-4D97-AF65-F5344CB8AC3E}">
        <p14:creationId xmlns:p14="http://schemas.microsoft.com/office/powerpoint/2010/main" val="82800830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1 After the Philistines had captured the ark of God, they took it from Ebenezer to Ashdod.</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5</a:t>
            </a:r>
          </a:p>
        </p:txBody>
      </p:sp>
    </p:spTree>
    <p:extLst>
      <p:ext uri="{BB962C8B-B14F-4D97-AF65-F5344CB8AC3E}">
        <p14:creationId xmlns:p14="http://schemas.microsoft.com/office/powerpoint/2010/main" val="199629052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 2 Then they carried the ark into Dagon’s temple and set it beside Dagon.</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5</a:t>
            </a:r>
          </a:p>
        </p:txBody>
      </p:sp>
    </p:spTree>
    <p:extLst>
      <p:ext uri="{BB962C8B-B14F-4D97-AF65-F5344CB8AC3E}">
        <p14:creationId xmlns:p14="http://schemas.microsoft.com/office/powerpoint/2010/main" val="3620446996"/>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 2 The Philistines deployed their forces to meet Israel, and as the battle spread, Israel was defeated by the Philistines, who killed </a:t>
            </a:r>
            <a:r>
              <a:rPr lang="en-US" u="sng" dirty="0"/>
              <a:t>about four thousand</a:t>
            </a:r>
            <a:r>
              <a:rPr lang="en-US" dirty="0"/>
              <a:t> of them on the battlefield.</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4</a:t>
            </a:r>
          </a:p>
        </p:txBody>
      </p:sp>
    </p:spTree>
    <p:extLst>
      <p:ext uri="{BB962C8B-B14F-4D97-AF65-F5344CB8AC3E}">
        <p14:creationId xmlns:p14="http://schemas.microsoft.com/office/powerpoint/2010/main" val="3501898445"/>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 2 Then they carried the ark into Dagon’s temple and set it beside Dagon.</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5</a:t>
            </a:r>
          </a:p>
        </p:txBody>
      </p:sp>
      <p:pic>
        <p:nvPicPr>
          <p:cNvPr id="22534" name="Picture 6" descr="Amazon.com : Design Toscano Ark of The Covenant Religious Statue, 11 Inch,  Gold : Decorative Boxes : Home &amp; Kitchen">
            <a:extLst>
              <a:ext uri="{FF2B5EF4-FFF2-40B4-BE49-F238E27FC236}">
                <a16:creationId xmlns:a16="http://schemas.microsoft.com/office/drawing/2014/main" xmlns="" id="{0CB52C3B-25D6-46EA-8A95-1EB467A02A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9155" y="3516076"/>
            <a:ext cx="2396490" cy="1524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xmlns="" id="{B04A27D1-E642-454E-AB58-6F9331CAD4D9}"/>
              </a:ext>
            </a:extLst>
          </p:cNvPr>
          <p:cNvSpPr txBox="1">
            <a:spLocks/>
          </p:cNvSpPr>
          <p:nvPr/>
        </p:nvSpPr>
        <p:spPr bwMode="auto">
          <a:xfrm>
            <a:off x="698500" y="1988885"/>
            <a:ext cx="8763000" cy="1089529"/>
          </a:xfrm>
          <a:prstGeom prst="rect">
            <a:avLst/>
          </a:prstGeom>
          <a:solidFill>
            <a:srgbClr val="040410"/>
          </a:solidFill>
          <a:ln w="9525">
            <a:solidFill>
              <a:schemeClr val="bg1"/>
            </a:solidFill>
            <a:miter lim="800000"/>
            <a:headEnd/>
            <a:tailEnd/>
          </a:ln>
        </p:spPr>
        <p:txBody>
          <a:bodyPr wrap="square">
            <a:spAutoFit/>
          </a:bodyPr>
          <a:lstStyle>
            <a:lvl1pPr eaLnBrk="0" hangingPunct="0">
              <a:defRPr sz="4000">
                <a:solidFill>
                  <a:srgbClr val="ECECEC"/>
                </a:solidFill>
                <a:latin typeface="Arial" panose="020B0604020202020204" pitchFamily="34" charset="0"/>
                <a:ea typeface="ＭＳ Ｐゴシック" panose="020B0600070205080204" pitchFamily="34" charset="-128"/>
              </a:defRPr>
            </a:lvl1pPr>
            <a:lvl2pPr marL="742950" indent="-285750" eaLnBrk="0" hangingPunct="0">
              <a:defRPr sz="4000">
                <a:solidFill>
                  <a:srgbClr val="ECECEC"/>
                </a:solidFill>
                <a:latin typeface="Arial" panose="020B0604020202020204" pitchFamily="34" charset="0"/>
                <a:ea typeface="ＭＳ Ｐゴシック" panose="020B0600070205080204" pitchFamily="34" charset="-128"/>
              </a:defRPr>
            </a:lvl2pPr>
            <a:lvl3pPr marL="1143000" indent="-228600" eaLnBrk="0" hangingPunct="0">
              <a:defRPr sz="4000">
                <a:solidFill>
                  <a:srgbClr val="ECECEC"/>
                </a:solidFill>
                <a:latin typeface="Arial" panose="020B0604020202020204" pitchFamily="34" charset="0"/>
                <a:ea typeface="ＭＳ Ｐゴシック" panose="020B0600070205080204" pitchFamily="34" charset="-128"/>
              </a:defRPr>
            </a:lvl3pPr>
            <a:lvl4pPr marL="1600200" indent="-228600" eaLnBrk="0" hangingPunct="0">
              <a:defRPr sz="4000">
                <a:solidFill>
                  <a:srgbClr val="ECECEC"/>
                </a:solidFill>
                <a:latin typeface="Arial" panose="020B0604020202020204" pitchFamily="34" charset="0"/>
                <a:ea typeface="ＭＳ Ｐゴシック" panose="020B0600070205080204" pitchFamily="34" charset="-128"/>
              </a:defRPr>
            </a:lvl4pPr>
            <a:lvl5pPr marL="2057400" indent="-228600" eaLnBrk="0" hangingPunct="0">
              <a:defRPr sz="4000">
                <a:solidFill>
                  <a:srgbClr val="ECECEC"/>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rgbClr val="ECECEC"/>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rgbClr val="ECECEC"/>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rgbClr val="ECECEC"/>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rgbClr val="ECECEC"/>
                </a:solidFill>
                <a:latin typeface="Arial" panose="020B0604020202020204" pitchFamily="34" charset="0"/>
                <a:ea typeface="ＭＳ Ｐゴシック" panose="020B0600070205080204" pitchFamily="34" charset="-128"/>
              </a:defRPr>
            </a:lvl9pPr>
          </a:lstStyle>
          <a:p>
            <a:pPr>
              <a:lnSpc>
                <a:spcPct val="90000"/>
              </a:lnSpc>
            </a:pPr>
            <a:r>
              <a:rPr lang="en-US" altLang="en-US" sz="3600" dirty="0">
                <a:solidFill>
                  <a:schemeClr val="bg1"/>
                </a:solidFill>
                <a:latin typeface="Calibri Light" panose="020F0302020204030204" pitchFamily="34" charset="0"/>
                <a:cs typeface="Calibri Light" panose="020F0302020204030204" pitchFamily="34" charset="0"/>
              </a:rPr>
              <a:t>“You silly, ignorant people, thinking that </a:t>
            </a:r>
            <a:r>
              <a:rPr lang="en-US" altLang="en-US" sz="3600" i="1" dirty="0">
                <a:solidFill>
                  <a:schemeClr val="bg1"/>
                </a:solidFill>
                <a:latin typeface="Calibri Light" panose="020F0302020204030204" pitchFamily="34" charset="0"/>
                <a:cs typeface="Calibri Light" panose="020F0302020204030204" pitchFamily="34" charset="0"/>
              </a:rPr>
              <a:t>God</a:t>
            </a:r>
            <a:r>
              <a:rPr lang="en-US" altLang="en-US" sz="3600" dirty="0">
                <a:solidFill>
                  <a:schemeClr val="bg1"/>
                </a:solidFill>
                <a:latin typeface="Calibri Light" panose="020F0302020204030204" pitchFamily="34" charset="0"/>
                <a:cs typeface="Calibri Light" panose="020F0302020204030204" pitchFamily="34" charset="0"/>
              </a:rPr>
              <a:t> will take care of you!”</a:t>
            </a:r>
          </a:p>
        </p:txBody>
      </p:sp>
      <p:sp>
        <p:nvSpPr>
          <p:cNvPr id="7" name="Rounded Rectangle 3">
            <a:extLst>
              <a:ext uri="{FF2B5EF4-FFF2-40B4-BE49-F238E27FC236}">
                <a16:creationId xmlns:a16="http://schemas.microsoft.com/office/drawing/2014/main" xmlns="" id="{7918138E-187E-4ACE-880C-B81CC119C752}"/>
              </a:ext>
            </a:extLst>
          </p:cNvPr>
          <p:cNvSpPr/>
          <p:nvPr/>
        </p:nvSpPr>
        <p:spPr bwMode="auto">
          <a:xfrm>
            <a:off x="584200" y="3323544"/>
            <a:ext cx="9173633" cy="1754326"/>
          </a:xfrm>
          <a:prstGeom prst="roundRect">
            <a:avLst>
              <a:gd name="adj" fmla="val 0"/>
            </a:avLst>
          </a:prstGeom>
          <a:solidFill>
            <a:srgbClr val="640000"/>
          </a:solidFill>
          <a:ln w="25400" cap="flat" cmpd="sng" algn="ctr">
            <a:noFill/>
            <a:prstDash val="solid"/>
            <a:round/>
            <a:headEnd type="none" w="med" len="med"/>
            <a:tailEnd type="none" w="med" len="med"/>
          </a:ln>
          <a:effectLst/>
          <a:scene3d>
            <a:camera prst="orthographicFront"/>
            <a:lightRig rig="threePt" dir="t"/>
          </a:scene3d>
          <a:sp3d>
            <a:bevelT/>
            <a:bevelB/>
          </a:sp3d>
        </p:spPr>
        <p:txBody>
          <a:bodyPr wrap="square" rtlCol="0" anchor="t" anchorCtr="0">
            <a:spAutoFit/>
          </a:bodyPr>
          <a:lstStyle/>
          <a:p>
            <a:r>
              <a:rPr lang="en-US" sz="3600" dirty="0">
                <a:solidFill>
                  <a:schemeClr val="bg1"/>
                </a:solidFill>
                <a:latin typeface="Calibri Light" panose="020F0302020204030204" pitchFamily="34" charset="0"/>
                <a:cs typeface="Calibri Light" panose="020F0302020204030204" pitchFamily="34" charset="0"/>
              </a:rPr>
              <a:t>Ecclesiastes 1:9 – </a:t>
            </a:r>
            <a:r>
              <a:rPr lang="en-US" sz="3600" dirty="0">
                <a:latin typeface="+mn-lt"/>
              </a:rPr>
              <a:t>History merely repeats itself. It has all been done before. Nothing under the sun is truly new.</a:t>
            </a:r>
            <a:endParaRPr lang="en-US" sz="3600" dirty="0">
              <a:latin typeface="+mn-lt"/>
              <a:hlinkClick r:id="rId4"/>
            </a:endParaRPr>
          </a:p>
        </p:txBody>
      </p:sp>
    </p:spTree>
    <p:extLst>
      <p:ext uri="{BB962C8B-B14F-4D97-AF65-F5344CB8AC3E}">
        <p14:creationId xmlns:p14="http://schemas.microsoft.com/office/powerpoint/2010/main" val="413668628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 3 When the people of Ashdod rose early the next day, there was Dagon, fallen on his face on the ground before the ark of the </a:t>
            </a:r>
            <a:r>
              <a:rPr lang="en-US" cap="small" dirty="0"/>
              <a:t>Lord</a:t>
            </a:r>
            <a:r>
              <a:rPr lang="en-US" dirty="0"/>
              <a:t>! </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5</a:t>
            </a:r>
          </a:p>
        </p:txBody>
      </p:sp>
    </p:spTree>
    <p:extLst>
      <p:ext uri="{BB962C8B-B14F-4D97-AF65-F5344CB8AC3E}">
        <p14:creationId xmlns:p14="http://schemas.microsoft.com/office/powerpoint/2010/main" val="1546369679"/>
      </p:ext>
    </p:extLst>
  </p:cSld>
  <p:clrMapOvr>
    <a:masterClrMapping/>
  </p:clrMapOvr>
  <p:transition spd="slow">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They took Dagon and put him back in his place. </a:t>
            </a:r>
          </a:p>
          <a:p>
            <a:r>
              <a:rPr lang="en-US" dirty="0"/>
              <a:t>4 But the following morning when they rose, there was Dagon, fallen on his face on the ground before the ark of the </a:t>
            </a:r>
            <a:r>
              <a:rPr lang="en-US" cap="small" dirty="0"/>
              <a:t>Lord</a:t>
            </a:r>
            <a:r>
              <a:rPr lang="en-US" dirty="0"/>
              <a:t>! </a:t>
            </a:r>
          </a:p>
          <a:p>
            <a:r>
              <a:rPr lang="en-US" dirty="0"/>
              <a:t>His head and hands had been broken off and were lying on the threshold; only his body remained…</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5</a:t>
            </a:r>
          </a:p>
        </p:txBody>
      </p:sp>
    </p:spTree>
    <p:extLst>
      <p:ext uri="{BB962C8B-B14F-4D97-AF65-F5344CB8AC3E}">
        <p14:creationId xmlns:p14="http://schemas.microsoft.com/office/powerpoint/2010/main" val="301560571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6 The </a:t>
            </a:r>
            <a:r>
              <a:rPr lang="en-US" cap="small" dirty="0"/>
              <a:t>Lord</a:t>
            </a:r>
            <a:r>
              <a:rPr lang="en-US" dirty="0"/>
              <a:t>’s hand was heavy on the people of Ashdod and its vicinity; </a:t>
            </a:r>
          </a:p>
          <a:p>
            <a:r>
              <a:rPr lang="en-US" dirty="0"/>
              <a:t>he brought devastation on them and afflicted them with tumors.</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5</a:t>
            </a:r>
          </a:p>
        </p:txBody>
      </p:sp>
    </p:spTree>
    <p:extLst>
      <p:ext uri="{BB962C8B-B14F-4D97-AF65-F5344CB8AC3E}">
        <p14:creationId xmlns:p14="http://schemas.microsoft.com/office/powerpoint/2010/main" val="193992900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6 The </a:t>
            </a:r>
            <a:r>
              <a:rPr lang="en-US" cap="small" dirty="0"/>
              <a:t>Lord</a:t>
            </a:r>
            <a:r>
              <a:rPr lang="en-US" dirty="0"/>
              <a:t>’s hand was heavy on the people of Ashdod and its vicinity; </a:t>
            </a:r>
          </a:p>
          <a:p>
            <a:r>
              <a:rPr lang="en-US" dirty="0"/>
              <a:t>he brought devastation on them and afflicted them with </a:t>
            </a:r>
            <a:r>
              <a:rPr lang="en-US" u="sng" dirty="0"/>
              <a:t>tumors</a:t>
            </a:r>
            <a:r>
              <a:rPr lang="en-US" dirty="0"/>
              <a:t>.</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5</a:t>
            </a:r>
          </a:p>
        </p:txBody>
      </p:sp>
      <p:sp>
        <p:nvSpPr>
          <p:cNvPr id="4" name="Content Placeholder 2">
            <a:extLst>
              <a:ext uri="{FF2B5EF4-FFF2-40B4-BE49-F238E27FC236}">
                <a16:creationId xmlns:a16="http://schemas.microsoft.com/office/drawing/2014/main" xmlns="" id="{86056E43-41B4-46AE-966A-3A56D985F672}"/>
              </a:ext>
            </a:extLst>
          </p:cNvPr>
          <p:cNvSpPr txBox="1">
            <a:spLocks/>
          </p:cNvSpPr>
          <p:nvPr/>
        </p:nvSpPr>
        <p:spPr bwMode="auto">
          <a:xfrm>
            <a:off x="698500" y="2628900"/>
            <a:ext cx="4686300" cy="590931"/>
          </a:xfrm>
          <a:prstGeom prst="rect">
            <a:avLst/>
          </a:prstGeom>
          <a:solidFill>
            <a:srgbClr val="040410"/>
          </a:solidFill>
          <a:ln w="9525">
            <a:solidFill>
              <a:schemeClr val="bg1"/>
            </a:solidFill>
            <a:miter lim="800000"/>
            <a:headEnd/>
            <a:tailEnd/>
          </a:ln>
        </p:spPr>
        <p:txBody>
          <a:bodyPr wrap="square">
            <a:spAutoFit/>
          </a:bodyPr>
          <a:lstStyle>
            <a:lvl1pPr eaLnBrk="0" hangingPunct="0">
              <a:defRPr sz="4000">
                <a:solidFill>
                  <a:srgbClr val="ECECEC"/>
                </a:solidFill>
                <a:latin typeface="Arial" panose="020B0604020202020204" pitchFamily="34" charset="0"/>
                <a:ea typeface="ＭＳ Ｐゴシック" panose="020B0600070205080204" pitchFamily="34" charset="-128"/>
              </a:defRPr>
            </a:lvl1pPr>
            <a:lvl2pPr marL="742950" indent="-285750" eaLnBrk="0" hangingPunct="0">
              <a:defRPr sz="4000">
                <a:solidFill>
                  <a:srgbClr val="ECECEC"/>
                </a:solidFill>
                <a:latin typeface="Arial" panose="020B0604020202020204" pitchFamily="34" charset="0"/>
                <a:ea typeface="ＭＳ Ｐゴシック" panose="020B0600070205080204" pitchFamily="34" charset="-128"/>
              </a:defRPr>
            </a:lvl2pPr>
            <a:lvl3pPr marL="1143000" indent="-228600" eaLnBrk="0" hangingPunct="0">
              <a:defRPr sz="4000">
                <a:solidFill>
                  <a:srgbClr val="ECECEC"/>
                </a:solidFill>
                <a:latin typeface="Arial" panose="020B0604020202020204" pitchFamily="34" charset="0"/>
                <a:ea typeface="ＭＳ Ｐゴシック" panose="020B0600070205080204" pitchFamily="34" charset="-128"/>
              </a:defRPr>
            </a:lvl3pPr>
            <a:lvl4pPr marL="1600200" indent="-228600" eaLnBrk="0" hangingPunct="0">
              <a:defRPr sz="4000">
                <a:solidFill>
                  <a:srgbClr val="ECECEC"/>
                </a:solidFill>
                <a:latin typeface="Arial" panose="020B0604020202020204" pitchFamily="34" charset="0"/>
                <a:ea typeface="ＭＳ Ｐゴシック" panose="020B0600070205080204" pitchFamily="34" charset="-128"/>
              </a:defRPr>
            </a:lvl4pPr>
            <a:lvl5pPr marL="2057400" indent="-228600" eaLnBrk="0" hangingPunct="0">
              <a:defRPr sz="4000">
                <a:solidFill>
                  <a:srgbClr val="ECECEC"/>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rgbClr val="ECECEC"/>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rgbClr val="ECECEC"/>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rgbClr val="ECECEC"/>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rgbClr val="ECECEC"/>
                </a:solidFill>
                <a:latin typeface="Arial" panose="020B0604020202020204" pitchFamily="34" charset="0"/>
                <a:ea typeface="ＭＳ Ｐゴシック" panose="020B0600070205080204" pitchFamily="34" charset="-128"/>
              </a:defRPr>
            </a:lvl9pPr>
          </a:lstStyle>
          <a:p>
            <a:pPr>
              <a:lnSpc>
                <a:spcPct val="90000"/>
              </a:lnSpc>
            </a:pPr>
            <a:r>
              <a:rPr lang="en-US" altLang="en-US" sz="3600" dirty="0">
                <a:solidFill>
                  <a:schemeClr val="bg1"/>
                </a:solidFill>
                <a:latin typeface="Calibri Light" panose="020F0302020204030204" pitchFamily="34" charset="0"/>
                <a:cs typeface="Calibri Light" panose="020F0302020204030204" pitchFamily="34" charset="0"/>
              </a:rPr>
              <a:t>Old KJV = hemorrhoids  </a:t>
            </a:r>
          </a:p>
        </p:txBody>
      </p:sp>
    </p:spTree>
    <p:extLst>
      <p:ext uri="{BB962C8B-B14F-4D97-AF65-F5344CB8AC3E}">
        <p14:creationId xmlns:p14="http://schemas.microsoft.com/office/powerpoint/2010/main" val="273637469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6 The </a:t>
            </a:r>
            <a:r>
              <a:rPr lang="en-US" cap="small" dirty="0"/>
              <a:t>Lord</a:t>
            </a:r>
            <a:r>
              <a:rPr lang="en-US" dirty="0"/>
              <a:t>’s hand was heavy on the people of Ashdod and its vicinity; </a:t>
            </a:r>
          </a:p>
          <a:p>
            <a:r>
              <a:rPr lang="en-US" dirty="0"/>
              <a:t>he brought devastation on them and afflicted them with </a:t>
            </a:r>
            <a:r>
              <a:rPr lang="en-US" u="sng" dirty="0"/>
              <a:t>tumors</a:t>
            </a:r>
            <a:r>
              <a:rPr lang="en-US" dirty="0"/>
              <a:t>.</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5</a:t>
            </a:r>
          </a:p>
        </p:txBody>
      </p:sp>
      <p:sp>
        <p:nvSpPr>
          <p:cNvPr id="4" name="Content Placeholder 2">
            <a:extLst>
              <a:ext uri="{FF2B5EF4-FFF2-40B4-BE49-F238E27FC236}">
                <a16:creationId xmlns:a16="http://schemas.microsoft.com/office/drawing/2014/main" xmlns="" id="{86056E43-41B4-46AE-966A-3A56D985F672}"/>
              </a:ext>
            </a:extLst>
          </p:cNvPr>
          <p:cNvSpPr txBox="1">
            <a:spLocks/>
          </p:cNvSpPr>
          <p:nvPr/>
        </p:nvSpPr>
        <p:spPr bwMode="auto">
          <a:xfrm>
            <a:off x="698500" y="2628900"/>
            <a:ext cx="4686300" cy="590931"/>
          </a:xfrm>
          <a:prstGeom prst="rect">
            <a:avLst/>
          </a:prstGeom>
          <a:solidFill>
            <a:srgbClr val="040410"/>
          </a:solidFill>
          <a:ln w="9525">
            <a:solidFill>
              <a:schemeClr val="bg1"/>
            </a:solidFill>
            <a:miter lim="800000"/>
            <a:headEnd/>
            <a:tailEnd/>
          </a:ln>
        </p:spPr>
        <p:txBody>
          <a:bodyPr wrap="square">
            <a:spAutoFit/>
          </a:bodyPr>
          <a:lstStyle>
            <a:lvl1pPr eaLnBrk="0" hangingPunct="0">
              <a:defRPr sz="4000">
                <a:solidFill>
                  <a:srgbClr val="ECECEC"/>
                </a:solidFill>
                <a:latin typeface="Arial" panose="020B0604020202020204" pitchFamily="34" charset="0"/>
                <a:ea typeface="ＭＳ Ｐゴシック" panose="020B0600070205080204" pitchFamily="34" charset="-128"/>
              </a:defRPr>
            </a:lvl1pPr>
            <a:lvl2pPr marL="742950" indent="-285750" eaLnBrk="0" hangingPunct="0">
              <a:defRPr sz="4000">
                <a:solidFill>
                  <a:srgbClr val="ECECEC"/>
                </a:solidFill>
                <a:latin typeface="Arial" panose="020B0604020202020204" pitchFamily="34" charset="0"/>
                <a:ea typeface="ＭＳ Ｐゴシック" panose="020B0600070205080204" pitchFamily="34" charset="-128"/>
              </a:defRPr>
            </a:lvl2pPr>
            <a:lvl3pPr marL="1143000" indent="-228600" eaLnBrk="0" hangingPunct="0">
              <a:defRPr sz="4000">
                <a:solidFill>
                  <a:srgbClr val="ECECEC"/>
                </a:solidFill>
                <a:latin typeface="Arial" panose="020B0604020202020204" pitchFamily="34" charset="0"/>
                <a:ea typeface="ＭＳ Ｐゴシック" panose="020B0600070205080204" pitchFamily="34" charset="-128"/>
              </a:defRPr>
            </a:lvl3pPr>
            <a:lvl4pPr marL="1600200" indent="-228600" eaLnBrk="0" hangingPunct="0">
              <a:defRPr sz="4000">
                <a:solidFill>
                  <a:srgbClr val="ECECEC"/>
                </a:solidFill>
                <a:latin typeface="Arial" panose="020B0604020202020204" pitchFamily="34" charset="0"/>
                <a:ea typeface="ＭＳ Ｐゴシック" panose="020B0600070205080204" pitchFamily="34" charset="-128"/>
              </a:defRPr>
            </a:lvl4pPr>
            <a:lvl5pPr marL="2057400" indent="-228600" eaLnBrk="0" hangingPunct="0">
              <a:defRPr sz="4000">
                <a:solidFill>
                  <a:srgbClr val="ECECEC"/>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rgbClr val="ECECEC"/>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rgbClr val="ECECEC"/>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rgbClr val="ECECEC"/>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rgbClr val="ECECEC"/>
                </a:solidFill>
                <a:latin typeface="Arial" panose="020B0604020202020204" pitchFamily="34" charset="0"/>
                <a:ea typeface="ＭＳ Ｐゴシック" panose="020B0600070205080204" pitchFamily="34" charset="-128"/>
              </a:defRPr>
            </a:lvl9pPr>
          </a:lstStyle>
          <a:p>
            <a:pPr>
              <a:lnSpc>
                <a:spcPct val="90000"/>
              </a:lnSpc>
            </a:pPr>
            <a:r>
              <a:rPr lang="en-US" altLang="en-US" sz="3600" dirty="0">
                <a:solidFill>
                  <a:schemeClr val="bg1"/>
                </a:solidFill>
                <a:latin typeface="Calibri Light" panose="020F0302020204030204" pitchFamily="34" charset="0"/>
                <a:cs typeface="Calibri Light" panose="020F0302020204030204" pitchFamily="34" charset="0"/>
              </a:rPr>
              <a:t>Old KJV = </a:t>
            </a:r>
            <a:r>
              <a:rPr lang="en-US" altLang="en-US" sz="3600" strike="sngStrike" dirty="0">
                <a:solidFill>
                  <a:schemeClr val="bg1"/>
                </a:solidFill>
                <a:latin typeface="Calibri Light" panose="020F0302020204030204" pitchFamily="34" charset="0"/>
                <a:cs typeface="Calibri Light" panose="020F0302020204030204" pitchFamily="34" charset="0"/>
              </a:rPr>
              <a:t>hemorrhoids</a:t>
            </a:r>
            <a:r>
              <a:rPr lang="en-US" altLang="en-US" sz="3600" dirty="0">
                <a:solidFill>
                  <a:schemeClr val="bg1"/>
                </a:solidFill>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313329945"/>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6 The </a:t>
            </a:r>
            <a:r>
              <a:rPr lang="en-US" cap="small" dirty="0"/>
              <a:t>Lord</a:t>
            </a:r>
            <a:r>
              <a:rPr lang="en-US" dirty="0"/>
              <a:t>’s hand was heavy on the people of Ashdod and its vicinity; </a:t>
            </a:r>
          </a:p>
          <a:p>
            <a:r>
              <a:rPr lang="en-US" dirty="0"/>
              <a:t>he brought devastation on them and afflicted them with tumors.</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5</a:t>
            </a:r>
          </a:p>
        </p:txBody>
      </p:sp>
      <p:sp>
        <p:nvSpPr>
          <p:cNvPr id="6" name="Content Placeholder 2">
            <a:extLst>
              <a:ext uri="{FF2B5EF4-FFF2-40B4-BE49-F238E27FC236}">
                <a16:creationId xmlns:a16="http://schemas.microsoft.com/office/drawing/2014/main" xmlns="" id="{BF1342BF-9805-48D6-B158-1FA7C3432EAD}"/>
              </a:ext>
            </a:extLst>
          </p:cNvPr>
          <p:cNvSpPr txBox="1">
            <a:spLocks/>
          </p:cNvSpPr>
          <p:nvPr/>
        </p:nvSpPr>
        <p:spPr bwMode="auto">
          <a:xfrm>
            <a:off x="169333" y="2533650"/>
            <a:ext cx="9821333" cy="1588127"/>
          </a:xfrm>
          <a:prstGeom prst="rect">
            <a:avLst/>
          </a:prstGeom>
          <a:solidFill>
            <a:srgbClr val="040410"/>
          </a:solidFill>
          <a:ln w="9525">
            <a:solidFill>
              <a:schemeClr val="bg1"/>
            </a:solidFill>
            <a:miter lim="800000"/>
            <a:headEnd/>
            <a:tailEnd/>
          </a:ln>
        </p:spPr>
        <p:txBody>
          <a:bodyPr wrap="square">
            <a:spAutoFit/>
          </a:bodyPr>
          <a:lstStyle>
            <a:lvl1pPr eaLnBrk="0" hangingPunct="0">
              <a:defRPr sz="4000">
                <a:solidFill>
                  <a:srgbClr val="ECECEC"/>
                </a:solidFill>
                <a:latin typeface="Arial" panose="020B0604020202020204" pitchFamily="34" charset="0"/>
                <a:ea typeface="ＭＳ Ｐゴシック" panose="020B0600070205080204" pitchFamily="34" charset="-128"/>
              </a:defRPr>
            </a:lvl1pPr>
            <a:lvl2pPr marL="742950" indent="-285750" eaLnBrk="0" hangingPunct="0">
              <a:defRPr sz="4000">
                <a:solidFill>
                  <a:srgbClr val="ECECEC"/>
                </a:solidFill>
                <a:latin typeface="Arial" panose="020B0604020202020204" pitchFamily="34" charset="0"/>
                <a:ea typeface="ＭＳ Ｐゴシック" panose="020B0600070205080204" pitchFamily="34" charset="-128"/>
              </a:defRPr>
            </a:lvl2pPr>
            <a:lvl3pPr marL="1143000" indent="-228600" eaLnBrk="0" hangingPunct="0">
              <a:defRPr sz="4000">
                <a:solidFill>
                  <a:srgbClr val="ECECEC"/>
                </a:solidFill>
                <a:latin typeface="Arial" panose="020B0604020202020204" pitchFamily="34" charset="0"/>
                <a:ea typeface="ＭＳ Ｐゴシック" panose="020B0600070205080204" pitchFamily="34" charset="-128"/>
              </a:defRPr>
            </a:lvl3pPr>
            <a:lvl4pPr marL="1600200" indent="-228600" eaLnBrk="0" hangingPunct="0">
              <a:defRPr sz="4000">
                <a:solidFill>
                  <a:srgbClr val="ECECEC"/>
                </a:solidFill>
                <a:latin typeface="Arial" panose="020B0604020202020204" pitchFamily="34" charset="0"/>
                <a:ea typeface="ＭＳ Ｐゴシック" panose="020B0600070205080204" pitchFamily="34" charset="-128"/>
              </a:defRPr>
            </a:lvl4pPr>
            <a:lvl5pPr marL="2057400" indent="-228600" eaLnBrk="0" hangingPunct="0">
              <a:defRPr sz="4000">
                <a:solidFill>
                  <a:srgbClr val="ECECEC"/>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rgbClr val="ECECEC"/>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rgbClr val="ECECEC"/>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rgbClr val="ECECEC"/>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rgbClr val="ECECEC"/>
                </a:solidFill>
                <a:latin typeface="Arial" panose="020B0604020202020204" pitchFamily="34" charset="0"/>
                <a:ea typeface="ＭＳ Ｐゴシック" panose="020B0600070205080204" pitchFamily="34" charset="-128"/>
              </a:defRPr>
            </a:lvl9pPr>
          </a:lstStyle>
          <a:p>
            <a:pPr>
              <a:lnSpc>
                <a:spcPct val="90000"/>
              </a:lnSpc>
            </a:pPr>
            <a:r>
              <a:rPr lang="en-US" altLang="en-US" sz="3600" dirty="0">
                <a:solidFill>
                  <a:schemeClr val="bg1"/>
                </a:solidFill>
                <a:latin typeface="Calibri Light" panose="020F0302020204030204" pitchFamily="34" charset="0"/>
                <a:cs typeface="Calibri Light" panose="020F0302020204030204" pitchFamily="34" charset="0"/>
              </a:rPr>
              <a:t>God is trying to get their attention</a:t>
            </a:r>
          </a:p>
          <a:p>
            <a:pPr>
              <a:lnSpc>
                <a:spcPct val="90000"/>
              </a:lnSpc>
            </a:pPr>
            <a:r>
              <a:rPr lang="en-US" altLang="en-US" sz="3600" dirty="0">
                <a:solidFill>
                  <a:schemeClr val="bg1"/>
                </a:solidFill>
                <a:latin typeface="Calibri Light" panose="020F0302020204030204" pitchFamily="34" charset="0"/>
                <a:cs typeface="Calibri Light" panose="020F0302020204030204" pitchFamily="34" charset="0"/>
              </a:rPr>
              <a:t>It gets progressively worse</a:t>
            </a:r>
          </a:p>
          <a:p>
            <a:pPr>
              <a:lnSpc>
                <a:spcPct val="90000"/>
              </a:lnSpc>
            </a:pPr>
            <a:r>
              <a:rPr lang="en-US" altLang="en-US" sz="3600" dirty="0">
                <a:solidFill>
                  <a:schemeClr val="bg1"/>
                </a:solidFill>
                <a:latin typeface="Calibri Light" panose="020F0302020204030204" pitchFamily="34" charset="0"/>
                <a:cs typeface="Calibri Light" panose="020F0302020204030204" pitchFamily="34" charset="0"/>
              </a:rPr>
              <a:t>Is this fair?</a:t>
            </a:r>
          </a:p>
        </p:txBody>
      </p:sp>
    </p:spTree>
    <p:extLst>
      <p:ext uri="{BB962C8B-B14F-4D97-AF65-F5344CB8AC3E}">
        <p14:creationId xmlns:p14="http://schemas.microsoft.com/office/powerpoint/2010/main" val="91094508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left)">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left)">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ipe(left)">
                                      <p:cBhvr>
                                        <p:cTn id="2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4A523000-4DAD-4EC3-AA7C-0B5CE1BF5DFB}"/>
              </a:ext>
            </a:extLst>
          </p:cNvPr>
          <p:cNvSpPr>
            <a:spLocks noGrp="1"/>
          </p:cNvSpPr>
          <p:nvPr>
            <p:ph type="title"/>
          </p:nvPr>
        </p:nvSpPr>
        <p:spPr/>
        <p:txBody>
          <a:bodyPr/>
          <a:lstStyle/>
          <a:p>
            <a:r>
              <a:rPr lang="en-US" dirty="0"/>
              <a:t>God’s Hand Upon the Philistines</a:t>
            </a:r>
          </a:p>
        </p:txBody>
      </p:sp>
      <p:sp>
        <p:nvSpPr>
          <p:cNvPr id="5" name="Content Placeholder 4">
            <a:extLst>
              <a:ext uri="{FF2B5EF4-FFF2-40B4-BE49-F238E27FC236}">
                <a16:creationId xmlns:a16="http://schemas.microsoft.com/office/drawing/2014/main" xmlns="" id="{1390684F-F851-47CD-9D5A-1810459121F5}"/>
              </a:ext>
            </a:extLst>
          </p:cNvPr>
          <p:cNvSpPr>
            <a:spLocks noGrp="1"/>
          </p:cNvSpPr>
          <p:nvPr>
            <p:ph idx="1"/>
          </p:nvPr>
        </p:nvSpPr>
        <p:spPr/>
        <p:txBody>
          <a:bodyPr/>
          <a:lstStyle/>
          <a:p>
            <a:pPr marL="742950" indent="-742950">
              <a:buAutoNum type="arabicPeriod"/>
            </a:pPr>
            <a:r>
              <a:rPr lang="en-US" dirty="0">
                <a:latin typeface="Calibri Light" panose="020F0302020204030204" pitchFamily="34" charset="0"/>
                <a:cs typeface="Calibri Light" panose="020F0302020204030204" pitchFamily="34" charset="0"/>
              </a:rPr>
              <a:t>God wants people to turn to him</a:t>
            </a:r>
          </a:p>
        </p:txBody>
      </p:sp>
      <p:sp>
        <p:nvSpPr>
          <p:cNvPr id="6" name="Rounded Rectangle 3">
            <a:extLst>
              <a:ext uri="{FF2B5EF4-FFF2-40B4-BE49-F238E27FC236}">
                <a16:creationId xmlns:a16="http://schemas.microsoft.com/office/drawing/2014/main" xmlns="" id="{798C4573-3A4A-47E2-ACBD-BC1F26824B61}"/>
              </a:ext>
            </a:extLst>
          </p:cNvPr>
          <p:cNvSpPr/>
          <p:nvPr/>
        </p:nvSpPr>
        <p:spPr bwMode="auto">
          <a:xfrm>
            <a:off x="127000" y="1790700"/>
            <a:ext cx="9707033" cy="3416320"/>
          </a:xfrm>
          <a:prstGeom prst="roundRect">
            <a:avLst>
              <a:gd name="adj" fmla="val 0"/>
            </a:avLst>
          </a:prstGeom>
          <a:solidFill>
            <a:srgbClr val="640000"/>
          </a:solidFill>
          <a:ln w="25400" cap="flat" cmpd="sng" algn="ctr">
            <a:noFill/>
            <a:prstDash val="solid"/>
            <a:round/>
            <a:headEnd type="none" w="med" len="med"/>
            <a:tailEnd type="none" w="med" len="med"/>
          </a:ln>
          <a:effectLst/>
          <a:scene3d>
            <a:camera prst="orthographicFront"/>
            <a:lightRig rig="threePt" dir="t"/>
          </a:scene3d>
          <a:sp3d>
            <a:bevelT/>
            <a:bevelB/>
          </a:sp3d>
        </p:spPr>
        <p:txBody>
          <a:bodyPr wrap="square" rtlCol="0" anchor="t" anchorCtr="0">
            <a:spAutoFit/>
          </a:bodyPr>
          <a:lstStyle/>
          <a:p>
            <a:r>
              <a:rPr lang="en-US" sz="3600" dirty="0">
                <a:solidFill>
                  <a:schemeClr val="bg1"/>
                </a:solidFill>
                <a:latin typeface="Calibri Light" panose="020F0302020204030204" pitchFamily="34" charset="0"/>
                <a:cs typeface="Calibri Light" panose="020F0302020204030204" pitchFamily="34" charset="0"/>
              </a:rPr>
              <a:t>Ezekiel 33:11 – </a:t>
            </a:r>
            <a:r>
              <a:rPr lang="en-US" sz="3600" dirty="0">
                <a:latin typeface="Calibri Light" panose="020F0302020204030204" pitchFamily="34" charset="0"/>
                <a:cs typeface="Calibri Light" panose="020F0302020204030204" pitchFamily="34" charset="0"/>
              </a:rPr>
              <a:t>As surely as I live, says the Sovereign Lord, I take no pleasure in the death of wicked people. I only want them to turn from their wicked ways so they can live. Turn! Turn from your wickedness, O people of Israel! Why should you die? </a:t>
            </a: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74046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4A523000-4DAD-4EC3-AA7C-0B5CE1BF5DFB}"/>
              </a:ext>
            </a:extLst>
          </p:cNvPr>
          <p:cNvSpPr>
            <a:spLocks noGrp="1"/>
          </p:cNvSpPr>
          <p:nvPr>
            <p:ph type="title"/>
          </p:nvPr>
        </p:nvSpPr>
        <p:spPr/>
        <p:txBody>
          <a:bodyPr/>
          <a:lstStyle/>
          <a:p>
            <a:r>
              <a:rPr lang="en-US" dirty="0"/>
              <a:t>God’s Hand Upon the Philistines</a:t>
            </a:r>
          </a:p>
        </p:txBody>
      </p:sp>
      <p:sp>
        <p:nvSpPr>
          <p:cNvPr id="5" name="Content Placeholder 4">
            <a:extLst>
              <a:ext uri="{FF2B5EF4-FFF2-40B4-BE49-F238E27FC236}">
                <a16:creationId xmlns:a16="http://schemas.microsoft.com/office/drawing/2014/main" xmlns="" id="{1390684F-F851-47CD-9D5A-1810459121F5}"/>
              </a:ext>
            </a:extLst>
          </p:cNvPr>
          <p:cNvSpPr>
            <a:spLocks noGrp="1"/>
          </p:cNvSpPr>
          <p:nvPr>
            <p:ph idx="1"/>
          </p:nvPr>
        </p:nvSpPr>
        <p:spPr/>
        <p:txBody>
          <a:bodyPr/>
          <a:lstStyle/>
          <a:p>
            <a:pPr marL="742950" indent="-742950">
              <a:buAutoNum type="arabicPeriod"/>
            </a:pPr>
            <a:r>
              <a:rPr lang="en-US" dirty="0">
                <a:latin typeface="Calibri Light" panose="020F0302020204030204" pitchFamily="34" charset="0"/>
                <a:cs typeface="Calibri Light" panose="020F0302020204030204" pitchFamily="34" charset="0"/>
              </a:rPr>
              <a:t>God wants people to turn to him</a:t>
            </a:r>
          </a:p>
          <a:p>
            <a:pPr marL="742950" indent="-742950">
              <a:buAutoNum type="arabicPeriod"/>
            </a:pPr>
            <a:r>
              <a:rPr lang="en-US" dirty="0">
                <a:latin typeface="Calibri Light" panose="020F0302020204030204" pitchFamily="34" charset="0"/>
                <a:cs typeface="Calibri Light" panose="020F0302020204030204" pitchFamily="34" charset="0"/>
              </a:rPr>
              <a:t>Loss of health &amp; physical life happens to everyone at some point</a:t>
            </a:r>
          </a:p>
          <a:p>
            <a:pPr marL="742950" indent="-742950">
              <a:buAutoNum type="arabicPeriod"/>
            </a:pPr>
            <a:r>
              <a:rPr lang="en-US" u="sng" dirty="0">
                <a:latin typeface="Calibri Light" panose="020F0302020204030204" pitchFamily="34" charset="0"/>
                <a:cs typeface="Calibri Light" panose="020F0302020204030204" pitchFamily="34" charset="0"/>
              </a:rPr>
              <a:t>They</a:t>
            </a:r>
            <a:r>
              <a:rPr lang="en-US" dirty="0">
                <a:latin typeface="Calibri Light" panose="020F0302020204030204" pitchFamily="34" charset="0"/>
                <a:cs typeface="Calibri Light" panose="020F0302020204030204" pitchFamily="34" charset="0"/>
              </a:rPr>
              <a:t> saw it as God punishing them; he could have just allowed it (laws in Israel for hygiene) </a:t>
            </a:r>
          </a:p>
          <a:p>
            <a:pPr marL="742950" indent="-742950">
              <a:buFontTx/>
              <a:buAutoNum type="arabicPeriod"/>
            </a:pPr>
            <a:r>
              <a:rPr lang="en-US" dirty="0">
                <a:latin typeface="Calibri Light" panose="020F0302020204030204" pitchFamily="34" charset="0"/>
                <a:cs typeface="Calibri Light" panose="020F0302020204030204" pitchFamily="34" charset="0"/>
              </a:rPr>
              <a:t>God uses suffering to try to persuade people that life without him doesn’t work </a:t>
            </a:r>
          </a:p>
        </p:txBody>
      </p:sp>
    </p:spTree>
    <p:extLst>
      <p:ext uri="{BB962C8B-B14F-4D97-AF65-F5344CB8AC3E}">
        <p14:creationId xmlns:p14="http://schemas.microsoft.com/office/powerpoint/2010/main" val="80020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 7 When the people of Ashdod saw what was happening, they said, “The ark of the god of Israel must not stay here with us, because his hand is heavy on us and on Dagon our god.” </a:t>
            </a:r>
          </a:p>
          <a:p>
            <a:r>
              <a:rPr lang="en-US" dirty="0"/>
              <a:t>8 So they called together all the rulers of the Philistines and asked them, “What shall we do with the ark of the god of Israel?” </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5</a:t>
            </a:r>
          </a:p>
        </p:txBody>
      </p:sp>
    </p:spTree>
    <p:extLst>
      <p:ext uri="{BB962C8B-B14F-4D97-AF65-F5344CB8AC3E}">
        <p14:creationId xmlns:p14="http://schemas.microsoft.com/office/powerpoint/2010/main" val="374070785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pPr marL="0" marR="0">
              <a:lnSpc>
                <a:spcPct val="107000"/>
              </a:lnSpc>
              <a:spcBef>
                <a:spcPts val="0"/>
              </a:spcBef>
              <a:spcAft>
                <a:spcPts val="0"/>
              </a:spcAft>
            </a:pPr>
            <a:r>
              <a:rPr lang="en-US" dirty="0">
                <a:latin typeface="Calibri Light" panose="020F0302020204030204" pitchFamily="34" charset="0"/>
                <a:ea typeface="Calibri" panose="020F0502020204030204" pitchFamily="34" charset="0"/>
                <a:cs typeface="Calibri Light" panose="020F0302020204030204" pitchFamily="34" charset="0"/>
              </a:rPr>
              <a:t>3 When the soldiers returned to camp, the elders of Israel asked, “Why did the </a:t>
            </a:r>
            <a:r>
              <a:rPr lang="en-US" cap="small" dirty="0">
                <a:latin typeface="Calibri Light" panose="020F0302020204030204" pitchFamily="34" charset="0"/>
                <a:ea typeface="Calibri" panose="020F0502020204030204" pitchFamily="34" charset="0"/>
                <a:cs typeface="Calibri Light" panose="020F0302020204030204" pitchFamily="34" charset="0"/>
              </a:rPr>
              <a:t>Lord</a:t>
            </a:r>
            <a:r>
              <a:rPr lang="en-US" dirty="0">
                <a:latin typeface="Calibri Light" panose="020F0302020204030204" pitchFamily="34" charset="0"/>
                <a:ea typeface="Calibri" panose="020F0502020204030204" pitchFamily="34" charset="0"/>
                <a:cs typeface="Calibri Light" panose="020F0302020204030204" pitchFamily="34" charset="0"/>
              </a:rPr>
              <a:t> bring defeat on us today before the Philistines? </a:t>
            </a:r>
            <a:endParaRPr lang="en-US" dirty="0">
              <a:latin typeface="Calibri Light" panose="020F0302020204030204" pitchFamily="34" charset="0"/>
              <a:ea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4</a:t>
            </a:r>
          </a:p>
        </p:txBody>
      </p:sp>
    </p:spTree>
    <p:extLst>
      <p:ext uri="{BB962C8B-B14F-4D97-AF65-F5344CB8AC3E}">
        <p14:creationId xmlns:p14="http://schemas.microsoft.com/office/powerpoint/2010/main" val="1503840428"/>
      </p:ext>
    </p:extLst>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They answered, “Have the ark of the god of Israel moved to Gath.” So they moved the ark of the God of Israel. </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5</a:t>
            </a:r>
          </a:p>
        </p:txBody>
      </p:sp>
    </p:spTree>
    <p:extLst>
      <p:ext uri="{BB962C8B-B14F-4D97-AF65-F5344CB8AC3E}">
        <p14:creationId xmlns:p14="http://schemas.microsoft.com/office/powerpoint/2010/main" val="819878082"/>
      </p:ext>
    </p:extLst>
  </p:cSld>
  <p:clrMapOvr>
    <a:masterClrMapping/>
  </p:clrMapOvr>
  <p:transition spd="slow">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9 But after they had moved it, the </a:t>
            </a:r>
            <a:r>
              <a:rPr lang="en-US" cap="small" dirty="0"/>
              <a:t>Lord</a:t>
            </a:r>
            <a:r>
              <a:rPr lang="en-US" dirty="0"/>
              <a:t>’s hand was against that city, throwing it into a great panic. He afflicted the people of the city, both young and old, with an outbreak of tumors. </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5</a:t>
            </a:r>
          </a:p>
        </p:txBody>
      </p:sp>
    </p:spTree>
    <p:extLst>
      <p:ext uri="{BB962C8B-B14F-4D97-AF65-F5344CB8AC3E}">
        <p14:creationId xmlns:p14="http://schemas.microsoft.com/office/powerpoint/2010/main" val="4260644403"/>
      </p:ext>
    </p:extLst>
  </p:cSld>
  <p:clrMapOvr>
    <a:masterClrMapping/>
  </p:clrMapOvr>
  <p:transition spd="slow">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10 So they sent the ark of God to Ekron.</a:t>
            </a:r>
          </a:p>
          <a:p>
            <a:r>
              <a:rPr lang="en-US" dirty="0"/>
              <a:t>As the ark of God was entering Ekron, the people of Ekron cried out, “They have brought the ark of the god of Israel around to us to kill us and our people.” </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5</a:t>
            </a:r>
          </a:p>
        </p:txBody>
      </p:sp>
    </p:spTree>
    <p:extLst>
      <p:ext uri="{BB962C8B-B14F-4D97-AF65-F5344CB8AC3E}">
        <p14:creationId xmlns:p14="http://schemas.microsoft.com/office/powerpoint/2010/main" val="904272971"/>
      </p:ext>
    </p:extLst>
  </p:cSld>
  <p:clrMapOvr>
    <a:masterClrMapping/>
  </p:clrMapOvr>
  <p:transition spd="slow">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11 So they called together all the rulers of the Philistines and said, “Send the ark of the god of Israel away; let it go back to its own place, or it will kill us and our people.” </a:t>
            </a:r>
          </a:p>
          <a:p>
            <a:r>
              <a:rPr lang="en-US" dirty="0"/>
              <a:t>For death had filled the city with panic; God’s hand was very heavy on it. 12 Those who did not die were afflicted with tumors, and the outcry of the city went up to heaven. </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5</a:t>
            </a:r>
          </a:p>
        </p:txBody>
      </p:sp>
    </p:spTree>
    <p:extLst>
      <p:ext uri="{BB962C8B-B14F-4D97-AF65-F5344CB8AC3E}">
        <p14:creationId xmlns:p14="http://schemas.microsoft.com/office/powerpoint/2010/main" val="209546610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1 When the ark of the </a:t>
            </a:r>
            <a:r>
              <a:rPr lang="en-US" cap="small" dirty="0"/>
              <a:t>Lord</a:t>
            </a:r>
            <a:r>
              <a:rPr lang="en-US" dirty="0"/>
              <a:t> had been in Philistine territory seven months, 2 the Philistines called for the priests and the diviners and said, </a:t>
            </a:r>
          </a:p>
          <a:p>
            <a:r>
              <a:rPr lang="en-US" dirty="0"/>
              <a:t>“What shall we do with the ark of the </a:t>
            </a:r>
            <a:r>
              <a:rPr lang="en-US" cap="small" dirty="0"/>
              <a:t>Lord</a:t>
            </a:r>
            <a:r>
              <a:rPr lang="en-US" dirty="0"/>
              <a:t>? Tell us how we should send it back to its place.” </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6</a:t>
            </a:r>
          </a:p>
        </p:txBody>
      </p:sp>
    </p:spTree>
    <p:extLst>
      <p:ext uri="{BB962C8B-B14F-4D97-AF65-F5344CB8AC3E}">
        <p14:creationId xmlns:p14="http://schemas.microsoft.com/office/powerpoint/2010/main" val="177329643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3 They answered, “If you return the ark of the god of Israel, do not send it back to him without a gift; by all means </a:t>
            </a:r>
            <a:r>
              <a:rPr lang="en-US" u="sng" dirty="0"/>
              <a:t>send a guilt offering to him</a:t>
            </a:r>
            <a:r>
              <a:rPr lang="en-US" dirty="0"/>
              <a:t>. </a:t>
            </a:r>
          </a:p>
          <a:p>
            <a:r>
              <a:rPr lang="en-US" dirty="0"/>
              <a:t>Then you will be healed, and you will know why his hand has not been lifted from you.” </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6</a:t>
            </a:r>
          </a:p>
        </p:txBody>
      </p:sp>
    </p:spTree>
    <p:extLst>
      <p:ext uri="{BB962C8B-B14F-4D97-AF65-F5344CB8AC3E}">
        <p14:creationId xmlns:p14="http://schemas.microsoft.com/office/powerpoint/2010/main" val="440060241"/>
      </p:ext>
    </p:extLst>
  </p:cSld>
  <p:clrMapOvr>
    <a:masterClrMapping/>
  </p:clrMapOvr>
  <p:transition spd="slow">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4 The Philistines asked, “What guilt offering should we send to him?” </a:t>
            </a:r>
          </a:p>
          <a:p>
            <a:r>
              <a:rPr lang="en-US" dirty="0"/>
              <a:t>They replied, “</a:t>
            </a:r>
            <a:r>
              <a:rPr lang="en-US" u="sng" dirty="0"/>
              <a:t>Five gold tumors</a:t>
            </a:r>
            <a:r>
              <a:rPr lang="en-US" dirty="0"/>
              <a:t> and </a:t>
            </a:r>
            <a:r>
              <a:rPr lang="en-US" u="sng" dirty="0"/>
              <a:t>five gold rats</a:t>
            </a:r>
            <a:r>
              <a:rPr lang="en-US" dirty="0"/>
              <a:t>…</a:t>
            </a:r>
          </a:p>
          <a:p>
            <a:r>
              <a:rPr lang="en-US" dirty="0"/>
              <a:t>5 Make models of the tumors and of the rats that are destroying the country, and give glory to Israel’s god. </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6</a:t>
            </a:r>
          </a:p>
        </p:txBody>
      </p:sp>
    </p:spTree>
    <p:extLst>
      <p:ext uri="{BB962C8B-B14F-4D97-AF65-F5344CB8AC3E}">
        <p14:creationId xmlns:p14="http://schemas.microsoft.com/office/powerpoint/2010/main" val="348926084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Perhaps he will lift his hand from you and your gods and your land. </a:t>
            </a:r>
          </a:p>
          <a:p>
            <a:r>
              <a:rPr lang="en-US" dirty="0"/>
              <a:t>6 Why do you harden your hearts as the Egyptians and Pharaoh did? When Israel’s god dealt harshly with them, did they not send the Israelites out so they could go on their way? </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6</a:t>
            </a:r>
          </a:p>
        </p:txBody>
      </p:sp>
    </p:spTree>
    <p:extLst>
      <p:ext uri="{BB962C8B-B14F-4D97-AF65-F5344CB8AC3E}">
        <p14:creationId xmlns:p14="http://schemas.microsoft.com/office/powerpoint/2010/main" val="370850288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7 “Now then, get a new cart ready, with two cows that have calved and have never been yoked. Hitch the cows to the cart, but take their calves away and pen them up. </a:t>
            </a:r>
          </a:p>
          <a:p>
            <a:r>
              <a:rPr lang="en-US" dirty="0"/>
              <a:t>8 Take the ark of the </a:t>
            </a:r>
            <a:r>
              <a:rPr lang="en-US" cap="small" dirty="0"/>
              <a:t>Lord</a:t>
            </a:r>
            <a:r>
              <a:rPr lang="en-US" dirty="0"/>
              <a:t> and put it on the cart, and in a chest beside it put the gold objects you are sending back to him as a guilt offering. Send it on its way, </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6</a:t>
            </a:r>
          </a:p>
        </p:txBody>
      </p:sp>
    </p:spTree>
    <p:extLst>
      <p:ext uri="{BB962C8B-B14F-4D97-AF65-F5344CB8AC3E}">
        <p14:creationId xmlns:p14="http://schemas.microsoft.com/office/powerpoint/2010/main" val="152478138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9 but keep watching it. If it goes up to its own territory, toward Beth Shemesh, then the </a:t>
            </a:r>
            <a:r>
              <a:rPr lang="en-US" cap="small" dirty="0"/>
              <a:t>Lord</a:t>
            </a:r>
            <a:r>
              <a:rPr lang="en-US" dirty="0"/>
              <a:t> has brought this great disaster on us. </a:t>
            </a:r>
          </a:p>
          <a:p>
            <a:r>
              <a:rPr lang="en-US" dirty="0"/>
              <a:t>But if it does not, then we will know that it was not his hand that struck us but that </a:t>
            </a:r>
            <a:r>
              <a:rPr lang="en-US" u="sng" dirty="0"/>
              <a:t>it happened to us by chance</a:t>
            </a:r>
            <a:r>
              <a:rPr lang="en-US" dirty="0"/>
              <a:t>.” </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6</a:t>
            </a:r>
          </a:p>
        </p:txBody>
      </p:sp>
    </p:spTree>
    <p:extLst>
      <p:ext uri="{BB962C8B-B14F-4D97-AF65-F5344CB8AC3E}">
        <p14:creationId xmlns:p14="http://schemas.microsoft.com/office/powerpoint/2010/main" val="100048321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pPr marL="0" marR="0">
              <a:lnSpc>
                <a:spcPct val="107000"/>
              </a:lnSpc>
              <a:spcBef>
                <a:spcPts val="0"/>
              </a:spcBef>
              <a:spcAft>
                <a:spcPts val="0"/>
              </a:spcAft>
            </a:pPr>
            <a:r>
              <a:rPr lang="en-US" dirty="0">
                <a:latin typeface="Calibri Light" panose="020F0302020204030204" pitchFamily="34" charset="0"/>
                <a:ea typeface="Calibri" panose="020F0502020204030204" pitchFamily="34" charset="0"/>
                <a:cs typeface="Calibri Light" panose="020F0302020204030204" pitchFamily="34" charset="0"/>
              </a:rPr>
              <a:t>Let us bring </a:t>
            </a:r>
            <a:r>
              <a:rPr lang="en-US" u="sng" dirty="0">
                <a:latin typeface="Calibri Light" panose="020F0302020204030204" pitchFamily="34" charset="0"/>
                <a:ea typeface="Calibri" panose="020F0502020204030204" pitchFamily="34" charset="0"/>
                <a:cs typeface="Calibri Light" panose="020F0302020204030204" pitchFamily="34" charset="0"/>
              </a:rPr>
              <a:t>the ark of the </a:t>
            </a:r>
            <a:r>
              <a:rPr lang="en-US" u="sng" cap="small" dirty="0">
                <a:latin typeface="Calibri Light" panose="020F0302020204030204" pitchFamily="34" charset="0"/>
                <a:ea typeface="Calibri" panose="020F0502020204030204" pitchFamily="34" charset="0"/>
                <a:cs typeface="Calibri Light" panose="020F0302020204030204" pitchFamily="34" charset="0"/>
              </a:rPr>
              <a:t>Lord</a:t>
            </a:r>
            <a:r>
              <a:rPr lang="en-US" u="sng" dirty="0">
                <a:latin typeface="Calibri Light" panose="020F0302020204030204" pitchFamily="34" charset="0"/>
                <a:ea typeface="Calibri" panose="020F0502020204030204" pitchFamily="34" charset="0"/>
                <a:cs typeface="Calibri Light" panose="020F0302020204030204" pitchFamily="34" charset="0"/>
              </a:rPr>
              <a:t>’s covenant</a:t>
            </a:r>
            <a:r>
              <a:rPr lang="en-US" dirty="0">
                <a:latin typeface="Calibri Light" panose="020F0302020204030204" pitchFamily="34" charset="0"/>
                <a:ea typeface="Calibri" panose="020F0502020204030204" pitchFamily="34" charset="0"/>
                <a:cs typeface="Calibri Light" panose="020F0302020204030204" pitchFamily="34" charset="0"/>
              </a:rPr>
              <a:t> from Shiloh, so that he may go with us and save us from the hand of our enemies.” </a:t>
            </a:r>
            <a:endParaRPr lang="en-US" dirty="0">
              <a:latin typeface="Calibri Light" panose="020F0302020204030204" pitchFamily="34" charset="0"/>
              <a:ea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4</a:t>
            </a:r>
          </a:p>
        </p:txBody>
      </p:sp>
    </p:spTree>
    <p:extLst>
      <p:ext uri="{BB962C8B-B14F-4D97-AF65-F5344CB8AC3E}">
        <p14:creationId xmlns:p14="http://schemas.microsoft.com/office/powerpoint/2010/main" val="2389093977"/>
      </p:ext>
    </p:extLst>
  </p:cSld>
  <p:clrMapOvr>
    <a:masterClrMapping/>
  </p:clrMapOvr>
  <p:transition spd="slow">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10 So they did this. They took two such cows and hitched them to the cart and penned up their calves.</a:t>
            </a:r>
          </a:p>
          <a:p>
            <a:r>
              <a:rPr lang="en-US" dirty="0"/>
              <a:t>11 They placed the ark of the </a:t>
            </a:r>
            <a:r>
              <a:rPr lang="en-US" cap="small" dirty="0"/>
              <a:t>Lord</a:t>
            </a:r>
            <a:r>
              <a:rPr lang="en-US" dirty="0"/>
              <a:t> on the cart and along with it the chest containing the gold rats and the models of the tumors. </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6</a:t>
            </a:r>
          </a:p>
        </p:txBody>
      </p:sp>
    </p:spTree>
    <p:extLst>
      <p:ext uri="{BB962C8B-B14F-4D97-AF65-F5344CB8AC3E}">
        <p14:creationId xmlns:p14="http://schemas.microsoft.com/office/powerpoint/2010/main" val="135975554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12 Then the cows went straight up toward Beth Shemesh, keeping on the road and lowing all the way; they did not turn to the right or to the left. The rulers of the Philistines followed them as far as the border of Beth Shemesh.</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6</a:t>
            </a:r>
          </a:p>
        </p:txBody>
      </p:sp>
    </p:spTree>
    <p:extLst>
      <p:ext uri="{BB962C8B-B14F-4D97-AF65-F5344CB8AC3E}">
        <p14:creationId xmlns:p14="http://schemas.microsoft.com/office/powerpoint/2010/main" val="1573577076"/>
      </p:ext>
    </p:extLst>
  </p:cSld>
  <p:clrMapOvr>
    <a:masterClrMapping/>
  </p:clrMapOvr>
  <p:transition spd="slow">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13 Now the people of Beth Shemesh were harvesting their wheat in the valley, and when they looked up and saw the ark, they rejoiced at the sight. </a:t>
            </a:r>
          </a:p>
          <a:p>
            <a:r>
              <a:rPr lang="en-US" dirty="0"/>
              <a:t>14 The cart came to the field of Joshua of Beth Shemesh, and there it stopped beside a large rock. The people chopped up the wood of the cart and sacrificed the cows as a burnt offering to the </a:t>
            </a:r>
            <a:r>
              <a:rPr lang="en-US" cap="small" dirty="0"/>
              <a:t>Lord</a:t>
            </a:r>
            <a:r>
              <a:rPr lang="en-US" dirty="0"/>
              <a:t>.</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6</a:t>
            </a:r>
          </a:p>
        </p:txBody>
      </p:sp>
    </p:spTree>
    <p:extLst>
      <p:ext uri="{BB962C8B-B14F-4D97-AF65-F5344CB8AC3E}">
        <p14:creationId xmlns:p14="http://schemas.microsoft.com/office/powerpoint/2010/main" val="105350416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15 The Levites took down the ark of the </a:t>
            </a:r>
            <a:r>
              <a:rPr lang="en-US" cap="small" dirty="0"/>
              <a:t>Lord</a:t>
            </a:r>
            <a:r>
              <a:rPr lang="en-US" dirty="0"/>
              <a:t>, together with the chest containing the gold objects, and placed them on the large rock. </a:t>
            </a:r>
          </a:p>
          <a:p>
            <a:r>
              <a:rPr lang="en-US" dirty="0"/>
              <a:t>On that day the people of Beth Shemesh offered burnt offerings and made sacrifices to the </a:t>
            </a:r>
            <a:r>
              <a:rPr lang="en-US" cap="small" dirty="0"/>
              <a:t>Lord</a:t>
            </a:r>
            <a:r>
              <a:rPr lang="en-US" dirty="0"/>
              <a:t>. </a:t>
            </a:r>
          </a:p>
          <a:p>
            <a:r>
              <a:rPr lang="en-US" dirty="0"/>
              <a:t>16 The five rulers of the Philistines saw all this and then returned that same day to Ekron…</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6</a:t>
            </a:r>
          </a:p>
        </p:txBody>
      </p:sp>
    </p:spTree>
    <p:extLst>
      <p:ext uri="{BB962C8B-B14F-4D97-AF65-F5344CB8AC3E}">
        <p14:creationId xmlns:p14="http://schemas.microsoft.com/office/powerpoint/2010/main" val="377693379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18b – The large rock on which the Levites set the ark of the </a:t>
            </a:r>
            <a:r>
              <a:rPr lang="en-US" cap="small" dirty="0"/>
              <a:t>Lord</a:t>
            </a:r>
            <a:r>
              <a:rPr lang="en-US" dirty="0"/>
              <a:t> is a witness to this day in the field of Joshua of Beth Shemesh. </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6</a:t>
            </a:r>
          </a:p>
        </p:txBody>
      </p:sp>
    </p:spTree>
    <p:extLst>
      <p:ext uri="{BB962C8B-B14F-4D97-AF65-F5344CB8AC3E}">
        <p14:creationId xmlns:p14="http://schemas.microsoft.com/office/powerpoint/2010/main" val="2747776021"/>
      </p:ext>
    </p:extLst>
  </p:cSld>
  <p:clrMapOvr>
    <a:masterClrMapping/>
  </p:clrMapOvr>
  <p:transition spd="slow">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19 But God struck down some of the inhabitants of Beth Shemesh, putting seventy of them to death because they looked into the ark of the </a:t>
            </a:r>
            <a:r>
              <a:rPr lang="en-US" cap="small" dirty="0"/>
              <a:t>Lord</a:t>
            </a:r>
            <a:r>
              <a:rPr lang="en-US" dirty="0"/>
              <a:t>. The people mourned because of the heavy blow the </a:t>
            </a:r>
            <a:r>
              <a:rPr lang="en-US" cap="small" dirty="0"/>
              <a:t>Lord</a:t>
            </a:r>
            <a:r>
              <a:rPr lang="en-US" dirty="0"/>
              <a:t> had dealt them. </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6</a:t>
            </a:r>
          </a:p>
        </p:txBody>
      </p:sp>
    </p:spTree>
    <p:extLst>
      <p:ext uri="{BB962C8B-B14F-4D97-AF65-F5344CB8AC3E}">
        <p14:creationId xmlns:p14="http://schemas.microsoft.com/office/powerpoint/2010/main" val="3327447945"/>
      </p:ext>
    </p:extLst>
  </p:cSld>
  <p:clrMapOvr>
    <a:masterClrMapping/>
  </p:clrMapOvr>
  <p:transition spd="slow">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20 And the people of Beth Shemesh asked, “Who can stand in the presence of the </a:t>
            </a:r>
            <a:r>
              <a:rPr lang="en-US" cap="small" dirty="0"/>
              <a:t>Lord</a:t>
            </a:r>
            <a:r>
              <a:rPr lang="en-US" dirty="0"/>
              <a:t>, this holy God? To whom will the ark go up from here?”</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6</a:t>
            </a:r>
          </a:p>
        </p:txBody>
      </p:sp>
    </p:spTree>
    <p:extLst>
      <p:ext uri="{BB962C8B-B14F-4D97-AF65-F5344CB8AC3E}">
        <p14:creationId xmlns:p14="http://schemas.microsoft.com/office/powerpoint/2010/main" val="3519733543"/>
      </p:ext>
    </p:extLst>
  </p:cSld>
  <p:clrMapOvr>
    <a:masterClrMapping/>
  </p:clrMapOvr>
  <p:transition spd="slow">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21 Then they sent messengers to the people of Kiriath Jearim, saying, “The Philistines have returned the ark of the </a:t>
            </a:r>
            <a:r>
              <a:rPr lang="en-US" cap="small" dirty="0"/>
              <a:t>Lord</a:t>
            </a:r>
            <a:r>
              <a:rPr lang="en-US" dirty="0"/>
              <a:t>. Come down and take it up to your town.”  </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6</a:t>
            </a:r>
          </a:p>
        </p:txBody>
      </p:sp>
    </p:spTree>
    <p:extLst>
      <p:ext uri="{BB962C8B-B14F-4D97-AF65-F5344CB8AC3E}">
        <p14:creationId xmlns:p14="http://schemas.microsoft.com/office/powerpoint/2010/main" val="3014043087"/>
      </p:ext>
    </p:extLst>
  </p:cSld>
  <p:clrMapOvr>
    <a:masterClrMapping/>
  </p:clrMapOvr>
  <p:transition spd="slow">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9334" y="114300"/>
            <a:ext cx="9821333" cy="4838700"/>
          </a:xfrm>
        </p:spPr>
        <p:txBody>
          <a:bodyPr/>
          <a:lstStyle/>
          <a:p>
            <a:r>
              <a:rPr lang="en-US" dirty="0"/>
              <a:t>1 So the men of Kiriath Jearim came and took up the ark of the </a:t>
            </a:r>
            <a:r>
              <a:rPr lang="en-US" cap="small" dirty="0"/>
              <a:t>Lord</a:t>
            </a:r>
            <a:r>
              <a:rPr lang="en-US" dirty="0"/>
              <a:t>. They brought it to Abinadab’s house on the hill and consecrated Eleazar his son to guard the ark of the </a:t>
            </a:r>
            <a:r>
              <a:rPr lang="en-US" cap="small" dirty="0"/>
              <a:t>Lord</a:t>
            </a:r>
            <a:r>
              <a:rPr lang="en-US" dirty="0"/>
              <a:t>. </a:t>
            </a:r>
          </a:p>
          <a:p>
            <a:r>
              <a:rPr lang="en-US" dirty="0"/>
              <a:t>2 The ark remained at Kiriath Jearim a long time—twenty years in all.</a:t>
            </a:r>
          </a:p>
        </p:txBody>
      </p:sp>
      <p:sp>
        <p:nvSpPr>
          <p:cNvPr id="3" name="Title 2">
            <a:extLst>
              <a:ext uri="{FF2B5EF4-FFF2-40B4-BE49-F238E27FC236}">
                <a16:creationId xmlns:a16="http://schemas.microsoft.com/office/drawing/2014/main" xmlns="" id="{03B64637-7AAF-4F54-AE83-DA7F2E547DB8}"/>
              </a:ext>
            </a:extLst>
          </p:cNvPr>
          <p:cNvSpPr>
            <a:spLocks noGrp="1"/>
          </p:cNvSpPr>
          <p:nvPr>
            <p:ph type="title"/>
          </p:nvPr>
        </p:nvSpPr>
        <p:spPr>
          <a:xfrm>
            <a:off x="7137400" y="5077870"/>
            <a:ext cx="2853267" cy="535531"/>
          </a:xfrm>
        </p:spPr>
        <p:txBody>
          <a:bodyPr/>
          <a:lstStyle/>
          <a:p>
            <a:r>
              <a:rPr lang="en-US" dirty="0"/>
              <a:t>1 Samuel 7</a:t>
            </a:r>
          </a:p>
        </p:txBody>
      </p:sp>
    </p:spTree>
    <p:extLst>
      <p:ext uri="{BB962C8B-B14F-4D97-AF65-F5344CB8AC3E}">
        <p14:creationId xmlns:p14="http://schemas.microsoft.com/office/powerpoint/2010/main" val="148826064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4A523000-4DAD-4EC3-AA7C-0B5CE1BF5DFB}"/>
              </a:ext>
            </a:extLst>
          </p:cNvPr>
          <p:cNvSpPr>
            <a:spLocks noGrp="1"/>
          </p:cNvSpPr>
          <p:nvPr>
            <p:ph type="title"/>
          </p:nvPr>
        </p:nvSpPr>
        <p:spPr/>
        <p:txBody>
          <a:bodyPr/>
          <a:lstStyle/>
          <a:p>
            <a:r>
              <a:rPr lang="en-US" dirty="0"/>
              <a:t>Lessons from 1 Sam 4-6</a:t>
            </a:r>
          </a:p>
        </p:txBody>
      </p:sp>
      <p:sp>
        <p:nvSpPr>
          <p:cNvPr id="5" name="Content Placeholder 4">
            <a:extLst>
              <a:ext uri="{FF2B5EF4-FFF2-40B4-BE49-F238E27FC236}">
                <a16:creationId xmlns:a16="http://schemas.microsoft.com/office/drawing/2014/main" xmlns="" id="{1390684F-F851-47CD-9D5A-1810459121F5}"/>
              </a:ext>
            </a:extLst>
          </p:cNvPr>
          <p:cNvSpPr>
            <a:spLocks noGrp="1"/>
          </p:cNvSpPr>
          <p:nvPr>
            <p:ph idx="1"/>
          </p:nvPr>
        </p:nvSpPr>
        <p:spPr/>
        <p:txBody>
          <a:bodyPr/>
          <a:lstStyle/>
          <a:p>
            <a:r>
              <a:rPr lang="en-US" dirty="0">
                <a:latin typeface="Calibri Light" panose="020F0302020204030204" pitchFamily="34" charset="0"/>
                <a:cs typeface="Calibri Light" panose="020F0302020204030204" pitchFamily="34" charset="0"/>
              </a:rPr>
              <a:t>God is always in control, even when it doesn’t seem like it</a:t>
            </a:r>
          </a:p>
          <a:p>
            <a:r>
              <a:rPr lang="en-US" dirty="0">
                <a:latin typeface="Calibri Light" panose="020F0302020204030204" pitchFamily="34" charset="0"/>
                <a:cs typeface="Calibri Light" panose="020F0302020204030204" pitchFamily="34" charset="0"/>
              </a:rPr>
              <a:t>God does not want anyone to perish but for all to come to eternal life</a:t>
            </a:r>
          </a:p>
          <a:p>
            <a:r>
              <a:rPr lang="en-US" dirty="0">
                <a:latin typeface="Calibri Light" panose="020F0302020204030204" pitchFamily="34" charset="0"/>
                <a:cs typeface="Calibri Light" panose="020F0302020204030204" pitchFamily="34" charset="0"/>
              </a:rPr>
              <a:t>Will you allow suffering to bring you back to God?</a:t>
            </a:r>
          </a:p>
          <a:p>
            <a:r>
              <a:rPr lang="en-US" dirty="0">
                <a:latin typeface="Calibri Light" panose="020F0302020204030204" pitchFamily="34" charset="0"/>
                <a:cs typeface="Calibri Light" panose="020F0302020204030204" pitchFamily="34" charset="0"/>
              </a:rPr>
              <a:t>Will you let Jesus be your sacrifice?</a:t>
            </a:r>
          </a:p>
          <a:p>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2405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4A523000-4DAD-4EC3-AA7C-0B5CE1BF5DFB}"/>
              </a:ext>
            </a:extLst>
          </p:cNvPr>
          <p:cNvSpPr>
            <a:spLocks noGrp="1"/>
          </p:cNvSpPr>
          <p:nvPr>
            <p:ph type="title"/>
          </p:nvPr>
        </p:nvSpPr>
        <p:spPr/>
        <p:txBody>
          <a:bodyPr/>
          <a:lstStyle/>
          <a:p>
            <a:r>
              <a:rPr lang="en-US" dirty="0"/>
              <a:t>The Ark of The Lord’s Covenant</a:t>
            </a:r>
          </a:p>
        </p:txBody>
      </p:sp>
      <p:sp>
        <p:nvSpPr>
          <p:cNvPr id="5" name="Content Placeholder 4">
            <a:extLst>
              <a:ext uri="{FF2B5EF4-FFF2-40B4-BE49-F238E27FC236}">
                <a16:creationId xmlns:a16="http://schemas.microsoft.com/office/drawing/2014/main" xmlns="" id="{1390684F-F851-47CD-9D5A-1810459121F5}"/>
              </a:ext>
            </a:extLst>
          </p:cNvPr>
          <p:cNvSpPr>
            <a:spLocks noGrp="1"/>
          </p:cNvSpPr>
          <p:nvPr>
            <p:ph idx="1"/>
          </p:nvPr>
        </p:nvSpPr>
        <p:spPr/>
        <p:txBody>
          <a:bodyPr/>
          <a:lstStyle/>
          <a:p>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9585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5" name="Rectangle 3"/>
          <p:cNvSpPr>
            <a:spLocks noGrp="1" noChangeArrowheads="1"/>
          </p:cNvSpPr>
          <p:nvPr>
            <p:ph type="body" idx="1"/>
          </p:nvPr>
        </p:nvSpPr>
        <p:spPr/>
        <p:txBody>
          <a:bodyPr/>
          <a:lstStyle/>
          <a:p>
            <a:pPr algn="r" eaLnBrk="1" hangingPunct="1"/>
            <a:r>
              <a:rPr lang="en-US" dirty="0">
                <a:ea typeface="ＭＳ Ｐゴシック" pitchFamily="34" charset="-128"/>
              </a:rPr>
              <a:t>Questions?</a:t>
            </a:r>
          </a:p>
          <a:p>
            <a:pPr algn="r" eaLnBrk="1" hangingPunct="1"/>
            <a:r>
              <a:rPr lang="en-US" dirty="0">
                <a:ea typeface="ＭＳ Ｐゴシック" pitchFamily="34" charset="-128"/>
              </a:rPr>
              <a:t>Comments?</a:t>
            </a:r>
          </a:p>
          <a:p>
            <a:pPr algn="r" eaLnBrk="1" hangingPunct="1"/>
            <a:r>
              <a:rPr lang="en-US" dirty="0">
                <a:ea typeface="ＭＳ Ｐゴシック" pitchFamily="34" charset="-128"/>
              </a:rPr>
              <a:t>Experiences?</a:t>
            </a:r>
          </a:p>
          <a:p>
            <a:pPr eaLnBrk="1" hangingPunct="1"/>
            <a:endParaRPr lang="en-US" sz="2800" dirty="0">
              <a:ea typeface="ＭＳ Ｐゴシック" pitchFamily="34" charset="-128"/>
            </a:endParaRPr>
          </a:p>
          <a:p>
            <a:pPr eaLnBrk="1" hangingPunct="1"/>
            <a:endParaRPr lang="en-US" sz="3400" dirty="0">
              <a:ea typeface="ＭＳ Ｐゴシック" pitchFamily="34" charset="-128"/>
            </a:endParaRPr>
          </a:p>
          <a:p>
            <a:pPr algn="r" eaLnBrk="1" hangingPunct="1">
              <a:lnSpc>
                <a:spcPct val="90000"/>
              </a:lnSpc>
            </a:pPr>
            <a:endParaRPr lang="en-US" sz="2800" dirty="0">
              <a:ea typeface="ＭＳ Ｐゴシック" pitchFamily="34" charset="-128"/>
            </a:endParaRPr>
          </a:p>
          <a:p>
            <a:pPr algn="r" eaLnBrk="1" hangingPunct="1">
              <a:lnSpc>
                <a:spcPct val="90000"/>
              </a:lnSpc>
            </a:pPr>
            <a:endParaRPr lang="en-US" sz="2800" dirty="0">
              <a:ea typeface="ＭＳ Ｐゴシック" pitchFamily="34" charset="-128"/>
            </a:endParaRPr>
          </a:p>
          <a:p>
            <a:pPr algn="r" eaLnBrk="1" hangingPunct="1">
              <a:lnSpc>
                <a:spcPct val="90000"/>
              </a:lnSpc>
            </a:pPr>
            <a:r>
              <a:rPr lang="en-US" sz="2400" dirty="0">
                <a:ea typeface="ＭＳ Ｐゴシック" pitchFamily="34" charset="-128"/>
              </a:rPr>
              <a:t>risleyc@dwellcc.org</a:t>
            </a:r>
          </a:p>
        </p:txBody>
      </p:sp>
      <p:sp>
        <p:nvSpPr>
          <p:cNvPr id="63491" name="Rectangle 8"/>
          <p:cNvSpPr>
            <a:spLocks noGrp="1" noChangeArrowheads="1"/>
          </p:cNvSpPr>
          <p:nvPr>
            <p:ph type="title"/>
          </p:nvPr>
        </p:nvSpPr>
        <p:spPr/>
        <p:txBody>
          <a:bodyPr/>
          <a:lstStyle/>
          <a:p>
            <a:pPr eaLnBrk="1" hangingPunct="1"/>
            <a:r>
              <a:rPr lang="en-US" sz="4400" dirty="0">
                <a:ea typeface="ＭＳ Ｐゴシック" pitchFamily="34" charset="-128"/>
              </a:rPr>
              <a:t>1 Samuel 4-6</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83715">
                                            <p:txEl>
                                              <p:pRg st="0" end="0"/>
                                            </p:txEl>
                                          </p:spTgt>
                                        </p:tgtEl>
                                        <p:attrNameLst>
                                          <p:attrName>style.visibility</p:attrName>
                                        </p:attrNameLst>
                                      </p:cBhvr>
                                      <p:to>
                                        <p:strVal val="visible"/>
                                      </p:to>
                                    </p:set>
                                    <p:animEffect transition="in" filter="wipe(left)">
                                      <p:cBhvr>
                                        <p:cTn id="7" dur="500"/>
                                        <p:tgtEl>
                                          <p:spTgt spid="883715">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83715">
                                            <p:txEl>
                                              <p:pRg st="1" end="1"/>
                                            </p:txEl>
                                          </p:spTgt>
                                        </p:tgtEl>
                                        <p:attrNameLst>
                                          <p:attrName>style.visibility</p:attrName>
                                        </p:attrNameLst>
                                      </p:cBhvr>
                                      <p:to>
                                        <p:strVal val="visible"/>
                                      </p:to>
                                    </p:set>
                                    <p:animEffect transition="in" filter="wipe(left)">
                                      <p:cBhvr>
                                        <p:cTn id="11" dur="500"/>
                                        <p:tgtEl>
                                          <p:spTgt spid="883715">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83715">
                                            <p:txEl>
                                              <p:pRg st="2" end="2"/>
                                            </p:txEl>
                                          </p:spTgt>
                                        </p:tgtEl>
                                        <p:attrNameLst>
                                          <p:attrName>style.visibility</p:attrName>
                                        </p:attrNameLst>
                                      </p:cBhvr>
                                      <p:to>
                                        <p:strVal val="visible"/>
                                      </p:to>
                                    </p:set>
                                    <p:animEffect transition="in" filter="wipe(left)">
                                      <p:cBhvr>
                                        <p:cTn id="15" dur="500"/>
                                        <p:tgtEl>
                                          <p:spTgt spid="883715">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83715">
                                            <p:txEl>
                                              <p:pRg st="7" end="7"/>
                                            </p:txEl>
                                          </p:spTgt>
                                        </p:tgtEl>
                                        <p:attrNameLst>
                                          <p:attrName>style.visibility</p:attrName>
                                        </p:attrNameLst>
                                      </p:cBhvr>
                                      <p:to>
                                        <p:strVal val="visible"/>
                                      </p:to>
                                    </p:set>
                                    <p:animEffect transition="in" filter="wipe(left)">
                                      <p:cBhvr>
                                        <p:cTn id="19" dur="500"/>
                                        <p:tgtEl>
                                          <p:spTgt spid="8837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1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53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458080"/>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chemeClr val="bg1"/>
          </a:solidFill>
          <a:prstDash val="solid"/>
          <a:round/>
          <a:headEnd type="none" w="med" len="med"/>
          <a:tailEnd type="none" w="med" len="med"/>
        </a:ln>
        <a:effectLst/>
      </a:spPr>
      <a:bodyPr rtlCol="0" anchor="ctr"/>
      <a:lstStyle>
        <a:defPPr algn="ctr">
          <a:defRPr/>
        </a:defPPr>
      </a:lstStyle>
    </a:spDef>
    <a:lnDef>
      <a:spPr bwMode="auto">
        <a:solidFill>
          <a:schemeClr val="accent1"/>
        </a:solidFill>
        <a:ln w="25400" cap="flat" cmpd="sng" algn="ctr">
          <a:solidFill>
            <a:schemeClr val="bg1"/>
          </a:solidFill>
          <a:prstDash val="solid"/>
          <a:round/>
          <a:headEnd type="none" w="med" len="med"/>
          <a:tailEnd type="none" w="med" len="med"/>
        </a:ln>
        <a:effectLst/>
      </a:spPr>
      <a:body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600" dirty="0" smtClean="0">
            <a:latin typeface="Times New Roman" pitchFamily="18" charset="0"/>
            <a:cs typeface="Times New Roman" pitchFamily="18" charset="0"/>
          </a:defRPr>
        </a:defPPr>
      </a:lstStyle>
    </a:tx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0</TotalTime>
  <Words>893</Words>
  <Application>Microsoft Office PowerPoint</Application>
  <PresentationFormat>Custom</PresentationFormat>
  <Paragraphs>208</Paragraphs>
  <Slides>70</Slides>
  <Notes>23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70</vt:i4>
      </vt:variant>
    </vt:vector>
  </HeadingPairs>
  <TitlesOfParts>
    <vt:vector size="81" baseType="lpstr">
      <vt:lpstr>MS PGothic</vt:lpstr>
      <vt:lpstr>MS PGothic</vt:lpstr>
      <vt:lpstr>Arial</vt:lpstr>
      <vt:lpstr>Calibri</vt:lpstr>
      <vt:lpstr>Calibri Light</vt:lpstr>
      <vt:lpstr>Cambria</vt:lpstr>
      <vt:lpstr>Georgia</vt:lpstr>
      <vt:lpstr>Papyrus</vt:lpstr>
      <vt:lpstr>Times New Roman</vt:lpstr>
      <vt:lpstr>Default Design</vt:lpstr>
      <vt:lpstr>2_Office Theme</vt:lpstr>
      <vt:lpstr>1 Samuel 4-6</vt:lpstr>
      <vt:lpstr>1 Samuel 4</vt:lpstr>
      <vt:lpstr>1 Samuel 4</vt:lpstr>
      <vt:lpstr>1 Samuel 4</vt:lpstr>
      <vt:lpstr>1 Samuel 4</vt:lpstr>
      <vt:lpstr>1 Samuel 4</vt:lpstr>
      <vt:lpstr>The Ark of The Lord’s Covenant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Samuel 4</vt:lpstr>
      <vt:lpstr>1 Samuel 4</vt:lpstr>
      <vt:lpstr>1 Samuel 4</vt:lpstr>
      <vt:lpstr>1 Samuel 4</vt:lpstr>
      <vt:lpstr>1 Samuel 4</vt:lpstr>
      <vt:lpstr>1 Samuel 4</vt:lpstr>
      <vt:lpstr>1 Samuel 4</vt:lpstr>
      <vt:lpstr>1 Samuel 4</vt:lpstr>
      <vt:lpstr>1 Samuel 4</vt:lpstr>
      <vt:lpstr>1 Samuel 4</vt:lpstr>
      <vt:lpstr>1 Samuel 4</vt:lpstr>
      <vt:lpstr>1 Samuel 4</vt:lpstr>
      <vt:lpstr>1 Samuel 4</vt:lpstr>
      <vt:lpstr>1 Samuel 4</vt:lpstr>
      <vt:lpstr>1 Samuel 4</vt:lpstr>
      <vt:lpstr>1 Samuel 4</vt:lpstr>
      <vt:lpstr>1 Samuel 4</vt:lpstr>
      <vt:lpstr>1 Samuel 4</vt:lpstr>
      <vt:lpstr>1 Samuel 5</vt:lpstr>
      <vt:lpstr>1 Samuel 5</vt:lpstr>
      <vt:lpstr>1 Samuel 5</vt:lpstr>
      <vt:lpstr>1 Samuel 5</vt:lpstr>
      <vt:lpstr>1 Samuel 5</vt:lpstr>
      <vt:lpstr>1 Samuel 5</vt:lpstr>
      <vt:lpstr>1 Samuel 5</vt:lpstr>
      <vt:lpstr>1 Samuel 5</vt:lpstr>
      <vt:lpstr>1 Samuel 5</vt:lpstr>
      <vt:lpstr>God’s Hand Upon the Philistines</vt:lpstr>
      <vt:lpstr>God’s Hand Upon the Philistines</vt:lpstr>
      <vt:lpstr>1 Samuel 5</vt:lpstr>
      <vt:lpstr>1 Samuel 5</vt:lpstr>
      <vt:lpstr>1 Samuel 5</vt:lpstr>
      <vt:lpstr>1 Samuel 5</vt:lpstr>
      <vt:lpstr>1 Samuel 5</vt:lpstr>
      <vt:lpstr>1 Samuel 6</vt:lpstr>
      <vt:lpstr>1 Samuel 6</vt:lpstr>
      <vt:lpstr>1 Samuel 6</vt:lpstr>
      <vt:lpstr>1 Samuel 6</vt:lpstr>
      <vt:lpstr>1 Samuel 6</vt:lpstr>
      <vt:lpstr>1 Samuel 6</vt:lpstr>
      <vt:lpstr>1 Samuel 6</vt:lpstr>
      <vt:lpstr>1 Samuel 6</vt:lpstr>
      <vt:lpstr>1 Samuel 6</vt:lpstr>
      <vt:lpstr>1 Samuel 6</vt:lpstr>
      <vt:lpstr>1 Samuel 6</vt:lpstr>
      <vt:lpstr>1 Samuel 6</vt:lpstr>
      <vt:lpstr>1 Samuel 6</vt:lpstr>
      <vt:lpstr>1 Samuel 6</vt:lpstr>
      <vt:lpstr>1 Samuel 7</vt:lpstr>
      <vt:lpstr>Lessons from 1 Sam 4-6</vt:lpstr>
      <vt:lpstr>1 Samuel 4-6</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2023-09-21T18:10:26Z</dcterms:created>
  <dcterms:modified xsi:type="dcterms:W3CDTF">2023-09-21T18:10:47Z</dcterms:modified>
</cp:coreProperties>
</file>