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58" r:id="rId4"/>
    <p:sldId id="284" r:id="rId5"/>
    <p:sldId id="285" r:id="rId6"/>
    <p:sldId id="259" r:id="rId7"/>
    <p:sldId id="281" r:id="rId8"/>
    <p:sldId id="260" r:id="rId9"/>
    <p:sldId id="261" r:id="rId10"/>
    <p:sldId id="262" r:id="rId11"/>
    <p:sldId id="263" r:id="rId12"/>
    <p:sldId id="264" r:id="rId13"/>
    <p:sldId id="265" r:id="rId14"/>
    <p:sldId id="267" r:id="rId15"/>
    <p:sldId id="270" r:id="rId16"/>
    <p:sldId id="269" r:id="rId17"/>
    <p:sldId id="271" r:id="rId18"/>
    <p:sldId id="282" r:id="rId19"/>
    <p:sldId id="272" r:id="rId20"/>
    <p:sldId id="283" r:id="rId21"/>
    <p:sldId id="273" r:id="rId22"/>
    <p:sldId id="275" r:id="rId23"/>
    <p:sldId id="276" r:id="rId24"/>
    <p:sldId id="277" r:id="rId25"/>
    <p:sldId id="278" r:id="rId26"/>
    <p:sldId id="27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878" autoAdjust="0"/>
    <p:restoredTop sz="94660"/>
  </p:normalViewPr>
  <p:slideViewPr>
    <p:cSldViewPr snapToGrid="0">
      <p:cViewPr varScale="1">
        <p:scale>
          <a:sx n="66" d="100"/>
          <a:sy n="66" d="100"/>
        </p:scale>
        <p:origin x="60"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ormacP" userId="0fb0a698-7f38-4e68-86ef-52b3682d14e1" providerId="ADAL" clId="{18D48487-D620-4E10-B40E-2D429B8B1132}"/>
    <pc:docChg chg="undo custSel addSld delSld modSld sldOrd">
      <pc:chgData name="McCormacP" userId="0fb0a698-7f38-4e68-86ef-52b3682d14e1" providerId="ADAL" clId="{18D48487-D620-4E10-B40E-2D429B8B1132}" dt="2023-11-16T13:13:30.040" v="5408" actId="20577"/>
      <pc:docMkLst>
        <pc:docMk/>
      </pc:docMkLst>
      <pc:sldChg chg="modSp">
        <pc:chgData name="McCormacP" userId="0fb0a698-7f38-4e68-86ef-52b3682d14e1" providerId="ADAL" clId="{18D48487-D620-4E10-B40E-2D429B8B1132}" dt="2023-11-16T03:56:02.580" v="4338" actId="255"/>
        <pc:sldMkLst>
          <pc:docMk/>
          <pc:sldMk cId="3729833847" sldId="256"/>
        </pc:sldMkLst>
        <pc:spChg chg="mod">
          <ac:chgData name="McCormacP" userId="0fb0a698-7f38-4e68-86ef-52b3682d14e1" providerId="ADAL" clId="{18D48487-D620-4E10-B40E-2D429B8B1132}" dt="2023-11-16T03:56:02.580" v="4338" actId="255"/>
          <ac:spMkLst>
            <pc:docMk/>
            <pc:sldMk cId="3729833847" sldId="256"/>
            <ac:spMk id="3" creationId="{75FB854C-8D2B-4F86-94CB-1D4FF34EB08C}"/>
          </ac:spMkLst>
        </pc:spChg>
      </pc:sldChg>
      <pc:sldChg chg="modSp">
        <pc:chgData name="McCormacP" userId="0fb0a698-7f38-4e68-86ef-52b3682d14e1" providerId="ADAL" clId="{18D48487-D620-4E10-B40E-2D429B8B1132}" dt="2023-11-16T13:05:28.724" v="5362" actId="20577"/>
        <pc:sldMkLst>
          <pc:docMk/>
          <pc:sldMk cId="2659916868" sldId="257"/>
        </pc:sldMkLst>
        <pc:spChg chg="mod">
          <ac:chgData name="McCormacP" userId="0fb0a698-7f38-4e68-86ef-52b3682d14e1" providerId="ADAL" clId="{18D48487-D620-4E10-B40E-2D429B8B1132}" dt="2023-11-16T13:05:28.724" v="5362" actId="20577"/>
          <ac:spMkLst>
            <pc:docMk/>
            <pc:sldMk cId="2659916868" sldId="257"/>
            <ac:spMk id="3" creationId="{24DDB4BF-A637-46D5-B378-3CD59DF21C84}"/>
          </ac:spMkLst>
        </pc:spChg>
      </pc:sldChg>
      <pc:sldChg chg="modSp modAnim">
        <pc:chgData name="McCormacP" userId="0fb0a698-7f38-4e68-86ef-52b3682d14e1" providerId="ADAL" clId="{18D48487-D620-4E10-B40E-2D429B8B1132}" dt="2023-11-16T13:05:37.867" v="5363" actId="20577"/>
        <pc:sldMkLst>
          <pc:docMk/>
          <pc:sldMk cId="1369038486" sldId="258"/>
        </pc:sldMkLst>
        <pc:spChg chg="mod">
          <ac:chgData name="McCormacP" userId="0fb0a698-7f38-4e68-86ef-52b3682d14e1" providerId="ADAL" clId="{18D48487-D620-4E10-B40E-2D429B8B1132}" dt="2023-11-16T13:05:37.867" v="5363" actId="20577"/>
          <ac:spMkLst>
            <pc:docMk/>
            <pc:sldMk cId="1369038486" sldId="258"/>
            <ac:spMk id="3" creationId="{24DDB4BF-A637-46D5-B378-3CD59DF21C84}"/>
          </ac:spMkLst>
        </pc:spChg>
      </pc:sldChg>
      <pc:sldChg chg="modSp add modAnim">
        <pc:chgData name="McCormacP" userId="0fb0a698-7f38-4e68-86ef-52b3682d14e1" providerId="ADAL" clId="{18D48487-D620-4E10-B40E-2D429B8B1132}" dt="2023-11-16T03:58:29.360" v="4349" actId="6549"/>
        <pc:sldMkLst>
          <pc:docMk/>
          <pc:sldMk cId="320644223" sldId="259"/>
        </pc:sldMkLst>
        <pc:spChg chg="mod">
          <ac:chgData name="McCormacP" userId="0fb0a698-7f38-4e68-86ef-52b3682d14e1" providerId="ADAL" clId="{18D48487-D620-4E10-B40E-2D429B8B1132}" dt="2023-11-16T03:58:29.360" v="4349" actId="6549"/>
          <ac:spMkLst>
            <pc:docMk/>
            <pc:sldMk cId="320644223" sldId="259"/>
            <ac:spMk id="3" creationId="{24DDB4BF-A637-46D5-B378-3CD59DF21C84}"/>
          </ac:spMkLst>
        </pc:spChg>
      </pc:sldChg>
      <pc:sldChg chg="modSp add modAnim">
        <pc:chgData name="McCormacP" userId="0fb0a698-7f38-4e68-86ef-52b3682d14e1" providerId="ADAL" clId="{18D48487-D620-4E10-B40E-2D429B8B1132}" dt="2023-11-16T13:09:40.611" v="5397" actId="552"/>
        <pc:sldMkLst>
          <pc:docMk/>
          <pc:sldMk cId="1418902045" sldId="260"/>
        </pc:sldMkLst>
        <pc:spChg chg="mod">
          <ac:chgData name="McCormacP" userId="0fb0a698-7f38-4e68-86ef-52b3682d14e1" providerId="ADAL" clId="{18D48487-D620-4E10-B40E-2D429B8B1132}" dt="2023-11-16T13:09:40.611" v="5397" actId="552"/>
          <ac:spMkLst>
            <pc:docMk/>
            <pc:sldMk cId="1418902045" sldId="260"/>
            <ac:spMk id="3" creationId="{24DDB4BF-A637-46D5-B378-3CD59DF21C84}"/>
          </ac:spMkLst>
        </pc:spChg>
      </pc:sldChg>
      <pc:sldChg chg="modSp add modAnim">
        <pc:chgData name="McCormacP" userId="0fb0a698-7f38-4e68-86ef-52b3682d14e1" providerId="ADAL" clId="{18D48487-D620-4E10-B40E-2D429B8B1132}" dt="2023-11-16T03:59:06.037" v="4353"/>
        <pc:sldMkLst>
          <pc:docMk/>
          <pc:sldMk cId="2832029682" sldId="261"/>
        </pc:sldMkLst>
        <pc:spChg chg="mod">
          <ac:chgData name="McCormacP" userId="0fb0a698-7f38-4e68-86ef-52b3682d14e1" providerId="ADAL" clId="{18D48487-D620-4E10-B40E-2D429B8B1132}" dt="2023-11-16T02:06:47.804" v="146" actId="20577"/>
          <ac:spMkLst>
            <pc:docMk/>
            <pc:sldMk cId="2832029682" sldId="261"/>
            <ac:spMk id="3" creationId="{24DDB4BF-A637-46D5-B378-3CD59DF21C84}"/>
          </ac:spMkLst>
        </pc:spChg>
      </pc:sldChg>
      <pc:sldChg chg="addSp delSp modSp add modAnim">
        <pc:chgData name="McCormacP" userId="0fb0a698-7f38-4e68-86ef-52b3682d14e1" providerId="ADAL" clId="{18D48487-D620-4E10-B40E-2D429B8B1132}" dt="2023-11-16T13:10:07.691" v="5398" actId="20577"/>
        <pc:sldMkLst>
          <pc:docMk/>
          <pc:sldMk cId="640870325" sldId="262"/>
        </pc:sldMkLst>
        <pc:spChg chg="add mod">
          <ac:chgData name="McCormacP" userId="0fb0a698-7f38-4e68-86ef-52b3682d14e1" providerId="ADAL" clId="{18D48487-D620-4E10-B40E-2D429B8B1132}" dt="2023-11-16T13:10:07.691" v="5398" actId="20577"/>
          <ac:spMkLst>
            <pc:docMk/>
            <pc:sldMk cId="640870325" sldId="262"/>
            <ac:spMk id="4" creationId="{C1890791-563F-4F98-85D0-4334829F568F}"/>
          </ac:spMkLst>
        </pc:spChg>
        <pc:picChg chg="add del mod">
          <ac:chgData name="McCormacP" userId="0fb0a698-7f38-4e68-86ef-52b3682d14e1" providerId="ADAL" clId="{18D48487-D620-4E10-B40E-2D429B8B1132}" dt="2023-11-16T02:10:50.911" v="210" actId="478"/>
          <ac:picMkLst>
            <pc:docMk/>
            <pc:sldMk cId="640870325" sldId="262"/>
            <ac:picMk id="5" creationId="{C9B99A79-973C-4955-83F0-CE8C7726EF77}"/>
          </ac:picMkLst>
        </pc:picChg>
        <pc:picChg chg="add del mod">
          <ac:chgData name="McCormacP" userId="0fb0a698-7f38-4e68-86ef-52b3682d14e1" providerId="ADAL" clId="{18D48487-D620-4E10-B40E-2D429B8B1132}" dt="2023-11-16T02:11:35.036" v="214" actId="478"/>
          <ac:picMkLst>
            <pc:docMk/>
            <pc:sldMk cId="640870325" sldId="262"/>
            <ac:picMk id="6" creationId="{76F76B29-F253-4E1E-AB37-F6E7E92004A9}"/>
          </ac:picMkLst>
        </pc:picChg>
        <pc:picChg chg="add del mod">
          <ac:chgData name="McCormacP" userId="0fb0a698-7f38-4e68-86ef-52b3682d14e1" providerId="ADAL" clId="{18D48487-D620-4E10-B40E-2D429B8B1132}" dt="2023-11-16T02:12:16.841" v="218" actId="478"/>
          <ac:picMkLst>
            <pc:docMk/>
            <pc:sldMk cId="640870325" sldId="262"/>
            <ac:picMk id="7" creationId="{A68D816B-F93A-4430-8BD1-68043118B148}"/>
          </ac:picMkLst>
        </pc:picChg>
        <pc:picChg chg="add mod">
          <ac:chgData name="McCormacP" userId="0fb0a698-7f38-4e68-86ef-52b3682d14e1" providerId="ADAL" clId="{18D48487-D620-4E10-B40E-2D429B8B1132}" dt="2023-11-16T02:13:20.847" v="221" actId="14100"/>
          <ac:picMkLst>
            <pc:docMk/>
            <pc:sldMk cId="640870325" sldId="262"/>
            <ac:picMk id="8" creationId="{DD5D9F7A-8E13-4730-91B7-7A83F86E3678}"/>
          </ac:picMkLst>
        </pc:picChg>
      </pc:sldChg>
      <pc:sldChg chg="modSp add ord modAnim">
        <pc:chgData name="McCormacP" userId="0fb0a698-7f38-4e68-86ef-52b3682d14e1" providerId="ADAL" clId="{18D48487-D620-4E10-B40E-2D429B8B1132}" dt="2023-11-16T02:38:34.963" v="1178" actId="6549"/>
        <pc:sldMkLst>
          <pc:docMk/>
          <pc:sldMk cId="1674388228" sldId="263"/>
        </pc:sldMkLst>
        <pc:spChg chg="mod">
          <ac:chgData name="McCormacP" userId="0fb0a698-7f38-4e68-86ef-52b3682d14e1" providerId="ADAL" clId="{18D48487-D620-4E10-B40E-2D429B8B1132}" dt="2023-11-16T02:38:34.963" v="1178" actId="6549"/>
          <ac:spMkLst>
            <pc:docMk/>
            <pc:sldMk cId="1674388228" sldId="263"/>
            <ac:spMk id="3" creationId="{24DDB4BF-A637-46D5-B378-3CD59DF21C84}"/>
          </ac:spMkLst>
        </pc:spChg>
      </pc:sldChg>
      <pc:sldChg chg="modSp add">
        <pc:chgData name="McCormacP" userId="0fb0a698-7f38-4e68-86ef-52b3682d14e1" providerId="ADAL" clId="{18D48487-D620-4E10-B40E-2D429B8B1132}" dt="2023-11-16T11:23:38.283" v="4581" actId="6549"/>
        <pc:sldMkLst>
          <pc:docMk/>
          <pc:sldMk cId="3632446770" sldId="264"/>
        </pc:sldMkLst>
        <pc:spChg chg="mod">
          <ac:chgData name="McCormacP" userId="0fb0a698-7f38-4e68-86ef-52b3682d14e1" providerId="ADAL" clId="{18D48487-D620-4E10-B40E-2D429B8B1132}" dt="2023-11-16T11:23:38.283" v="4581" actId="6549"/>
          <ac:spMkLst>
            <pc:docMk/>
            <pc:sldMk cId="3632446770" sldId="264"/>
            <ac:spMk id="3" creationId="{24DDB4BF-A637-46D5-B378-3CD59DF21C84}"/>
          </ac:spMkLst>
        </pc:spChg>
      </pc:sldChg>
      <pc:sldChg chg="modSp add">
        <pc:chgData name="McCormacP" userId="0fb0a698-7f38-4e68-86ef-52b3682d14e1" providerId="ADAL" clId="{18D48487-D620-4E10-B40E-2D429B8B1132}" dt="2023-11-16T11:24:24.524" v="4583" actId="5793"/>
        <pc:sldMkLst>
          <pc:docMk/>
          <pc:sldMk cId="2456159066" sldId="265"/>
        </pc:sldMkLst>
        <pc:spChg chg="mod">
          <ac:chgData name="McCormacP" userId="0fb0a698-7f38-4e68-86ef-52b3682d14e1" providerId="ADAL" clId="{18D48487-D620-4E10-B40E-2D429B8B1132}" dt="2023-11-16T02:24:37.182" v="372"/>
          <ac:spMkLst>
            <pc:docMk/>
            <pc:sldMk cId="2456159066" sldId="265"/>
            <ac:spMk id="2" creationId="{5E549D86-E595-4697-BEB5-FC0414CFB505}"/>
          </ac:spMkLst>
        </pc:spChg>
        <pc:spChg chg="mod">
          <ac:chgData name="McCormacP" userId="0fb0a698-7f38-4e68-86ef-52b3682d14e1" providerId="ADAL" clId="{18D48487-D620-4E10-B40E-2D429B8B1132}" dt="2023-11-16T11:24:24.524" v="4583" actId="5793"/>
          <ac:spMkLst>
            <pc:docMk/>
            <pc:sldMk cId="2456159066" sldId="265"/>
            <ac:spMk id="3" creationId="{24DDB4BF-A637-46D5-B378-3CD59DF21C84}"/>
          </ac:spMkLst>
        </pc:spChg>
      </pc:sldChg>
      <pc:sldChg chg="modSp add del">
        <pc:chgData name="McCormacP" userId="0fb0a698-7f38-4e68-86ef-52b3682d14e1" providerId="ADAL" clId="{18D48487-D620-4E10-B40E-2D429B8B1132}" dt="2023-11-16T04:00:59.310" v="4361" actId="2696"/>
        <pc:sldMkLst>
          <pc:docMk/>
          <pc:sldMk cId="2008004170" sldId="266"/>
        </pc:sldMkLst>
        <pc:spChg chg="mod">
          <ac:chgData name="McCormacP" userId="0fb0a698-7f38-4e68-86ef-52b3682d14e1" providerId="ADAL" clId="{18D48487-D620-4E10-B40E-2D429B8B1132}" dt="2023-11-16T02:29:53.359" v="492" actId="5793"/>
          <ac:spMkLst>
            <pc:docMk/>
            <pc:sldMk cId="2008004170" sldId="266"/>
            <ac:spMk id="3" creationId="{24DDB4BF-A637-46D5-B378-3CD59DF21C84}"/>
          </ac:spMkLst>
        </pc:spChg>
      </pc:sldChg>
      <pc:sldChg chg="modSp add modAnim">
        <pc:chgData name="McCormacP" userId="0fb0a698-7f38-4e68-86ef-52b3682d14e1" providerId="ADAL" clId="{18D48487-D620-4E10-B40E-2D429B8B1132}" dt="2023-11-16T11:24:39.619" v="4584"/>
        <pc:sldMkLst>
          <pc:docMk/>
          <pc:sldMk cId="4046626169" sldId="267"/>
        </pc:sldMkLst>
        <pc:spChg chg="mod">
          <ac:chgData name="McCormacP" userId="0fb0a698-7f38-4e68-86ef-52b3682d14e1" providerId="ADAL" clId="{18D48487-D620-4E10-B40E-2D429B8B1132}" dt="2023-11-16T04:01:05.940" v="4362" actId="20577"/>
          <ac:spMkLst>
            <pc:docMk/>
            <pc:sldMk cId="4046626169" sldId="267"/>
            <ac:spMk id="3" creationId="{24DDB4BF-A637-46D5-B378-3CD59DF21C84}"/>
          </ac:spMkLst>
        </pc:spChg>
      </pc:sldChg>
      <pc:sldChg chg="addSp delSp modSp add del modAnim">
        <pc:chgData name="McCormacP" userId="0fb0a698-7f38-4e68-86ef-52b3682d14e1" providerId="ADAL" clId="{18D48487-D620-4E10-B40E-2D429B8B1132}" dt="2023-11-16T04:02:08.809" v="4406" actId="2696"/>
        <pc:sldMkLst>
          <pc:docMk/>
          <pc:sldMk cId="1816204998" sldId="268"/>
        </pc:sldMkLst>
        <pc:spChg chg="mod">
          <ac:chgData name="McCormacP" userId="0fb0a698-7f38-4e68-86ef-52b3682d14e1" providerId="ADAL" clId="{18D48487-D620-4E10-B40E-2D429B8B1132}" dt="2023-11-16T04:01:50.134" v="4405" actId="20577"/>
          <ac:spMkLst>
            <pc:docMk/>
            <pc:sldMk cId="1816204998" sldId="268"/>
            <ac:spMk id="3" creationId="{24DDB4BF-A637-46D5-B378-3CD59DF21C84}"/>
          </ac:spMkLst>
        </pc:spChg>
        <pc:spChg chg="add del mod">
          <ac:chgData name="McCormacP" userId="0fb0a698-7f38-4e68-86ef-52b3682d14e1" providerId="ADAL" clId="{18D48487-D620-4E10-B40E-2D429B8B1132}" dt="2023-11-16T02:42:48.557" v="1300" actId="478"/>
          <ac:spMkLst>
            <pc:docMk/>
            <pc:sldMk cId="1816204998" sldId="268"/>
            <ac:spMk id="4" creationId="{3A7AC9A0-3854-4379-8203-8C43AE669A55}"/>
          </ac:spMkLst>
        </pc:spChg>
      </pc:sldChg>
      <pc:sldChg chg="modSp add modAnim">
        <pc:chgData name="McCormacP" userId="0fb0a698-7f38-4e68-86ef-52b3682d14e1" providerId="ADAL" clId="{18D48487-D620-4E10-B40E-2D429B8B1132}" dt="2023-11-16T11:28:58.957" v="4586" actId="20577"/>
        <pc:sldMkLst>
          <pc:docMk/>
          <pc:sldMk cId="363614467" sldId="269"/>
        </pc:sldMkLst>
        <pc:spChg chg="mod">
          <ac:chgData name="McCormacP" userId="0fb0a698-7f38-4e68-86ef-52b3682d14e1" providerId="ADAL" clId="{18D48487-D620-4E10-B40E-2D429B8B1132}" dt="2023-11-16T11:28:58.957" v="4586" actId="20577"/>
          <ac:spMkLst>
            <pc:docMk/>
            <pc:sldMk cId="363614467" sldId="269"/>
            <ac:spMk id="3" creationId="{24DDB4BF-A637-46D5-B378-3CD59DF21C84}"/>
          </ac:spMkLst>
        </pc:spChg>
      </pc:sldChg>
      <pc:sldChg chg="modSp add del ord">
        <pc:chgData name="McCormacP" userId="0fb0a698-7f38-4e68-86ef-52b3682d14e1" providerId="ADAL" clId="{18D48487-D620-4E10-B40E-2D429B8B1132}" dt="2023-11-16T02:43:28.879" v="1319" actId="2696"/>
        <pc:sldMkLst>
          <pc:docMk/>
          <pc:sldMk cId="2660295974" sldId="269"/>
        </pc:sldMkLst>
        <pc:spChg chg="mod">
          <ac:chgData name="McCormacP" userId="0fb0a698-7f38-4e68-86ef-52b3682d14e1" providerId="ADAL" clId="{18D48487-D620-4E10-B40E-2D429B8B1132}" dt="2023-11-16T02:43:22.521" v="1318" actId="20577"/>
          <ac:spMkLst>
            <pc:docMk/>
            <pc:sldMk cId="2660295974" sldId="269"/>
            <ac:spMk id="3" creationId="{24DDB4BF-A637-46D5-B378-3CD59DF21C84}"/>
          </ac:spMkLst>
        </pc:spChg>
      </pc:sldChg>
      <pc:sldChg chg="modSp add modAnim">
        <pc:chgData name="McCormacP" userId="0fb0a698-7f38-4e68-86ef-52b3682d14e1" providerId="ADAL" clId="{18D48487-D620-4E10-B40E-2D429B8B1132}" dt="2023-11-16T11:26:03.915" v="4585" actId="20577"/>
        <pc:sldMkLst>
          <pc:docMk/>
          <pc:sldMk cId="3689359362" sldId="270"/>
        </pc:sldMkLst>
        <pc:spChg chg="mod">
          <ac:chgData name="McCormacP" userId="0fb0a698-7f38-4e68-86ef-52b3682d14e1" providerId="ADAL" clId="{18D48487-D620-4E10-B40E-2D429B8B1132}" dt="2023-11-16T11:26:03.915" v="4585" actId="20577"/>
          <ac:spMkLst>
            <pc:docMk/>
            <pc:sldMk cId="3689359362" sldId="270"/>
            <ac:spMk id="3" creationId="{24DDB4BF-A637-46D5-B378-3CD59DF21C84}"/>
          </ac:spMkLst>
        </pc:spChg>
      </pc:sldChg>
      <pc:sldChg chg="addSp modSp add modAnim">
        <pc:chgData name="McCormacP" userId="0fb0a698-7f38-4e68-86ef-52b3682d14e1" providerId="ADAL" clId="{18D48487-D620-4E10-B40E-2D429B8B1132}" dt="2023-11-16T11:34:12.751" v="4722" actId="1076"/>
        <pc:sldMkLst>
          <pc:docMk/>
          <pc:sldMk cId="411996784" sldId="271"/>
        </pc:sldMkLst>
        <pc:spChg chg="mod">
          <ac:chgData name="McCormacP" userId="0fb0a698-7f38-4e68-86ef-52b3682d14e1" providerId="ADAL" clId="{18D48487-D620-4E10-B40E-2D429B8B1132}" dt="2023-11-16T11:32:04.189" v="4649" actId="6549"/>
          <ac:spMkLst>
            <pc:docMk/>
            <pc:sldMk cId="411996784" sldId="271"/>
            <ac:spMk id="3" creationId="{24DDB4BF-A637-46D5-B378-3CD59DF21C84}"/>
          </ac:spMkLst>
        </pc:spChg>
        <pc:spChg chg="add mod">
          <ac:chgData name="McCormacP" userId="0fb0a698-7f38-4e68-86ef-52b3682d14e1" providerId="ADAL" clId="{18D48487-D620-4E10-B40E-2D429B8B1132}" dt="2023-11-16T11:34:12.751" v="4722" actId="1076"/>
          <ac:spMkLst>
            <pc:docMk/>
            <pc:sldMk cId="411996784" sldId="271"/>
            <ac:spMk id="4" creationId="{ED0B9EAE-C7BC-4A0A-A580-0D9D8EAE87C0}"/>
          </ac:spMkLst>
        </pc:spChg>
      </pc:sldChg>
      <pc:sldChg chg="addSp delSp modSp add ord modAnim">
        <pc:chgData name="McCormacP" userId="0fb0a698-7f38-4e68-86ef-52b3682d14e1" providerId="ADAL" clId="{18D48487-D620-4E10-B40E-2D429B8B1132}" dt="2023-11-16T12:21:29.489" v="5348" actId="20577"/>
        <pc:sldMkLst>
          <pc:docMk/>
          <pc:sldMk cId="643788164" sldId="272"/>
        </pc:sldMkLst>
        <pc:spChg chg="mod">
          <ac:chgData name="McCormacP" userId="0fb0a698-7f38-4e68-86ef-52b3682d14e1" providerId="ADAL" clId="{18D48487-D620-4E10-B40E-2D429B8B1132}" dt="2023-11-16T12:21:29.489" v="5348" actId="20577"/>
          <ac:spMkLst>
            <pc:docMk/>
            <pc:sldMk cId="643788164" sldId="272"/>
            <ac:spMk id="3" creationId="{24DDB4BF-A637-46D5-B378-3CD59DF21C84}"/>
          </ac:spMkLst>
        </pc:spChg>
        <pc:spChg chg="del">
          <ac:chgData name="McCormacP" userId="0fb0a698-7f38-4e68-86ef-52b3682d14e1" providerId="ADAL" clId="{18D48487-D620-4E10-B40E-2D429B8B1132}" dt="2023-11-16T02:58:57.704" v="2382" actId="478"/>
          <ac:spMkLst>
            <pc:docMk/>
            <pc:sldMk cId="643788164" sldId="272"/>
            <ac:spMk id="4" creationId="{ED0B9EAE-C7BC-4A0A-A580-0D9D8EAE87C0}"/>
          </ac:spMkLst>
        </pc:spChg>
        <pc:spChg chg="add mod">
          <ac:chgData name="McCormacP" userId="0fb0a698-7f38-4e68-86ef-52b3682d14e1" providerId="ADAL" clId="{18D48487-D620-4E10-B40E-2D429B8B1132}" dt="2023-11-16T11:33:58.837" v="4720" actId="1076"/>
          <ac:spMkLst>
            <pc:docMk/>
            <pc:sldMk cId="643788164" sldId="272"/>
            <ac:spMk id="5" creationId="{0B910434-A814-4607-909F-0BEC8003AC69}"/>
          </ac:spMkLst>
        </pc:spChg>
      </pc:sldChg>
      <pc:sldChg chg="delSp modSp add modAnim">
        <pc:chgData name="McCormacP" userId="0fb0a698-7f38-4e68-86ef-52b3682d14e1" providerId="ADAL" clId="{18D48487-D620-4E10-B40E-2D429B8B1132}" dt="2023-11-16T12:23:20.997" v="5351" actId="255"/>
        <pc:sldMkLst>
          <pc:docMk/>
          <pc:sldMk cId="3172382794" sldId="273"/>
        </pc:sldMkLst>
        <pc:spChg chg="mod">
          <ac:chgData name="McCormacP" userId="0fb0a698-7f38-4e68-86ef-52b3682d14e1" providerId="ADAL" clId="{18D48487-D620-4E10-B40E-2D429B8B1132}" dt="2023-11-16T12:23:20.997" v="5351" actId="255"/>
          <ac:spMkLst>
            <pc:docMk/>
            <pc:sldMk cId="3172382794" sldId="273"/>
            <ac:spMk id="3" creationId="{24DDB4BF-A637-46D5-B378-3CD59DF21C84}"/>
          </ac:spMkLst>
        </pc:spChg>
        <pc:spChg chg="del">
          <ac:chgData name="McCormacP" userId="0fb0a698-7f38-4e68-86ef-52b3682d14e1" providerId="ADAL" clId="{18D48487-D620-4E10-B40E-2D429B8B1132}" dt="2023-11-16T03:17:55.671" v="2566" actId="478"/>
          <ac:spMkLst>
            <pc:docMk/>
            <pc:sldMk cId="3172382794" sldId="273"/>
            <ac:spMk id="5" creationId="{0B910434-A814-4607-909F-0BEC8003AC69}"/>
          </ac:spMkLst>
        </pc:spChg>
      </pc:sldChg>
      <pc:sldChg chg="modSp add del">
        <pc:chgData name="McCormacP" userId="0fb0a698-7f38-4e68-86ef-52b3682d14e1" providerId="ADAL" clId="{18D48487-D620-4E10-B40E-2D429B8B1132}" dt="2023-11-16T03:19:54.911" v="2575" actId="2696"/>
        <pc:sldMkLst>
          <pc:docMk/>
          <pc:sldMk cId="2379915470" sldId="274"/>
        </pc:sldMkLst>
        <pc:spChg chg="mod">
          <ac:chgData name="McCormacP" userId="0fb0a698-7f38-4e68-86ef-52b3682d14e1" providerId="ADAL" clId="{18D48487-D620-4E10-B40E-2D429B8B1132}" dt="2023-11-16T03:18:34.298" v="2573" actId="20577"/>
          <ac:spMkLst>
            <pc:docMk/>
            <pc:sldMk cId="2379915470" sldId="274"/>
            <ac:spMk id="3" creationId="{24DDB4BF-A637-46D5-B378-3CD59DF21C84}"/>
          </ac:spMkLst>
        </pc:spChg>
      </pc:sldChg>
      <pc:sldChg chg="delSp modSp add del modAnim">
        <pc:chgData name="McCormacP" userId="0fb0a698-7f38-4e68-86ef-52b3682d14e1" providerId="ADAL" clId="{18D48487-D620-4E10-B40E-2D429B8B1132}" dt="2023-11-16T11:37:55.834" v="4798" actId="2696"/>
        <pc:sldMkLst>
          <pc:docMk/>
          <pc:sldMk cId="2823526033" sldId="274"/>
        </pc:sldMkLst>
        <pc:spChg chg="mod">
          <ac:chgData name="McCormacP" userId="0fb0a698-7f38-4e68-86ef-52b3682d14e1" providerId="ADAL" clId="{18D48487-D620-4E10-B40E-2D429B8B1132}" dt="2023-11-16T03:26:25.591" v="2786" actId="20577"/>
          <ac:spMkLst>
            <pc:docMk/>
            <pc:sldMk cId="2823526033" sldId="274"/>
            <ac:spMk id="3" creationId="{24DDB4BF-A637-46D5-B378-3CD59DF21C84}"/>
          </ac:spMkLst>
        </pc:spChg>
        <pc:spChg chg="del">
          <ac:chgData name="McCormacP" userId="0fb0a698-7f38-4e68-86ef-52b3682d14e1" providerId="ADAL" clId="{18D48487-D620-4E10-B40E-2D429B8B1132}" dt="2023-11-16T03:25:49.024" v="2683" actId="478"/>
          <ac:spMkLst>
            <pc:docMk/>
            <pc:sldMk cId="2823526033" sldId="274"/>
            <ac:spMk id="5" creationId="{0B910434-A814-4607-909F-0BEC8003AC69}"/>
          </ac:spMkLst>
        </pc:spChg>
      </pc:sldChg>
      <pc:sldChg chg="addSp modSp add modAnim">
        <pc:chgData name="McCormacP" userId="0fb0a698-7f38-4e68-86ef-52b3682d14e1" providerId="ADAL" clId="{18D48487-D620-4E10-B40E-2D429B8B1132}" dt="2023-11-16T12:23:50.536" v="5353" actId="27636"/>
        <pc:sldMkLst>
          <pc:docMk/>
          <pc:sldMk cId="4260396609" sldId="275"/>
        </pc:sldMkLst>
        <pc:spChg chg="mod">
          <ac:chgData name="McCormacP" userId="0fb0a698-7f38-4e68-86ef-52b3682d14e1" providerId="ADAL" clId="{18D48487-D620-4E10-B40E-2D429B8B1132}" dt="2023-11-16T12:23:50.536" v="5353" actId="27636"/>
          <ac:spMkLst>
            <pc:docMk/>
            <pc:sldMk cId="4260396609" sldId="275"/>
            <ac:spMk id="3" creationId="{24DDB4BF-A637-46D5-B378-3CD59DF21C84}"/>
          </ac:spMkLst>
        </pc:spChg>
        <pc:spChg chg="add mod">
          <ac:chgData name="McCormacP" userId="0fb0a698-7f38-4e68-86ef-52b3682d14e1" providerId="ADAL" clId="{18D48487-D620-4E10-B40E-2D429B8B1132}" dt="2023-11-16T11:41:33.748" v="4926" actId="1076"/>
          <ac:spMkLst>
            <pc:docMk/>
            <pc:sldMk cId="4260396609" sldId="275"/>
            <ac:spMk id="4" creationId="{B1C9C1B9-191D-4AF0-8437-42FC782C6A2B}"/>
          </ac:spMkLst>
        </pc:spChg>
      </pc:sldChg>
      <pc:sldChg chg="delSp modSp add modAnim">
        <pc:chgData name="McCormacP" userId="0fb0a698-7f38-4e68-86ef-52b3682d14e1" providerId="ADAL" clId="{18D48487-D620-4E10-B40E-2D429B8B1132}" dt="2023-11-16T13:13:30.040" v="5408" actId="20577"/>
        <pc:sldMkLst>
          <pc:docMk/>
          <pc:sldMk cId="4173787313" sldId="276"/>
        </pc:sldMkLst>
        <pc:spChg chg="mod">
          <ac:chgData name="McCormacP" userId="0fb0a698-7f38-4e68-86ef-52b3682d14e1" providerId="ADAL" clId="{18D48487-D620-4E10-B40E-2D429B8B1132}" dt="2023-11-16T13:13:30.040" v="5408" actId="20577"/>
          <ac:spMkLst>
            <pc:docMk/>
            <pc:sldMk cId="4173787313" sldId="276"/>
            <ac:spMk id="3" creationId="{24DDB4BF-A637-46D5-B378-3CD59DF21C84}"/>
          </ac:spMkLst>
        </pc:spChg>
        <pc:spChg chg="del">
          <ac:chgData name="McCormacP" userId="0fb0a698-7f38-4e68-86ef-52b3682d14e1" providerId="ADAL" clId="{18D48487-D620-4E10-B40E-2D429B8B1132}" dt="2023-11-16T03:39:01.654" v="3251" actId="478"/>
          <ac:spMkLst>
            <pc:docMk/>
            <pc:sldMk cId="4173787313" sldId="276"/>
            <ac:spMk id="4" creationId="{B1C9C1B9-191D-4AF0-8437-42FC782C6A2B}"/>
          </ac:spMkLst>
        </pc:spChg>
      </pc:sldChg>
      <pc:sldChg chg="modSp add modAnim">
        <pc:chgData name="McCormacP" userId="0fb0a698-7f38-4e68-86ef-52b3682d14e1" providerId="ADAL" clId="{18D48487-D620-4E10-B40E-2D429B8B1132}" dt="2023-11-16T11:57:03.564" v="5043" actId="20577"/>
        <pc:sldMkLst>
          <pc:docMk/>
          <pc:sldMk cId="4050733842" sldId="277"/>
        </pc:sldMkLst>
        <pc:spChg chg="mod">
          <ac:chgData name="McCormacP" userId="0fb0a698-7f38-4e68-86ef-52b3682d14e1" providerId="ADAL" clId="{18D48487-D620-4E10-B40E-2D429B8B1132}" dt="2023-11-16T11:57:03.564" v="5043" actId="20577"/>
          <ac:spMkLst>
            <pc:docMk/>
            <pc:sldMk cId="4050733842" sldId="277"/>
            <ac:spMk id="3" creationId="{24DDB4BF-A637-46D5-B378-3CD59DF21C84}"/>
          </ac:spMkLst>
        </pc:spChg>
      </pc:sldChg>
      <pc:sldChg chg="modSp add modAnim">
        <pc:chgData name="McCormacP" userId="0fb0a698-7f38-4e68-86ef-52b3682d14e1" providerId="ADAL" clId="{18D48487-D620-4E10-B40E-2D429B8B1132}" dt="2023-11-16T12:33:21.069" v="5358" actId="20577"/>
        <pc:sldMkLst>
          <pc:docMk/>
          <pc:sldMk cId="3209668555" sldId="278"/>
        </pc:sldMkLst>
        <pc:spChg chg="mod">
          <ac:chgData name="McCormacP" userId="0fb0a698-7f38-4e68-86ef-52b3682d14e1" providerId="ADAL" clId="{18D48487-D620-4E10-B40E-2D429B8B1132}" dt="2023-11-16T12:33:21.069" v="5358" actId="20577"/>
          <ac:spMkLst>
            <pc:docMk/>
            <pc:sldMk cId="3209668555" sldId="278"/>
            <ac:spMk id="3" creationId="{24DDB4BF-A637-46D5-B378-3CD59DF21C84}"/>
          </ac:spMkLst>
        </pc:spChg>
      </pc:sldChg>
      <pc:sldChg chg="modSp add modAnim">
        <pc:chgData name="McCormacP" userId="0fb0a698-7f38-4e68-86ef-52b3682d14e1" providerId="ADAL" clId="{18D48487-D620-4E10-B40E-2D429B8B1132}" dt="2023-11-16T12:35:24.906" v="5361" actId="255"/>
        <pc:sldMkLst>
          <pc:docMk/>
          <pc:sldMk cId="340322934" sldId="279"/>
        </pc:sldMkLst>
        <pc:spChg chg="mod">
          <ac:chgData name="McCormacP" userId="0fb0a698-7f38-4e68-86ef-52b3682d14e1" providerId="ADAL" clId="{18D48487-D620-4E10-B40E-2D429B8B1132}" dt="2023-11-16T12:35:24.906" v="5361" actId="255"/>
          <ac:spMkLst>
            <pc:docMk/>
            <pc:sldMk cId="340322934" sldId="279"/>
            <ac:spMk id="3" creationId="{24DDB4BF-A637-46D5-B378-3CD59DF21C84}"/>
          </ac:spMkLst>
        </pc:spChg>
      </pc:sldChg>
      <pc:sldChg chg="modSp add">
        <pc:chgData name="McCormacP" userId="0fb0a698-7f38-4e68-86ef-52b3682d14e1" providerId="ADAL" clId="{18D48487-D620-4E10-B40E-2D429B8B1132}" dt="2023-11-16T12:00:20.355" v="5169" actId="27636"/>
        <pc:sldMkLst>
          <pc:docMk/>
          <pc:sldMk cId="703223220" sldId="280"/>
        </pc:sldMkLst>
        <pc:spChg chg="mod">
          <ac:chgData name="McCormacP" userId="0fb0a698-7f38-4e68-86ef-52b3682d14e1" providerId="ADAL" clId="{18D48487-D620-4E10-B40E-2D429B8B1132}" dt="2023-11-16T12:00:20.355" v="5169" actId="27636"/>
          <ac:spMkLst>
            <pc:docMk/>
            <pc:sldMk cId="703223220" sldId="280"/>
            <ac:spMk id="3" creationId="{24DDB4BF-A637-46D5-B378-3CD59DF21C84}"/>
          </ac:spMkLst>
        </pc:spChg>
      </pc:sldChg>
      <pc:sldChg chg="modSp add">
        <pc:chgData name="McCormacP" userId="0fb0a698-7f38-4e68-86ef-52b3682d14e1" providerId="ADAL" clId="{18D48487-D620-4E10-B40E-2D429B8B1132}" dt="2023-11-16T13:07:57.170" v="5389" actId="20577"/>
        <pc:sldMkLst>
          <pc:docMk/>
          <pc:sldMk cId="2266362091" sldId="281"/>
        </pc:sldMkLst>
        <pc:spChg chg="mod">
          <ac:chgData name="McCormacP" userId="0fb0a698-7f38-4e68-86ef-52b3682d14e1" providerId="ADAL" clId="{18D48487-D620-4E10-B40E-2D429B8B1132}" dt="2023-11-16T13:07:57.170" v="5389" actId="20577"/>
          <ac:spMkLst>
            <pc:docMk/>
            <pc:sldMk cId="2266362091" sldId="281"/>
            <ac:spMk id="3" creationId="{24DDB4BF-A637-46D5-B378-3CD59DF21C84}"/>
          </ac:spMkLst>
        </pc:spChg>
      </pc:sldChg>
      <pc:sldChg chg="delSp modSp add modAnim">
        <pc:chgData name="McCormacP" userId="0fb0a698-7f38-4e68-86ef-52b3682d14e1" providerId="ADAL" clId="{18D48487-D620-4E10-B40E-2D429B8B1132}" dt="2023-11-16T12:20:42.440" v="5347"/>
        <pc:sldMkLst>
          <pc:docMk/>
          <pc:sldMk cId="1872038594" sldId="282"/>
        </pc:sldMkLst>
        <pc:spChg chg="mod">
          <ac:chgData name="McCormacP" userId="0fb0a698-7f38-4e68-86ef-52b3682d14e1" providerId="ADAL" clId="{18D48487-D620-4E10-B40E-2D429B8B1132}" dt="2023-11-16T11:34:52.769" v="4777" actId="20577"/>
          <ac:spMkLst>
            <pc:docMk/>
            <pc:sldMk cId="1872038594" sldId="282"/>
            <ac:spMk id="3" creationId="{24DDB4BF-A637-46D5-B378-3CD59DF21C84}"/>
          </ac:spMkLst>
        </pc:spChg>
        <pc:spChg chg="del mod">
          <ac:chgData name="McCormacP" userId="0fb0a698-7f38-4e68-86ef-52b3682d14e1" providerId="ADAL" clId="{18D48487-D620-4E10-B40E-2D429B8B1132}" dt="2023-11-16T11:34:32.802" v="4726" actId="478"/>
          <ac:spMkLst>
            <pc:docMk/>
            <pc:sldMk cId="1872038594" sldId="282"/>
            <ac:spMk id="4" creationId="{ED0B9EAE-C7BC-4A0A-A580-0D9D8EAE87C0}"/>
          </ac:spMkLst>
        </pc:spChg>
      </pc:sldChg>
      <pc:sldChg chg="addSp delSp modSp add modAnim">
        <pc:chgData name="McCormacP" userId="0fb0a698-7f38-4e68-86ef-52b3682d14e1" providerId="ADAL" clId="{18D48487-D620-4E10-B40E-2D429B8B1132}" dt="2023-11-16T13:12:15.631" v="5401" actId="20577"/>
        <pc:sldMkLst>
          <pc:docMk/>
          <pc:sldMk cId="1958402553" sldId="283"/>
        </pc:sldMkLst>
        <pc:spChg chg="add del mod">
          <ac:chgData name="McCormacP" userId="0fb0a698-7f38-4e68-86ef-52b3682d14e1" providerId="ADAL" clId="{18D48487-D620-4E10-B40E-2D429B8B1132}" dt="2023-11-16T13:12:15.631" v="5401" actId="20577"/>
          <ac:spMkLst>
            <pc:docMk/>
            <pc:sldMk cId="1958402553" sldId="283"/>
            <ac:spMk id="5" creationId="{0B910434-A814-4607-909F-0BEC8003AC69}"/>
          </ac:spMkLst>
        </pc:spChg>
      </pc:sldChg>
      <pc:sldChg chg="modSp add">
        <pc:chgData name="McCormacP" userId="0fb0a698-7f38-4e68-86ef-52b3682d14e1" providerId="ADAL" clId="{18D48487-D620-4E10-B40E-2D429B8B1132}" dt="2023-11-16T13:05:46.585" v="5364" actId="20577"/>
        <pc:sldMkLst>
          <pc:docMk/>
          <pc:sldMk cId="630683585" sldId="284"/>
        </pc:sldMkLst>
        <pc:spChg chg="mod">
          <ac:chgData name="McCormacP" userId="0fb0a698-7f38-4e68-86ef-52b3682d14e1" providerId="ADAL" clId="{18D48487-D620-4E10-B40E-2D429B8B1132}" dt="2023-11-16T13:05:46.585" v="5364" actId="20577"/>
          <ac:spMkLst>
            <pc:docMk/>
            <pc:sldMk cId="630683585" sldId="284"/>
            <ac:spMk id="3" creationId="{24DDB4BF-A637-46D5-B378-3CD59DF21C84}"/>
          </ac:spMkLst>
        </pc:spChg>
      </pc:sldChg>
      <pc:sldChg chg="modSp add">
        <pc:chgData name="McCormacP" userId="0fb0a698-7f38-4e68-86ef-52b3682d14e1" providerId="ADAL" clId="{18D48487-D620-4E10-B40E-2D429B8B1132}" dt="2023-11-16T13:05:55.619" v="5365" actId="6549"/>
        <pc:sldMkLst>
          <pc:docMk/>
          <pc:sldMk cId="1696157011" sldId="285"/>
        </pc:sldMkLst>
        <pc:spChg chg="mod">
          <ac:chgData name="McCormacP" userId="0fb0a698-7f38-4e68-86ef-52b3682d14e1" providerId="ADAL" clId="{18D48487-D620-4E10-B40E-2D429B8B1132}" dt="2023-11-16T13:05:55.619" v="5365" actId="6549"/>
          <ac:spMkLst>
            <pc:docMk/>
            <pc:sldMk cId="1696157011" sldId="285"/>
            <ac:spMk id="3" creationId="{24DDB4BF-A637-46D5-B378-3CD59DF21C8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7DEFCE-05BB-4CCD-9797-05DEE8B25A4D}"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BB5F4-E857-4814-A907-2068D0A06637}" type="slidenum">
              <a:rPr lang="en-US" smtClean="0"/>
              <a:t>‹#›</a:t>
            </a:fld>
            <a:endParaRPr lang="en-US"/>
          </a:p>
        </p:txBody>
      </p:sp>
    </p:spTree>
    <p:extLst>
      <p:ext uri="{BB962C8B-B14F-4D97-AF65-F5344CB8AC3E}">
        <p14:creationId xmlns:p14="http://schemas.microsoft.com/office/powerpoint/2010/main" val="2395301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7DEFCE-05BB-4CCD-9797-05DEE8B25A4D}"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BB5F4-E857-4814-A907-2068D0A06637}" type="slidenum">
              <a:rPr lang="en-US" smtClean="0"/>
              <a:t>‹#›</a:t>
            </a:fld>
            <a:endParaRPr lang="en-US"/>
          </a:p>
        </p:txBody>
      </p:sp>
    </p:spTree>
    <p:extLst>
      <p:ext uri="{BB962C8B-B14F-4D97-AF65-F5344CB8AC3E}">
        <p14:creationId xmlns:p14="http://schemas.microsoft.com/office/powerpoint/2010/main" val="1312567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7DEFCE-05BB-4CCD-9797-05DEE8B25A4D}"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BB5F4-E857-4814-A907-2068D0A06637}" type="slidenum">
              <a:rPr lang="en-US" smtClean="0"/>
              <a:t>‹#›</a:t>
            </a:fld>
            <a:endParaRPr lang="en-US"/>
          </a:p>
        </p:txBody>
      </p:sp>
    </p:spTree>
    <p:extLst>
      <p:ext uri="{BB962C8B-B14F-4D97-AF65-F5344CB8AC3E}">
        <p14:creationId xmlns:p14="http://schemas.microsoft.com/office/powerpoint/2010/main" val="240191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7DEFCE-05BB-4CCD-9797-05DEE8B25A4D}"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BB5F4-E857-4814-A907-2068D0A06637}" type="slidenum">
              <a:rPr lang="en-US" smtClean="0"/>
              <a:t>‹#›</a:t>
            </a:fld>
            <a:endParaRPr lang="en-US"/>
          </a:p>
        </p:txBody>
      </p:sp>
    </p:spTree>
    <p:extLst>
      <p:ext uri="{BB962C8B-B14F-4D97-AF65-F5344CB8AC3E}">
        <p14:creationId xmlns:p14="http://schemas.microsoft.com/office/powerpoint/2010/main" val="2086917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7DEFCE-05BB-4CCD-9797-05DEE8B25A4D}" type="datetimeFigureOut">
              <a:rPr lang="en-US" smtClean="0"/>
              <a:t>11/21/2023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BB5F4-E857-4814-A907-2068D0A06637}" type="slidenum">
              <a:rPr lang="en-US" smtClean="0"/>
              <a:t>‹#›</a:t>
            </a:fld>
            <a:endParaRPr lang="en-US"/>
          </a:p>
        </p:txBody>
      </p:sp>
    </p:spTree>
    <p:extLst>
      <p:ext uri="{BB962C8B-B14F-4D97-AF65-F5344CB8AC3E}">
        <p14:creationId xmlns:p14="http://schemas.microsoft.com/office/powerpoint/2010/main" val="527655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7DEFCE-05BB-4CCD-9797-05DEE8B25A4D}" type="datetimeFigureOut">
              <a:rPr lang="en-US" smtClean="0"/>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BB5F4-E857-4814-A907-2068D0A06637}" type="slidenum">
              <a:rPr lang="en-US" smtClean="0"/>
              <a:t>‹#›</a:t>
            </a:fld>
            <a:endParaRPr lang="en-US"/>
          </a:p>
        </p:txBody>
      </p:sp>
    </p:spTree>
    <p:extLst>
      <p:ext uri="{BB962C8B-B14F-4D97-AF65-F5344CB8AC3E}">
        <p14:creationId xmlns:p14="http://schemas.microsoft.com/office/powerpoint/2010/main" val="1976725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7DEFCE-05BB-4CCD-9797-05DEE8B25A4D}" type="datetimeFigureOut">
              <a:rPr lang="en-US" smtClean="0"/>
              <a:t>11/21/2023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9BB5F4-E857-4814-A907-2068D0A06637}" type="slidenum">
              <a:rPr lang="en-US" smtClean="0"/>
              <a:t>‹#›</a:t>
            </a:fld>
            <a:endParaRPr lang="en-US"/>
          </a:p>
        </p:txBody>
      </p:sp>
    </p:spTree>
    <p:extLst>
      <p:ext uri="{BB962C8B-B14F-4D97-AF65-F5344CB8AC3E}">
        <p14:creationId xmlns:p14="http://schemas.microsoft.com/office/powerpoint/2010/main" val="3983651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7DEFCE-05BB-4CCD-9797-05DEE8B25A4D}" type="datetimeFigureOut">
              <a:rPr lang="en-US" smtClean="0"/>
              <a:t>11/21/2023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9BB5F4-E857-4814-A907-2068D0A06637}" type="slidenum">
              <a:rPr lang="en-US" smtClean="0"/>
              <a:t>‹#›</a:t>
            </a:fld>
            <a:endParaRPr lang="en-US"/>
          </a:p>
        </p:txBody>
      </p:sp>
    </p:spTree>
    <p:extLst>
      <p:ext uri="{BB962C8B-B14F-4D97-AF65-F5344CB8AC3E}">
        <p14:creationId xmlns:p14="http://schemas.microsoft.com/office/powerpoint/2010/main" val="3392519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7DEFCE-05BB-4CCD-9797-05DEE8B25A4D}" type="datetimeFigureOut">
              <a:rPr lang="en-US" smtClean="0"/>
              <a:t>11/21/2023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9BB5F4-E857-4814-A907-2068D0A06637}" type="slidenum">
              <a:rPr lang="en-US" smtClean="0"/>
              <a:t>‹#›</a:t>
            </a:fld>
            <a:endParaRPr lang="en-US"/>
          </a:p>
        </p:txBody>
      </p:sp>
    </p:spTree>
    <p:extLst>
      <p:ext uri="{BB962C8B-B14F-4D97-AF65-F5344CB8AC3E}">
        <p14:creationId xmlns:p14="http://schemas.microsoft.com/office/powerpoint/2010/main" val="388904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7DEFCE-05BB-4CCD-9797-05DEE8B25A4D}" type="datetimeFigureOut">
              <a:rPr lang="en-US" smtClean="0"/>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BB5F4-E857-4814-A907-2068D0A06637}" type="slidenum">
              <a:rPr lang="en-US" smtClean="0"/>
              <a:t>‹#›</a:t>
            </a:fld>
            <a:endParaRPr lang="en-US"/>
          </a:p>
        </p:txBody>
      </p:sp>
    </p:spTree>
    <p:extLst>
      <p:ext uri="{BB962C8B-B14F-4D97-AF65-F5344CB8AC3E}">
        <p14:creationId xmlns:p14="http://schemas.microsoft.com/office/powerpoint/2010/main" val="1424102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7DEFCE-05BB-4CCD-9797-05DEE8B25A4D}" type="datetimeFigureOut">
              <a:rPr lang="en-US" smtClean="0"/>
              <a:t>11/21/2023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BB5F4-E857-4814-A907-2068D0A06637}" type="slidenum">
              <a:rPr lang="en-US" smtClean="0"/>
              <a:t>‹#›</a:t>
            </a:fld>
            <a:endParaRPr lang="en-US"/>
          </a:p>
        </p:txBody>
      </p:sp>
    </p:spTree>
    <p:extLst>
      <p:ext uri="{BB962C8B-B14F-4D97-AF65-F5344CB8AC3E}">
        <p14:creationId xmlns:p14="http://schemas.microsoft.com/office/powerpoint/2010/main" val="146834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7DEFCE-05BB-4CCD-9797-05DEE8B25A4D}" type="datetimeFigureOut">
              <a:rPr lang="en-US" smtClean="0"/>
              <a:t>11/21/2023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BB5F4-E857-4814-A907-2068D0A06637}" type="slidenum">
              <a:rPr lang="en-US" smtClean="0"/>
              <a:t>‹#›</a:t>
            </a:fld>
            <a:endParaRPr lang="en-US"/>
          </a:p>
        </p:txBody>
      </p:sp>
    </p:spTree>
    <p:extLst>
      <p:ext uri="{BB962C8B-B14F-4D97-AF65-F5344CB8AC3E}">
        <p14:creationId xmlns:p14="http://schemas.microsoft.com/office/powerpoint/2010/main" val="26173541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86B419-1C78-44B3-BD23-9400489D46FC}"/>
              </a:ext>
            </a:extLst>
          </p:cNvPr>
          <p:cNvSpPr>
            <a:spLocks noGrp="1"/>
          </p:cNvSpPr>
          <p:nvPr>
            <p:ph type="ctrTitle"/>
          </p:nvPr>
        </p:nvSpPr>
        <p:spPr/>
        <p:txBody>
          <a:bodyPr/>
          <a:lstStyle/>
          <a:p>
            <a:r>
              <a:rPr lang="en-US" dirty="0"/>
              <a:t>Two lost sons</a:t>
            </a:r>
          </a:p>
        </p:txBody>
      </p:sp>
      <p:sp>
        <p:nvSpPr>
          <p:cNvPr id="3" name="Subtitle 2">
            <a:extLst>
              <a:ext uri="{FF2B5EF4-FFF2-40B4-BE49-F238E27FC236}">
                <a16:creationId xmlns:a16="http://schemas.microsoft.com/office/drawing/2014/main" xmlns="" id="{75FB854C-8D2B-4F86-94CB-1D4FF34EB08C}"/>
              </a:ext>
            </a:extLst>
          </p:cNvPr>
          <p:cNvSpPr>
            <a:spLocks noGrp="1"/>
          </p:cNvSpPr>
          <p:nvPr>
            <p:ph type="subTitle" idx="1"/>
          </p:nvPr>
        </p:nvSpPr>
        <p:spPr/>
        <p:txBody>
          <a:bodyPr>
            <a:normAutofit/>
          </a:bodyPr>
          <a:lstStyle/>
          <a:p>
            <a:r>
              <a:rPr lang="en-US" sz="4000" dirty="0"/>
              <a:t>Luke 15:11-32</a:t>
            </a:r>
          </a:p>
        </p:txBody>
      </p:sp>
    </p:spTree>
    <p:extLst>
      <p:ext uri="{BB962C8B-B14F-4D97-AF65-F5344CB8AC3E}">
        <p14:creationId xmlns:p14="http://schemas.microsoft.com/office/powerpoint/2010/main" val="3729833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normAutofit/>
          </a:bodyPr>
          <a:lstStyle/>
          <a:p>
            <a:pPr marL="0" indent="0" fontAlgn="base">
              <a:buNone/>
            </a:pPr>
            <a:r>
              <a:rPr lang="en-US" dirty="0"/>
              <a:t>20 “So he got up and came to his father. But while he was still a long    way off, his father saw him and  felt compassion </a:t>
            </a:r>
            <a:r>
              <a:rPr lang="en-US" i="1" dirty="0"/>
              <a:t>for him,</a:t>
            </a:r>
            <a:r>
              <a:rPr lang="en-US" dirty="0"/>
              <a:t> and ran and him and kissed him.</a:t>
            </a:r>
          </a:p>
          <a:p>
            <a:pPr marL="0" indent="0" fontAlgn="base">
              <a:buNone/>
            </a:pPr>
            <a:r>
              <a:rPr lang="en-US" dirty="0"/>
              <a:t> </a:t>
            </a:r>
          </a:p>
          <a:p>
            <a:pPr marL="0" indent="0" fontAlgn="base">
              <a:buNone/>
            </a:pPr>
            <a:endParaRPr lang="en-US" dirty="0"/>
          </a:p>
        </p:txBody>
      </p:sp>
      <p:sp>
        <p:nvSpPr>
          <p:cNvPr id="4" name="TextBox 3">
            <a:extLst>
              <a:ext uri="{FF2B5EF4-FFF2-40B4-BE49-F238E27FC236}">
                <a16:creationId xmlns:a16="http://schemas.microsoft.com/office/drawing/2014/main" xmlns="" id="{C1890791-563F-4F98-85D0-4334829F568F}"/>
              </a:ext>
            </a:extLst>
          </p:cNvPr>
          <p:cNvSpPr txBox="1"/>
          <p:nvPr/>
        </p:nvSpPr>
        <p:spPr>
          <a:xfrm>
            <a:off x="141403" y="681036"/>
            <a:ext cx="6165130" cy="5262979"/>
          </a:xfrm>
          <a:prstGeom prst="rect">
            <a:avLst/>
          </a:prstGeom>
          <a:solidFill>
            <a:srgbClr val="0070C0"/>
          </a:solidFill>
        </p:spPr>
        <p:txBody>
          <a:bodyPr wrap="square" rtlCol="0">
            <a:spAutoFit/>
          </a:bodyPr>
          <a:lstStyle/>
          <a:p>
            <a:r>
              <a:rPr lang="en-US" sz="2800" dirty="0"/>
              <a:t>“The younger man son comes within sight of the house. His father sees him and runs – </a:t>
            </a:r>
            <a:r>
              <a:rPr lang="en-US" sz="2800" i="1" dirty="0"/>
              <a:t>runs </a:t>
            </a:r>
            <a:r>
              <a:rPr lang="en-US" sz="2800" dirty="0"/>
              <a:t>  to him.  As a general rule, distinguished Middle Eastern patriarchs did not run. Children might run, women might run, young men might run. But not the paterfamilias, the dignified pillar of the community, the owner of the great estate.  He would not pick up his robes and bare his legs like some boy. But this father does.” Timothy Keller, </a:t>
            </a:r>
            <a:r>
              <a:rPr lang="en-US" sz="2800" i="1" dirty="0"/>
              <a:t>The Prodigal God, </a:t>
            </a:r>
            <a:r>
              <a:rPr lang="en-US" sz="2800" dirty="0"/>
              <a:t>25. </a:t>
            </a:r>
          </a:p>
        </p:txBody>
      </p:sp>
    </p:spTree>
    <p:extLst>
      <p:ext uri="{BB962C8B-B14F-4D97-AF65-F5344CB8AC3E}">
        <p14:creationId xmlns:p14="http://schemas.microsoft.com/office/powerpoint/2010/main" val="64087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normAutofit/>
          </a:bodyPr>
          <a:lstStyle/>
          <a:p>
            <a:pPr marL="0" indent="0" fontAlgn="base">
              <a:buNone/>
            </a:pPr>
            <a:r>
              <a:rPr lang="en-US" dirty="0"/>
              <a:t>20 “So he got up and came to his father. But while he was still a long    way off, his father saw him and felt compassion </a:t>
            </a:r>
            <a:r>
              <a:rPr lang="en-US" i="1" dirty="0"/>
              <a:t>for him,</a:t>
            </a:r>
            <a:r>
              <a:rPr lang="en-US" dirty="0"/>
              <a:t> and ran and     embraced him and kissed him.  21 “And the son said to him, ‘Father, I have sinned against heaven and in your sight; I am no longer worthy to be called your son.’ 22 “But the father said to his slaves, ‘Quickly bring out the best robe and put it on him, and put a ring on his hand and sandals on his feet; 23  and bring the fattened calf, kill it, and let us eat and celebrate;</a:t>
            </a:r>
          </a:p>
          <a:p>
            <a:pPr marL="0" indent="0" fontAlgn="base">
              <a:buNone/>
            </a:pPr>
            <a:r>
              <a:rPr lang="en-US" dirty="0"/>
              <a:t>24 for this son of mine was dead and has come to life again; he was lost and has been found.’ And they began to celebrate.</a:t>
            </a:r>
          </a:p>
          <a:p>
            <a:pPr marL="0" indent="0" fontAlgn="base">
              <a:buNone/>
            </a:pPr>
            <a:endParaRPr lang="en-US" dirty="0"/>
          </a:p>
          <a:p>
            <a:pPr marL="0" indent="0" fontAlgn="base">
              <a:buNone/>
            </a:pPr>
            <a:endParaRPr lang="en-US" dirty="0"/>
          </a:p>
        </p:txBody>
      </p:sp>
    </p:spTree>
    <p:extLst>
      <p:ext uri="{BB962C8B-B14F-4D97-AF65-F5344CB8AC3E}">
        <p14:creationId xmlns:p14="http://schemas.microsoft.com/office/powerpoint/2010/main" val="1674388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normAutofit/>
          </a:bodyPr>
          <a:lstStyle/>
          <a:p>
            <a:pPr marL="0" indent="0" fontAlgn="base">
              <a:buNone/>
            </a:pPr>
            <a:r>
              <a:rPr lang="en-US" b="1" dirty="0"/>
              <a:t>25</a:t>
            </a:r>
            <a:r>
              <a:rPr lang="en-US" dirty="0"/>
              <a:t> “Now his older son was in the field, and when he came and               approached the  house, he heard music and dancing.   26 “And he summoned one of the servants and </a:t>
            </a:r>
            <a:r>
              <a:rPr lang="en-US" i="1" dirty="0"/>
              <a:t>began</a:t>
            </a:r>
            <a:r>
              <a:rPr lang="en-US" dirty="0"/>
              <a:t>  inquiring what these things could be.   27 “And he said to him, ‘Your brother has come, and your father has killed the fattened calf because he has received him back      safe and sound.’      28 “But  he became angry and was not willing to go in; and his father    came out and </a:t>
            </a:r>
            <a:r>
              <a:rPr lang="en-US" i="1" dirty="0"/>
              <a:t>began</a:t>
            </a:r>
            <a:r>
              <a:rPr lang="en-US" dirty="0"/>
              <a:t> pleading with him. </a:t>
            </a:r>
          </a:p>
          <a:p>
            <a:pPr marL="0" indent="0" fontAlgn="base">
              <a:buNone/>
            </a:pPr>
            <a:endParaRPr lang="en-US" dirty="0"/>
          </a:p>
        </p:txBody>
      </p:sp>
    </p:spTree>
    <p:extLst>
      <p:ext uri="{BB962C8B-B14F-4D97-AF65-F5344CB8AC3E}">
        <p14:creationId xmlns:p14="http://schemas.microsoft.com/office/powerpoint/2010/main" val="3632446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normAutofit lnSpcReduction="10000"/>
          </a:bodyPr>
          <a:lstStyle/>
          <a:p>
            <a:pPr marL="0" indent="0" fontAlgn="base">
              <a:buNone/>
            </a:pPr>
            <a:r>
              <a:rPr lang="en-US" dirty="0"/>
              <a:t> 29 “But he answered and said to his father,  ‘Look! For so many years I have been serving you and I have never        neglected a command of  yours; and </a:t>
            </a:r>
            <a:r>
              <a:rPr lang="en-US" i="1" dirty="0"/>
              <a:t>yet</a:t>
            </a:r>
            <a:r>
              <a:rPr lang="en-US" dirty="0"/>
              <a:t> you have never given me a      young  goat, so that I might celebrate with my friends;  but when this son of yours came, who has devoured your wealth with  prostitutes, you killed  the fattened calf for him.’ </a:t>
            </a:r>
          </a:p>
          <a:p>
            <a:pPr marL="0" indent="0" fontAlgn="base">
              <a:buNone/>
            </a:pPr>
            <a:r>
              <a:rPr lang="en-US" dirty="0"/>
              <a:t>31 “And he said to him, ‘Son, you have always been with me, and all that is mine is yours.          32 ‘But we had to celebrate and rejoice, for this brother of yours was        dead and </a:t>
            </a:r>
            <a:r>
              <a:rPr lang="en-US" i="1" dirty="0"/>
              <a:t>has begun</a:t>
            </a:r>
            <a:r>
              <a:rPr lang="en-US" dirty="0"/>
              <a:t> to  live, and </a:t>
            </a:r>
            <a:r>
              <a:rPr lang="en-US" i="1" dirty="0"/>
              <a:t>was</a:t>
            </a:r>
            <a:r>
              <a:rPr lang="en-US" dirty="0"/>
              <a:t> lost and has been found.’ ”</a:t>
            </a:r>
          </a:p>
          <a:p>
            <a:pPr marL="0" indent="0" fontAlgn="base">
              <a:buNone/>
            </a:pPr>
            <a:r>
              <a:rPr lang="en-US" dirty="0"/>
              <a:t> </a:t>
            </a:r>
          </a:p>
        </p:txBody>
      </p:sp>
    </p:spTree>
    <p:extLst>
      <p:ext uri="{BB962C8B-B14F-4D97-AF65-F5344CB8AC3E}">
        <p14:creationId xmlns:p14="http://schemas.microsoft.com/office/powerpoint/2010/main" val="2456159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normAutofit/>
          </a:bodyPr>
          <a:lstStyle/>
          <a:p>
            <a:pPr marL="0" indent="0" fontAlgn="base">
              <a:buNone/>
            </a:pPr>
            <a:r>
              <a:rPr lang="en-US" dirty="0"/>
              <a:t>What will older son do? </a:t>
            </a:r>
          </a:p>
          <a:p>
            <a:pPr marL="0" indent="0" fontAlgn="base">
              <a:buNone/>
            </a:pPr>
            <a:endParaRPr lang="en-US" dirty="0"/>
          </a:p>
          <a:p>
            <a:pPr marL="0" indent="0" fontAlgn="base">
              <a:buNone/>
            </a:pPr>
            <a:r>
              <a:rPr lang="en-US" dirty="0"/>
              <a:t>Three things:</a:t>
            </a:r>
          </a:p>
          <a:p>
            <a:pPr marL="0" indent="0" fontAlgn="base">
              <a:buNone/>
            </a:pPr>
            <a:r>
              <a:rPr lang="en-US" dirty="0"/>
              <a:t>Love of the father</a:t>
            </a:r>
          </a:p>
          <a:p>
            <a:pPr marL="0" indent="0" fontAlgn="base">
              <a:buNone/>
            </a:pPr>
            <a:r>
              <a:rPr lang="en-US" dirty="0"/>
              <a:t>How did the younger son receive the father’s love? </a:t>
            </a:r>
          </a:p>
          <a:p>
            <a:pPr marL="0" indent="0" fontAlgn="base">
              <a:buNone/>
            </a:pPr>
            <a:r>
              <a:rPr lang="en-US" dirty="0"/>
              <a:t>What is the older brother’s problem?   </a:t>
            </a:r>
          </a:p>
        </p:txBody>
      </p:sp>
    </p:spTree>
    <p:extLst>
      <p:ext uri="{BB962C8B-B14F-4D97-AF65-F5344CB8AC3E}">
        <p14:creationId xmlns:p14="http://schemas.microsoft.com/office/powerpoint/2010/main" val="4046626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normAutofit/>
          </a:bodyPr>
          <a:lstStyle/>
          <a:p>
            <a:pPr marL="0" indent="0" fontAlgn="base">
              <a:buNone/>
            </a:pPr>
            <a:r>
              <a:rPr lang="en-US" dirty="0"/>
              <a:t> Father’s love is extravagant </a:t>
            </a:r>
          </a:p>
          <a:p>
            <a:pPr fontAlgn="base"/>
            <a:r>
              <a:rPr lang="en-US" dirty="0"/>
              <a:t>Vs. 20: So he got up and came to his father. But while he was still a long way off, his father saw him and felt compassion f</a:t>
            </a:r>
            <a:r>
              <a:rPr lang="en-US" i="1" dirty="0"/>
              <a:t>or him, </a:t>
            </a:r>
            <a:r>
              <a:rPr lang="en-US" dirty="0"/>
              <a:t>and ran and embraced him and kissed him.  </a:t>
            </a:r>
          </a:p>
          <a:p>
            <a:pPr marL="0" indent="0" fontAlgn="base">
              <a:buNone/>
            </a:pPr>
            <a:endParaRPr lang="en-US" dirty="0"/>
          </a:p>
          <a:p>
            <a:pPr fontAlgn="base"/>
            <a:r>
              <a:rPr lang="en-US" dirty="0"/>
              <a:t>22 &amp;23:  Best robe, rings on his finger and sandals and fattened calf </a:t>
            </a:r>
          </a:p>
          <a:p>
            <a:pPr fontAlgn="base"/>
            <a:endParaRPr lang="en-US" dirty="0"/>
          </a:p>
          <a:p>
            <a:pPr fontAlgn="base"/>
            <a:endParaRPr lang="en-US" dirty="0"/>
          </a:p>
          <a:p>
            <a:pPr marL="0" indent="0" fontAlgn="base">
              <a:buNone/>
            </a:pPr>
            <a:endParaRPr lang="en-US" dirty="0"/>
          </a:p>
          <a:p>
            <a:pPr fontAlgn="base"/>
            <a:endParaRPr lang="en-US" dirty="0"/>
          </a:p>
          <a:p>
            <a:pPr marL="0" indent="0" fontAlgn="base">
              <a:buNone/>
            </a:pPr>
            <a:endParaRPr lang="en-US" dirty="0"/>
          </a:p>
        </p:txBody>
      </p:sp>
    </p:spTree>
    <p:extLst>
      <p:ext uri="{BB962C8B-B14F-4D97-AF65-F5344CB8AC3E}">
        <p14:creationId xmlns:p14="http://schemas.microsoft.com/office/powerpoint/2010/main" val="368935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normAutofit/>
          </a:bodyPr>
          <a:lstStyle/>
          <a:p>
            <a:pPr marL="0" indent="0" fontAlgn="base">
              <a:buNone/>
            </a:pPr>
            <a:r>
              <a:rPr lang="en-US" dirty="0"/>
              <a:t>Father’s love is extravagant </a:t>
            </a:r>
          </a:p>
          <a:p>
            <a:pPr marL="0" indent="0" fontAlgn="base">
              <a:buNone/>
            </a:pPr>
            <a:r>
              <a:rPr lang="en-US" dirty="0"/>
              <a:t>He rejoices when his son returns</a:t>
            </a:r>
          </a:p>
          <a:p>
            <a:pPr fontAlgn="base"/>
            <a:r>
              <a:rPr lang="en-US" dirty="0"/>
              <a:t>Vs 32: But we had to celebrate and rejoice, for this brother of yours was dead and </a:t>
            </a:r>
            <a:r>
              <a:rPr lang="en-US" i="1" dirty="0"/>
              <a:t>has begun </a:t>
            </a:r>
            <a:r>
              <a:rPr lang="en-US" dirty="0"/>
              <a:t>to live, and w</a:t>
            </a:r>
            <a:r>
              <a:rPr lang="en-US" i="1" dirty="0"/>
              <a:t>as </a:t>
            </a:r>
            <a:r>
              <a:rPr lang="en-US" dirty="0"/>
              <a:t>lost and has been found. </a:t>
            </a:r>
          </a:p>
          <a:p>
            <a:pPr marL="0" indent="0" fontAlgn="base">
              <a:buNone/>
            </a:pPr>
            <a:endParaRPr lang="en-US" dirty="0"/>
          </a:p>
          <a:p>
            <a:pPr fontAlgn="base"/>
            <a:endParaRPr lang="en-US" dirty="0"/>
          </a:p>
          <a:p>
            <a:pPr fontAlgn="base"/>
            <a:endParaRPr lang="en-US" dirty="0"/>
          </a:p>
          <a:p>
            <a:pPr marL="0" indent="0" fontAlgn="base">
              <a:buNone/>
            </a:pPr>
            <a:endParaRPr lang="en-US" dirty="0"/>
          </a:p>
          <a:p>
            <a:pPr fontAlgn="base"/>
            <a:endParaRPr lang="en-US" dirty="0"/>
          </a:p>
          <a:p>
            <a:pPr marL="0" indent="0" fontAlgn="base">
              <a:buNone/>
            </a:pPr>
            <a:endParaRPr lang="en-US" dirty="0"/>
          </a:p>
        </p:txBody>
      </p:sp>
    </p:spTree>
    <p:extLst>
      <p:ext uri="{BB962C8B-B14F-4D97-AF65-F5344CB8AC3E}">
        <p14:creationId xmlns:p14="http://schemas.microsoft.com/office/powerpoint/2010/main" val="363614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normAutofit/>
          </a:bodyPr>
          <a:lstStyle/>
          <a:p>
            <a:pPr marL="0" indent="0" fontAlgn="base">
              <a:buNone/>
            </a:pPr>
            <a:r>
              <a:rPr lang="en-US" dirty="0"/>
              <a:t>How did the younger son receive the father’s love?</a:t>
            </a:r>
          </a:p>
          <a:p>
            <a:pPr marL="0" indent="0" fontAlgn="base">
              <a:buNone/>
            </a:pPr>
            <a:r>
              <a:rPr lang="en-US" dirty="0"/>
              <a:t>Dissatisfied with current circumstances (vs. 14-17)</a:t>
            </a:r>
          </a:p>
          <a:p>
            <a:pPr marL="0" indent="0" fontAlgn="base">
              <a:buNone/>
            </a:pPr>
            <a:r>
              <a:rPr lang="en-US" dirty="0"/>
              <a:t>Takes responsibility for his sin</a:t>
            </a:r>
          </a:p>
          <a:p>
            <a:pPr fontAlgn="base"/>
            <a:endParaRPr lang="en-US" dirty="0"/>
          </a:p>
          <a:p>
            <a:pPr fontAlgn="base"/>
            <a:endParaRPr lang="en-US" dirty="0"/>
          </a:p>
          <a:p>
            <a:pPr marL="0" indent="0" fontAlgn="base">
              <a:buNone/>
            </a:pPr>
            <a:endParaRPr lang="en-US" dirty="0"/>
          </a:p>
          <a:p>
            <a:pPr fontAlgn="base"/>
            <a:endParaRPr lang="en-US" dirty="0"/>
          </a:p>
          <a:p>
            <a:pPr marL="0" indent="0" fontAlgn="base">
              <a:buNone/>
            </a:pPr>
            <a:endParaRPr lang="en-US" dirty="0"/>
          </a:p>
        </p:txBody>
      </p:sp>
      <p:sp>
        <p:nvSpPr>
          <p:cNvPr id="4" name="TextBox 3">
            <a:extLst>
              <a:ext uri="{FF2B5EF4-FFF2-40B4-BE49-F238E27FC236}">
                <a16:creationId xmlns:a16="http://schemas.microsoft.com/office/drawing/2014/main" xmlns="" id="{ED0B9EAE-C7BC-4A0A-A580-0D9D8EAE87C0}"/>
              </a:ext>
            </a:extLst>
          </p:cNvPr>
          <p:cNvSpPr txBox="1"/>
          <p:nvPr/>
        </p:nvSpPr>
        <p:spPr>
          <a:xfrm>
            <a:off x="942681" y="3898143"/>
            <a:ext cx="6749592" cy="2246769"/>
          </a:xfrm>
          <a:prstGeom prst="rect">
            <a:avLst/>
          </a:prstGeom>
          <a:solidFill>
            <a:srgbClr val="0070C0"/>
          </a:solidFill>
        </p:spPr>
        <p:txBody>
          <a:bodyPr wrap="square" rtlCol="0">
            <a:spAutoFit/>
          </a:bodyPr>
          <a:lstStyle/>
          <a:p>
            <a:r>
              <a:rPr lang="en-US" sz="2800" dirty="0"/>
              <a:t>18 “I will get up and go to my father, and  will say to him, “Father, I have sinned against heaven, and in your sight. 19 I am no longer worthy to be called your son; make me as one of your hired men.” </a:t>
            </a:r>
          </a:p>
        </p:txBody>
      </p:sp>
    </p:spTree>
    <p:extLst>
      <p:ext uri="{BB962C8B-B14F-4D97-AF65-F5344CB8AC3E}">
        <p14:creationId xmlns:p14="http://schemas.microsoft.com/office/powerpoint/2010/main" val="411996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normAutofit/>
          </a:bodyPr>
          <a:lstStyle/>
          <a:p>
            <a:pPr marL="0" indent="0" fontAlgn="base">
              <a:buNone/>
            </a:pPr>
            <a:r>
              <a:rPr lang="en-US" dirty="0"/>
              <a:t>How did the younger son receive the father’s love?</a:t>
            </a:r>
          </a:p>
          <a:p>
            <a:pPr marL="0" indent="0" fontAlgn="base">
              <a:buNone/>
            </a:pPr>
            <a:r>
              <a:rPr lang="en-US" dirty="0"/>
              <a:t>Dissatisfied with current circumstances (vs. 14-17)</a:t>
            </a:r>
          </a:p>
          <a:p>
            <a:pPr marL="0" indent="0" fontAlgn="base">
              <a:buNone/>
            </a:pPr>
            <a:r>
              <a:rPr lang="en-US" dirty="0"/>
              <a:t>Takes responsibility for his sin</a:t>
            </a:r>
          </a:p>
          <a:p>
            <a:pPr marL="0" indent="0" fontAlgn="base">
              <a:buNone/>
            </a:pPr>
            <a:r>
              <a:rPr lang="en-US" dirty="0"/>
              <a:t>Repents </a:t>
            </a:r>
          </a:p>
          <a:p>
            <a:pPr fontAlgn="base"/>
            <a:endParaRPr lang="en-US" dirty="0"/>
          </a:p>
          <a:p>
            <a:pPr fontAlgn="base"/>
            <a:endParaRPr lang="en-US" dirty="0"/>
          </a:p>
          <a:p>
            <a:pPr marL="0" indent="0" fontAlgn="base">
              <a:buNone/>
            </a:pPr>
            <a:endParaRPr lang="en-US" dirty="0"/>
          </a:p>
          <a:p>
            <a:pPr fontAlgn="base"/>
            <a:endParaRPr lang="en-US" dirty="0"/>
          </a:p>
          <a:p>
            <a:pPr marL="0" indent="0" fontAlgn="base">
              <a:buNone/>
            </a:pPr>
            <a:endParaRPr lang="en-US" dirty="0"/>
          </a:p>
        </p:txBody>
      </p:sp>
    </p:spTree>
    <p:extLst>
      <p:ext uri="{BB962C8B-B14F-4D97-AF65-F5344CB8AC3E}">
        <p14:creationId xmlns:p14="http://schemas.microsoft.com/office/powerpoint/2010/main" val="187203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normAutofit/>
          </a:bodyPr>
          <a:lstStyle/>
          <a:p>
            <a:pPr marL="0" indent="0" fontAlgn="base">
              <a:buNone/>
            </a:pPr>
            <a:r>
              <a:rPr lang="en-US" dirty="0"/>
              <a:t>How did the younger son receive the father’s love?</a:t>
            </a:r>
          </a:p>
          <a:p>
            <a:pPr marL="0" indent="0" fontAlgn="base">
              <a:buNone/>
            </a:pPr>
            <a:r>
              <a:rPr lang="en-US" dirty="0"/>
              <a:t>Dissatisfied with current circumstances (vs. 14-17)</a:t>
            </a:r>
          </a:p>
          <a:p>
            <a:pPr marL="0" indent="0" fontAlgn="base">
              <a:buNone/>
            </a:pPr>
            <a:r>
              <a:rPr lang="en-US" dirty="0"/>
              <a:t>Takes responsibility for his sin </a:t>
            </a:r>
          </a:p>
          <a:p>
            <a:pPr marL="0" indent="0" fontAlgn="base">
              <a:buNone/>
            </a:pPr>
            <a:r>
              <a:rPr lang="en-US" dirty="0"/>
              <a:t>Receives his father’s love  </a:t>
            </a:r>
          </a:p>
          <a:p>
            <a:pPr marL="0" indent="0" fontAlgn="base">
              <a:buNone/>
            </a:pPr>
            <a:endParaRPr lang="en-US" dirty="0"/>
          </a:p>
          <a:p>
            <a:pPr fontAlgn="base"/>
            <a:endParaRPr lang="en-US" dirty="0"/>
          </a:p>
          <a:p>
            <a:pPr fontAlgn="base"/>
            <a:endParaRPr lang="en-US" dirty="0"/>
          </a:p>
          <a:p>
            <a:pPr marL="0" indent="0" fontAlgn="base">
              <a:buNone/>
            </a:pPr>
            <a:endParaRPr lang="en-US" dirty="0"/>
          </a:p>
          <a:p>
            <a:pPr fontAlgn="base"/>
            <a:endParaRPr lang="en-US" dirty="0"/>
          </a:p>
          <a:p>
            <a:pPr marL="0" indent="0" fontAlgn="base">
              <a:buNone/>
            </a:pPr>
            <a:endParaRPr lang="en-US" dirty="0"/>
          </a:p>
        </p:txBody>
      </p:sp>
      <p:sp>
        <p:nvSpPr>
          <p:cNvPr id="5" name="TextBox 4">
            <a:extLst>
              <a:ext uri="{FF2B5EF4-FFF2-40B4-BE49-F238E27FC236}">
                <a16:creationId xmlns:a16="http://schemas.microsoft.com/office/drawing/2014/main" xmlns="" id="{0B910434-A814-4607-909F-0BEC8003AC69}"/>
              </a:ext>
            </a:extLst>
          </p:cNvPr>
          <p:cNvSpPr txBox="1"/>
          <p:nvPr/>
        </p:nvSpPr>
        <p:spPr>
          <a:xfrm>
            <a:off x="5254004" y="294481"/>
            <a:ext cx="6759018" cy="3539430"/>
          </a:xfrm>
          <a:prstGeom prst="rect">
            <a:avLst/>
          </a:prstGeom>
          <a:solidFill>
            <a:srgbClr val="0070C0"/>
          </a:solidFill>
        </p:spPr>
        <p:txBody>
          <a:bodyPr wrap="square" rtlCol="0">
            <a:spAutoFit/>
          </a:bodyPr>
          <a:lstStyle/>
          <a:p>
            <a:pPr fontAlgn="base"/>
            <a:r>
              <a:rPr lang="en-US" sz="2800" dirty="0"/>
              <a:t>“Jesus shows the father pouncing on his son in love not only before he has a chance to clean up his life and evidence a change of heart, but even before he can recite his repentance speech, Nothing, not even abject contrition, merits the favor of God. The Father’s love and acceptance are absolutely free.” </a:t>
            </a:r>
            <a:r>
              <a:rPr lang="en-US" sz="2800" i="1" dirty="0"/>
              <a:t>The Prodigal God, </a:t>
            </a:r>
            <a:r>
              <a:rPr lang="en-US" sz="2800" dirty="0"/>
              <a:t>Pg. 28.  </a:t>
            </a:r>
          </a:p>
        </p:txBody>
      </p:sp>
    </p:spTree>
    <p:extLst>
      <p:ext uri="{BB962C8B-B14F-4D97-AF65-F5344CB8AC3E}">
        <p14:creationId xmlns:p14="http://schemas.microsoft.com/office/powerpoint/2010/main" val="643788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lstStyle/>
          <a:p>
            <a:pPr marL="0" indent="0">
              <a:buNone/>
            </a:pPr>
            <a:r>
              <a:rPr lang="en-US" b="1" dirty="0"/>
              <a:t>15:1 </a:t>
            </a:r>
            <a:r>
              <a:rPr lang="en-US" dirty="0"/>
              <a:t>Now all the tax collectors and the sinners were coming near Him to listen to Him.  2 Both the Pharisees and the scribes began to grumble, saying, “This man receives sinners and eats with them.  So he told them this parable saying, </a:t>
            </a:r>
          </a:p>
        </p:txBody>
      </p:sp>
    </p:spTree>
    <p:extLst>
      <p:ext uri="{BB962C8B-B14F-4D97-AF65-F5344CB8AC3E}">
        <p14:creationId xmlns:p14="http://schemas.microsoft.com/office/powerpoint/2010/main" val="2659916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normAutofit/>
          </a:bodyPr>
          <a:lstStyle/>
          <a:p>
            <a:pPr marL="0" indent="0" fontAlgn="base">
              <a:buNone/>
            </a:pPr>
            <a:r>
              <a:rPr lang="en-US" dirty="0"/>
              <a:t>How did the younger son receive the father’s love?</a:t>
            </a:r>
          </a:p>
          <a:p>
            <a:pPr marL="0" indent="0" fontAlgn="base">
              <a:buNone/>
            </a:pPr>
            <a:r>
              <a:rPr lang="en-US" dirty="0"/>
              <a:t>Dissatisfied with current circumstances (vs. 14-17)</a:t>
            </a:r>
          </a:p>
          <a:p>
            <a:pPr marL="0" indent="0" fontAlgn="base">
              <a:buNone/>
            </a:pPr>
            <a:r>
              <a:rPr lang="en-US" dirty="0"/>
              <a:t>Takes responsibility for his sin </a:t>
            </a:r>
          </a:p>
          <a:p>
            <a:pPr marL="0" indent="0" fontAlgn="base">
              <a:buNone/>
            </a:pPr>
            <a:r>
              <a:rPr lang="en-US" dirty="0"/>
              <a:t>Receives his father’s love  </a:t>
            </a:r>
          </a:p>
          <a:p>
            <a:pPr marL="0" indent="0" fontAlgn="base">
              <a:buNone/>
            </a:pPr>
            <a:endParaRPr lang="en-US" dirty="0"/>
          </a:p>
          <a:p>
            <a:pPr fontAlgn="base"/>
            <a:endParaRPr lang="en-US" dirty="0"/>
          </a:p>
          <a:p>
            <a:pPr fontAlgn="base"/>
            <a:endParaRPr lang="en-US" dirty="0"/>
          </a:p>
          <a:p>
            <a:pPr marL="0" indent="0" fontAlgn="base">
              <a:buNone/>
            </a:pPr>
            <a:endParaRPr lang="en-US" dirty="0"/>
          </a:p>
          <a:p>
            <a:pPr fontAlgn="base"/>
            <a:endParaRPr lang="en-US" dirty="0"/>
          </a:p>
          <a:p>
            <a:pPr marL="0" indent="0" fontAlgn="base">
              <a:buNone/>
            </a:pPr>
            <a:endParaRPr lang="en-US" dirty="0"/>
          </a:p>
        </p:txBody>
      </p:sp>
      <p:sp>
        <p:nvSpPr>
          <p:cNvPr id="5" name="TextBox 4">
            <a:extLst>
              <a:ext uri="{FF2B5EF4-FFF2-40B4-BE49-F238E27FC236}">
                <a16:creationId xmlns:a16="http://schemas.microsoft.com/office/drawing/2014/main" xmlns="" id="{0B910434-A814-4607-909F-0BEC8003AC69}"/>
              </a:ext>
            </a:extLst>
          </p:cNvPr>
          <p:cNvSpPr txBox="1"/>
          <p:nvPr/>
        </p:nvSpPr>
        <p:spPr>
          <a:xfrm>
            <a:off x="941390" y="4157354"/>
            <a:ext cx="6759018" cy="1815882"/>
          </a:xfrm>
          <a:prstGeom prst="rect">
            <a:avLst/>
          </a:prstGeom>
          <a:solidFill>
            <a:srgbClr val="0070C0"/>
          </a:solidFill>
        </p:spPr>
        <p:txBody>
          <a:bodyPr wrap="square" rtlCol="0">
            <a:spAutoFit/>
          </a:bodyPr>
          <a:lstStyle/>
          <a:p>
            <a:pPr fontAlgn="base"/>
            <a:r>
              <a:rPr lang="en-US" sz="2800" dirty="0"/>
              <a:t>Eph 2:8&amp;9.  For it is by grace you have been saved, through faith; and it is not of yourselves, it is a gift of God; not as a result of works, so that no one can boast.” </a:t>
            </a:r>
          </a:p>
        </p:txBody>
      </p:sp>
    </p:spTree>
    <p:extLst>
      <p:ext uri="{BB962C8B-B14F-4D97-AF65-F5344CB8AC3E}">
        <p14:creationId xmlns:p14="http://schemas.microsoft.com/office/powerpoint/2010/main" val="1958402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a:xfrm>
            <a:off x="838200" y="1825625"/>
            <a:ext cx="10515600" cy="4820272"/>
          </a:xfrm>
        </p:spPr>
        <p:txBody>
          <a:bodyPr>
            <a:normAutofit/>
          </a:bodyPr>
          <a:lstStyle/>
          <a:p>
            <a:pPr marL="0" indent="0" fontAlgn="base">
              <a:buNone/>
            </a:pPr>
            <a:r>
              <a:rPr lang="en-US" dirty="0"/>
              <a:t>What is the older brother’s problem?</a:t>
            </a:r>
          </a:p>
          <a:p>
            <a:pPr marL="0" indent="0" fontAlgn="base">
              <a:buNone/>
            </a:pPr>
            <a:endParaRPr lang="en-US" dirty="0"/>
          </a:p>
          <a:p>
            <a:pPr marL="0" indent="0" fontAlgn="base">
              <a:buNone/>
            </a:pPr>
            <a:r>
              <a:rPr lang="en-US" dirty="0"/>
              <a:t>28 “But  he became angry and was not willing to go in; and his father    came out and </a:t>
            </a:r>
            <a:r>
              <a:rPr lang="en-US" i="1" dirty="0"/>
              <a:t>began</a:t>
            </a:r>
            <a:r>
              <a:rPr lang="en-US" dirty="0"/>
              <a:t> pleading with him. 29 “But he answered and said to his father, ‘</a:t>
            </a:r>
            <a:r>
              <a:rPr lang="en-US" b="1" u="sng" dirty="0"/>
              <a:t>Look! For so many years I have been serving you and I have never neglected a command of yours;</a:t>
            </a:r>
            <a:r>
              <a:rPr lang="en-US" dirty="0"/>
              <a:t> …31 “And he said to him, Son</a:t>
            </a:r>
          </a:p>
          <a:p>
            <a:pPr marL="0" indent="0" fontAlgn="base">
              <a:buNone/>
            </a:pPr>
            <a:endParaRPr lang="en-US" sz="3300"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marL="0" indent="0" fontAlgn="base">
              <a:buNone/>
            </a:pPr>
            <a:endParaRPr lang="en-US" dirty="0"/>
          </a:p>
          <a:p>
            <a:pPr fontAlgn="base"/>
            <a:endParaRPr lang="en-US" dirty="0"/>
          </a:p>
          <a:p>
            <a:pPr marL="0" indent="0" fontAlgn="base">
              <a:buNone/>
            </a:pPr>
            <a:endParaRPr lang="en-US" dirty="0"/>
          </a:p>
        </p:txBody>
      </p:sp>
    </p:spTree>
    <p:extLst>
      <p:ext uri="{BB962C8B-B14F-4D97-AF65-F5344CB8AC3E}">
        <p14:creationId xmlns:p14="http://schemas.microsoft.com/office/powerpoint/2010/main" val="3172382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a:xfrm>
            <a:off x="674571" y="134119"/>
            <a:ext cx="10515600" cy="1325563"/>
          </a:xfrm>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a:xfrm>
            <a:off x="838200" y="1825625"/>
            <a:ext cx="10515600" cy="4820272"/>
          </a:xfrm>
        </p:spPr>
        <p:txBody>
          <a:bodyPr>
            <a:normAutofit/>
          </a:bodyPr>
          <a:lstStyle/>
          <a:p>
            <a:pPr marL="0" indent="0" fontAlgn="base">
              <a:buNone/>
            </a:pPr>
            <a:r>
              <a:rPr lang="en-US" sz="3000" dirty="0"/>
              <a:t>What is the older brother’s problem?</a:t>
            </a:r>
          </a:p>
          <a:p>
            <a:pPr fontAlgn="base"/>
            <a:r>
              <a:rPr lang="en-US" sz="3000" dirty="0"/>
              <a:t>His self-righteousness </a:t>
            </a:r>
          </a:p>
          <a:p>
            <a:pPr fontAlgn="base"/>
            <a:endParaRPr lang="en-US" sz="3300" dirty="0"/>
          </a:p>
          <a:p>
            <a:pPr marL="0" indent="0" fontAlgn="base">
              <a:buNone/>
            </a:pPr>
            <a:endParaRPr lang="en-US" sz="3300" dirty="0"/>
          </a:p>
          <a:p>
            <a:pPr marL="0" indent="0" fontAlgn="base">
              <a:buNone/>
            </a:pPr>
            <a:endParaRPr lang="en-US" sz="3300"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marL="0" indent="0" fontAlgn="base">
              <a:buNone/>
            </a:pPr>
            <a:endParaRPr lang="en-US" dirty="0"/>
          </a:p>
          <a:p>
            <a:pPr fontAlgn="base"/>
            <a:endParaRPr lang="en-US" dirty="0"/>
          </a:p>
          <a:p>
            <a:pPr marL="0" indent="0" fontAlgn="base">
              <a:buNone/>
            </a:pPr>
            <a:endParaRPr lang="en-US" dirty="0"/>
          </a:p>
        </p:txBody>
      </p:sp>
      <p:sp>
        <p:nvSpPr>
          <p:cNvPr id="4" name="TextBox 3">
            <a:extLst>
              <a:ext uri="{FF2B5EF4-FFF2-40B4-BE49-F238E27FC236}">
                <a16:creationId xmlns:a16="http://schemas.microsoft.com/office/drawing/2014/main" xmlns="" id="{B1C9C1B9-191D-4AF0-8437-42FC782C6A2B}"/>
              </a:ext>
            </a:extLst>
          </p:cNvPr>
          <p:cNvSpPr txBox="1"/>
          <p:nvPr/>
        </p:nvSpPr>
        <p:spPr>
          <a:xfrm>
            <a:off x="996263" y="3106467"/>
            <a:ext cx="6966408" cy="3539430"/>
          </a:xfrm>
          <a:prstGeom prst="rect">
            <a:avLst/>
          </a:prstGeom>
          <a:solidFill>
            <a:srgbClr val="0070C0"/>
          </a:solidFill>
        </p:spPr>
        <p:txBody>
          <a:bodyPr wrap="square" rtlCol="0">
            <a:spAutoFit/>
          </a:bodyPr>
          <a:lstStyle/>
          <a:p>
            <a:pPr fontAlgn="base"/>
            <a:r>
              <a:rPr lang="en-US" sz="2800" dirty="0"/>
              <a:t> “The elder brother is not losing the father’s love in spite of his goodness, but </a:t>
            </a:r>
            <a:r>
              <a:rPr lang="en-US" sz="2800" i="1" dirty="0"/>
              <a:t>because </a:t>
            </a:r>
            <a:r>
              <a:rPr lang="en-US" sz="2800" dirty="0"/>
              <a:t>of it.  It is not his sins that create the barrier between him and his father, it’s the pride he has in his moral record; it’s not his wrongdoing but his righteousness that is keeping him from sharing in the feast of his father.”  </a:t>
            </a:r>
            <a:r>
              <a:rPr lang="en-US" sz="2800" i="1" dirty="0"/>
              <a:t>The Prodigal God, </a:t>
            </a:r>
            <a:r>
              <a:rPr lang="en-US" sz="2800" dirty="0"/>
              <a:t>Pg. 41 </a:t>
            </a:r>
          </a:p>
        </p:txBody>
      </p:sp>
    </p:spTree>
    <p:extLst>
      <p:ext uri="{BB962C8B-B14F-4D97-AF65-F5344CB8AC3E}">
        <p14:creationId xmlns:p14="http://schemas.microsoft.com/office/powerpoint/2010/main" val="426039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a:xfrm>
            <a:off x="838200" y="1825625"/>
            <a:ext cx="10515600" cy="4820272"/>
          </a:xfrm>
        </p:spPr>
        <p:txBody>
          <a:bodyPr>
            <a:normAutofit/>
          </a:bodyPr>
          <a:lstStyle/>
          <a:p>
            <a:pPr marL="0" indent="0" fontAlgn="base">
              <a:buNone/>
            </a:pPr>
            <a:r>
              <a:rPr lang="en-US" sz="3000" dirty="0"/>
              <a:t>Application to your life</a:t>
            </a:r>
          </a:p>
          <a:p>
            <a:pPr marL="0" indent="0" fontAlgn="base">
              <a:buNone/>
            </a:pPr>
            <a:r>
              <a:rPr lang="en-US" sz="3000" dirty="0"/>
              <a:t>Extravagant love of the Father</a:t>
            </a:r>
          </a:p>
          <a:p>
            <a:pPr fontAlgn="base"/>
            <a:r>
              <a:rPr lang="en-US" sz="3000" dirty="0"/>
              <a:t>He rejoices when those that are lost are found (15:6, 9, 24, 32) </a:t>
            </a:r>
          </a:p>
          <a:p>
            <a:pPr fontAlgn="base"/>
            <a:r>
              <a:rPr lang="en-US" sz="3000" dirty="0"/>
              <a:t>He longs for your return when you wander</a:t>
            </a:r>
          </a:p>
          <a:p>
            <a:pPr marL="0" indent="0" fontAlgn="base">
              <a:buNone/>
            </a:pPr>
            <a:endParaRPr lang="en-US" sz="3300"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marL="0" indent="0" fontAlgn="base">
              <a:buNone/>
            </a:pPr>
            <a:endParaRPr lang="en-US" dirty="0"/>
          </a:p>
          <a:p>
            <a:pPr fontAlgn="base"/>
            <a:endParaRPr lang="en-US" dirty="0"/>
          </a:p>
          <a:p>
            <a:pPr marL="0" indent="0" fontAlgn="base">
              <a:buNone/>
            </a:pPr>
            <a:endParaRPr lang="en-US" dirty="0"/>
          </a:p>
        </p:txBody>
      </p:sp>
    </p:spTree>
    <p:extLst>
      <p:ext uri="{BB962C8B-B14F-4D97-AF65-F5344CB8AC3E}">
        <p14:creationId xmlns:p14="http://schemas.microsoft.com/office/powerpoint/2010/main" val="4173787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a:xfrm>
            <a:off x="838200" y="1825625"/>
            <a:ext cx="10515600" cy="4820272"/>
          </a:xfrm>
        </p:spPr>
        <p:txBody>
          <a:bodyPr>
            <a:normAutofit/>
          </a:bodyPr>
          <a:lstStyle/>
          <a:p>
            <a:pPr marL="0" indent="0" fontAlgn="base">
              <a:buNone/>
            </a:pPr>
            <a:r>
              <a:rPr lang="en-US" dirty="0"/>
              <a:t>Application to your life</a:t>
            </a:r>
          </a:p>
          <a:p>
            <a:pPr marL="0" indent="0" fontAlgn="base">
              <a:buNone/>
            </a:pPr>
            <a:r>
              <a:rPr lang="en-US" dirty="0"/>
              <a:t>Older brother syndrome</a:t>
            </a:r>
          </a:p>
          <a:p>
            <a:pPr fontAlgn="base"/>
            <a:r>
              <a:rPr lang="en-US" dirty="0"/>
              <a:t>Starts with love relationship</a:t>
            </a:r>
          </a:p>
          <a:p>
            <a:pPr fontAlgn="base"/>
            <a:r>
              <a:rPr lang="en-US" dirty="0"/>
              <a:t>Easy to begin to believe that God ought to bless you because ….</a:t>
            </a:r>
          </a:p>
          <a:p>
            <a:pPr fontAlgn="base"/>
            <a:r>
              <a:rPr lang="en-US" dirty="0"/>
              <a:t>Rooted in self-righteousness </a:t>
            </a:r>
          </a:p>
          <a:p>
            <a:pPr fontAlgn="base"/>
            <a:r>
              <a:rPr lang="en-US" dirty="0"/>
              <a:t>Poisons the relationship</a:t>
            </a:r>
          </a:p>
          <a:p>
            <a:pPr fontAlgn="base"/>
            <a:r>
              <a:rPr lang="en-US" dirty="0"/>
              <a:t>Hard to see/admit </a:t>
            </a:r>
          </a:p>
          <a:p>
            <a:pPr fontAlgn="base"/>
            <a:endParaRPr lang="en-US" sz="4000" dirty="0"/>
          </a:p>
          <a:p>
            <a:pPr fontAlgn="base"/>
            <a:endParaRPr lang="en-US" dirty="0"/>
          </a:p>
          <a:p>
            <a:pPr marL="0" indent="0" fontAlgn="base">
              <a:buNone/>
            </a:pPr>
            <a:endParaRPr lang="en-US" dirty="0"/>
          </a:p>
          <a:p>
            <a:pPr fontAlgn="base"/>
            <a:endParaRPr lang="en-US" dirty="0"/>
          </a:p>
          <a:p>
            <a:pPr marL="0" indent="0" fontAlgn="base">
              <a:buNone/>
            </a:pPr>
            <a:endParaRPr lang="en-US" dirty="0"/>
          </a:p>
        </p:txBody>
      </p:sp>
    </p:spTree>
    <p:extLst>
      <p:ext uri="{BB962C8B-B14F-4D97-AF65-F5344CB8AC3E}">
        <p14:creationId xmlns:p14="http://schemas.microsoft.com/office/powerpoint/2010/main" val="4050733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a:xfrm>
            <a:off x="838200" y="1825625"/>
            <a:ext cx="10515600" cy="4820272"/>
          </a:xfrm>
        </p:spPr>
        <p:txBody>
          <a:bodyPr>
            <a:normAutofit/>
          </a:bodyPr>
          <a:lstStyle/>
          <a:p>
            <a:pPr marL="0" indent="0" fontAlgn="base">
              <a:buNone/>
            </a:pPr>
            <a:r>
              <a:rPr lang="en-US" dirty="0"/>
              <a:t>Symptoms of Older brother syndrome</a:t>
            </a:r>
          </a:p>
          <a:p>
            <a:pPr fontAlgn="base"/>
            <a:r>
              <a:rPr lang="en-US" dirty="0"/>
              <a:t>Anger &amp; resentment at God  </a:t>
            </a:r>
          </a:p>
          <a:p>
            <a:pPr fontAlgn="base"/>
            <a:r>
              <a:rPr lang="en-US" dirty="0"/>
              <a:t>Anger at God’s graciousness towards others</a:t>
            </a:r>
          </a:p>
          <a:p>
            <a:pPr fontAlgn="base"/>
            <a:r>
              <a:rPr lang="en-US" dirty="0"/>
              <a:t>Judgmental &amp; comparing</a:t>
            </a:r>
          </a:p>
          <a:p>
            <a:pPr marL="0" indent="0" fontAlgn="base">
              <a:buNone/>
            </a:pPr>
            <a:r>
              <a:rPr lang="en-US" sz="3000" dirty="0"/>
              <a:t> </a:t>
            </a:r>
          </a:p>
          <a:p>
            <a:pPr fontAlgn="base"/>
            <a:endParaRPr lang="en-US" dirty="0"/>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marL="0" indent="0" fontAlgn="base">
              <a:buNone/>
            </a:pPr>
            <a:endParaRPr lang="en-US" dirty="0"/>
          </a:p>
          <a:p>
            <a:pPr fontAlgn="base"/>
            <a:endParaRPr lang="en-US" dirty="0"/>
          </a:p>
          <a:p>
            <a:pPr marL="0" indent="0" fontAlgn="base">
              <a:buNone/>
            </a:pPr>
            <a:endParaRPr lang="en-US" dirty="0"/>
          </a:p>
        </p:txBody>
      </p:sp>
    </p:spTree>
    <p:extLst>
      <p:ext uri="{BB962C8B-B14F-4D97-AF65-F5344CB8AC3E}">
        <p14:creationId xmlns:p14="http://schemas.microsoft.com/office/powerpoint/2010/main" val="3209668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a:xfrm>
            <a:off x="838200" y="1825625"/>
            <a:ext cx="10515600" cy="4820272"/>
          </a:xfrm>
        </p:spPr>
        <p:txBody>
          <a:bodyPr>
            <a:normAutofit/>
          </a:bodyPr>
          <a:lstStyle/>
          <a:p>
            <a:pPr marL="0" indent="0" fontAlgn="base">
              <a:buNone/>
            </a:pPr>
            <a:r>
              <a:rPr lang="en-US" dirty="0"/>
              <a:t>How to battle Older brother syndrome</a:t>
            </a:r>
          </a:p>
          <a:p>
            <a:pPr fontAlgn="base"/>
            <a:r>
              <a:rPr lang="en-US" dirty="0"/>
              <a:t>Where you were and were you are</a:t>
            </a:r>
          </a:p>
          <a:p>
            <a:pPr fontAlgn="base"/>
            <a:r>
              <a:rPr lang="en-US" dirty="0"/>
              <a:t>Ask God to sensitize you </a:t>
            </a:r>
          </a:p>
          <a:p>
            <a:pPr fontAlgn="base"/>
            <a:r>
              <a:rPr lang="en-US" dirty="0"/>
              <a:t>Talk with God and others</a:t>
            </a:r>
          </a:p>
          <a:p>
            <a:pPr fontAlgn="base"/>
            <a:r>
              <a:rPr lang="en-US" dirty="0"/>
              <a:t>Key passages (I Cor 4:7)</a:t>
            </a:r>
          </a:p>
          <a:p>
            <a:pPr fontAlgn="base"/>
            <a:r>
              <a:rPr lang="en-US" dirty="0"/>
              <a:t>Practice gratitude</a:t>
            </a:r>
          </a:p>
          <a:p>
            <a:pPr marL="0" indent="0" fontAlgn="base">
              <a:buNone/>
            </a:pPr>
            <a:endParaRPr lang="en-US" dirty="0"/>
          </a:p>
          <a:p>
            <a:pPr marL="0" indent="0" fontAlgn="base">
              <a:buNone/>
            </a:pPr>
            <a:endParaRPr lang="en-US" dirty="0"/>
          </a:p>
          <a:p>
            <a:pPr marL="0" indent="0" fontAlgn="base">
              <a:buNone/>
            </a:pPr>
            <a:endParaRPr lang="en-US" dirty="0"/>
          </a:p>
          <a:p>
            <a:pPr marL="0" indent="0" fontAlgn="base">
              <a:buNone/>
            </a:pPr>
            <a:endParaRPr lang="en-US" dirty="0"/>
          </a:p>
          <a:p>
            <a:pPr fontAlgn="base"/>
            <a:endParaRPr lang="en-US" dirty="0"/>
          </a:p>
          <a:p>
            <a:pPr marL="0" indent="0" fontAlgn="base">
              <a:buNone/>
            </a:pPr>
            <a:endParaRPr lang="en-US" dirty="0"/>
          </a:p>
          <a:p>
            <a:pPr fontAlgn="base"/>
            <a:endParaRPr lang="en-US" dirty="0"/>
          </a:p>
          <a:p>
            <a:pPr marL="0" indent="0" fontAlgn="base">
              <a:buNone/>
            </a:pPr>
            <a:endParaRPr lang="en-US" dirty="0"/>
          </a:p>
        </p:txBody>
      </p:sp>
    </p:spTree>
    <p:extLst>
      <p:ext uri="{BB962C8B-B14F-4D97-AF65-F5344CB8AC3E}">
        <p14:creationId xmlns:p14="http://schemas.microsoft.com/office/powerpoint/2010/main" val="340322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lstStyle/>
          <a:p>
            <a:pPr marL="0" indent="0">
              <a:buNone/>
            </a:pPr>
            <a:r>
              <a:rPr lang="en-US" b="1" dirty="0"/>
              <a:t>15:1 </a:t>
            </a:r>
            <a:r>
              <a:rPr lang="en-US" dirty="0"/>
              <a:t>Now all the tax collectors and the sinners were coming near Him to listen to Him.  2 Both the Pharisees and the scribes began to grumble, saying, “This man receives sinners and eats with them.  So he told them this parable saying, </a:t>
            </a:r>
          </a:p>
          <a:p>
            <a:pPr marL="0" indent="0">
              <a:buNone/>
            </a:pPr>
            <a:r>
              <a:rPr lang="en-US" dirty="0"/>
              <a:t>What’s the problem?  </a:t>
            </a:r>
          </a:p>
        </p:txBody>
      </p:sp>
    </p:spTree>
    <p:extLst>
      <p:ext uri="{BB962C8B-B14F-4D97-AF65-F5344CB8AC3E}">
        <p14:creationId xmlns:p14="http://schemas.microsoft.com/office/powerpoint/2010/main" val="1369038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lstStyle/>
          <a:p>
            <a:pPr marL="0" indent="0">
              <a:buNone/>
            </a:pPr>
            <a:r>
              <a:rPr lang="en-US" b="1" dirty="0"/>
              <a:t>15:1 </a:t>
            </a:r>
            <a:r>
              <a:rPr lang="en-US" dirty="0"/>
              <a:t>Now all the tax collectors and the sinners were coming near Him to listen to Him.  2 Both the </a:t>
            </a:r>
            <a:r>
              <a:rPr lang="en-US" b="1" u="sng" dirty="0"/>
              <a:t>Pharisees and the scribes </a:t>
            </a:r>
            <a:r>
              <a:rPr lang="en-US" dirty="0"/>
              <a:t>began to grumble, saying, “This man receives sinners and eats with them.  So he told them this parable saying, </a:t>
            </a:r>
          </a:p>
          <a:p>
            <a:pPr marL="0" indent="0">
              <a:buNone/>
            </a:pPr>
            <a:r>
              <a:rPr lang="en-US" dirty="0"/>
              <a:t>What’s the problem?  </a:t>
            </a:r>
          </a:p>
        </p:txBody>
      </p:sp>
    </p:spTree>
    <p:extLst>
      <p:ext uri="{BB962C8B-B14F-4D97-AF65-F5344CB8AC3E}">
        <p14:creationId xmlns:p14="http://schemas.microsoft.com/office/powerpoint/2010/main" val="630683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lstStyle/>
          <a:p>
            <a:pPr marL="0" indent="0">
              <a:buNone/>
            </a:pPr>
            <a:r>
              <a:rPr lang="en-US" b="1" dirty="0"/>
              <a:t>15:1 </a:t>
            </a:r>
            <a:r>
              <a:rPr lang="en-US" dirty="0"/>
              <a:t>Now all the </a:t>
            </a:r>
            <a:r>
              <a:rPr lang="en-US" b="1" u="sng" dirty="0"/>
              <a:t>tax collectors and the sinners </a:t>
            </a:r>
            <a:r>
              <a:rPr lang="en-US" dirty="0"/>
              <a:t>were coming near Him to listen to Him.  2 Both the </a:t>
            </a:r>
            <a:r>
              <a:rPr lang="en-US" b="1" u="sng" dirty="0"/>
              <a:t>Pharisees and the scribes </a:t>
            </a:r>
            <a:r>
              <a:rPr lang="en-US" dirty="0"/>
              <a:t>began to grumble, saying, “This man receives sinners and eats with them.  So he told them this parable saying, </a:t>
            </a:r>
          </a:p>
          <a:p>
            <a:pPr marL="0" indent="0">
              <a:buNone/>
            </a:pPr>
            <a:r>
              <a:rPr lang="en-US" dirty="0"/>
              <a:t>What’s the problem?  </a:t>
            </a:r>
          </a:p>
        </p:txBody>
      </p:sp>
    </p:spTree>
    <p:extLst>
      <p:ext uri="{BB962C8B-B14F-4D97-AF65-F5344CB8AC3E}">
        <p14:creationId xmlns:p14="http://schemas.microsoft.com/office/powerpoint/2010/main" val="1696157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lstStyle/>
          <a:p>
            <a:pPr marL="0" indent="0" fontAlgn="base">
              <a:buNone/>
            </a:pPr>
            <a:r>
              <a:rPr lang="en-US" b="1" dirty="0"/>
              <a:t> </a:t>
            </a:r>
            <a:r>
              <a:rPr lang="en-US" dirty="0"/>
              <a:t>11 And He said, “A man had two sons.</a:t>
            </a:r>
          </a:p>
          <a:p>
            <a:pPr marL="0" indent="0" fontAlgn="base">
              <a:buNone/>
            </a:pPr>
            <a:r>
              <a:rPr lang="en-US" dirty="0"/>
              <a:t> 12 “The younger of them said to his father, ‘Father, give me the share of the estate that falls to me.’ So he divided  his wealth between them. </a:t>
            </a:r>
          </a:p>
        </p:txBody>
      </p:sp>
    </p:spTree>
    <p:extLst>
      <p:ext uri="{BB962C8B-B14F-4D97-AF65-F5344CB8AC3E}">
        <p14:creationId xmlns:p14="http://schemas.microsoft.com/office/powerpoint/2010/main" val="320644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lstStyle/>
          <a:p>
            <a:pPr marL="0" indent="0" fontAlgn="base">
              <a:buNone/>
            </a:pPr>
            <a:r>
              <a:rPr lang="en-US" b="1" dirty="0"/>
              <a:t> </a:t>
            </a:r>
            <a:r>
              <a:rPr lang="en-US" dirty="0"/>
              <a:t>11 And He said, “A man had two sons.</a:t>
            </a:r>
          </a:p>
          <a:p>
            <a:pPr marL="0" indent="0" fontAlgn="base">
              <a:buNone/>
            </a:pPr>
            <a:r>
              <a:rPr lang="en-US" dirty="0"/>
              <a:t> 12 “The younger of them said to his father, ‘Father, give me the share of the estate that falls to me.’ So he divided  his wealth between them. 13 “And not many days later, the younger son gathered everything  together and went on journey into a distant country,  and there he squandered his estate with loose living.               14 “Now when he had spent everything, a severe famine occurred in     that country, and he began to be impoverished.   </a:t>
            </a:r>
          </a:p>
          <a:p>
            <a:pPr marL="0" indent="0" fontAlgn="base">
              <a:buNone/>
            </a:pPr>
            <a:endParaRPr lang="en-US" dirty="0"/>
          </a:p>
        </p:txBody>
      </p:sp>
    </p:spTree>
    <p:extLst>
      <p:ext uri="{BB962C8B-B14F-4D97-AF65-F5344CB8AC3E}">
        <p14:creationId xmlns:p14="http://schemas.microsoft.com/office/powerpoint/2010/main" val="2266362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normAutofit lnSpcReduction="10000"/>
          </a:bodyPr>
          <a:lstStyle/>
          <a:p>
            <a:pPr marL="0" indent="0" fontAlgn="base">
              <a:buNone/>
            </a:pPr>
            <a:r>
              <a:rPr lang="en-US" b="1" dirty="0"/>
              <a:t> </a:t>
            </a:r>
            <a:r>
              <a:rPr lang="en-US" dirty="0"/>
              <a:t>15 “So he went and hired himself out to one of the citizens of that country, and he sent him into his fields to feed swine. 16 “And he would have gladly filled his  stomach with the pods that the swine were eating, and no one was giving </a:t>
            </a:r>
            <a:r>
              <a:rPr lang="en-US" i="1" dirty="0"/>
              <a:t>anything </a:t>
            </a:r>
            <a:r>
              <a:rPr lang="en-US" dirty="0"/>
              <a:t>to him.   17 “But when he came to his senses, he said, “How many of my father’s hired men have more than enough bread,    but I am dying here with  hunger! 18 ‘I will get up and go to my father, and will say to him, “Father, I have sinned against heaven, and in your sight;  19 I am no       longer worthy to be called your son; make me as one of your hired men.” ’  </a:t>
            </a:r>
          </a:p>
          <a:p>
            <a:pPr marL="0" indent="0" fontAlgn="base">
              <a:buNone/>
            </a:pPr>
            <a:r>
              <a:rPr lang="en-US" dirty="0"/>
              <a:t> </a:t>
            </a:r>
          </a:p>
          <a:p>
            <a:pPr marL="0" indent="0" fontAlgn="base">
              <a:buNone/>
            </a:pPr>
            <a:endParaRPr lang="en-US" dirty="0"/>
          </a:p>
        </p:txBody>
      </p:sp>
    </p:spTree>
    <p:extLst>
      <p:ext uri="{BB962C8B-B14F-4D97-AF65-F5344CB8AC3E}">
        <p14:creationId xmlns:p14="http://schemas.microsoft.com/office/powerpoint/2010/main" val="1418902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49D86-E595-4697-BEB5-FC0414CFB505}"/>
              </a:ext>
            </a:extLst>
          </p:cNvPr>
          <p:cNvSpPr>
            <a:spLocks noGrp="1"/>
          </p:cNvSpPr>
          <p:nvPr>
            <p:ph type="title"/>
          </p:nvPr>
        </p:nvSpPr>
        <p:spPr/>
        <p:txBody>
          <a:bodyPr/>
          <a:lstStyle/>
          <a:p>
            <a:r>
              <a:rPr lang="en-US" dirty="0"/>
              <a:t>Luke 15:11-32</a:t>
            </a:r>
          </a:p>
        </p:txBody>
      </p:sp>
      <p:sp>
        <p:nvSpPr>
          <p:cNvPr id="3" name="Content Placeholder 2">
            <a:extLst>
              <a:ext uri="{FF2B5EF4-FFF2-40B4-BE49-F238E27FC236}">
                <a16:creationId xmlns:a16="http://schemas.microsoft.com/office/drawing/2014/main" xmlns="" id="{24DDB4BF-A637-46D5-B378-3CD59DF21C84}"/>
              </a:ext>
            </a:extLst>
          </p:cNvPr>
          <p:cNvSpPr>
            <a:spLocks noGrp="1"/>
          </p:cNvSpPr>
          <p:nvPr>
            <p:ph idx="1"/>
          </p:nvPr>
        </p:nvSpPr>
        <p:spPr/>
        <p:txBody>
          <a:bodyPr>
            <a:normAutofit/>
          </a:bodyPr>
          <a:lstStyle/>
          <a:p>
            <a:pPr marL="0" indent="0" fontAlgn="base">
              <a:buNone/>
            </a:pPr>
            <a:r>
              <a:rPr lang="en-US" dirty="0"/>
              <a:t>20 “So he got up and came to his father. But while he was still a long    way off, his father saw him and  felt compassion </a:t>
            </a:r>
            <a:r>
              <a:rPr lang="en-US" i="1" dirty="0"/>
              <a:t>for him,</a:t>
            </a:r>
            <a:r>
              <a:rPr lang="en-US" dirty="0"/>
              <a:t> and ran and him and kissed him.</a:t>
            </a:r>
          </a:p>
          <a:p>
            <a:pPr marL="0" indent="0" fontAlgn="base">
              <a:buNone/>
            </a:pPr>
            <a:r>
              <a:rPr lang="en-US" dirty="0"/>
              <a:t> </a:t>
            </a:r>
          </a:p>
          <a:p>
            <a:pPr marL="0" indent="0" fontAlgn="base">
              <a:buNone/>
            </a:pPr>
            <a:endParaRPr lang="en-US" dirty="0"/>
          </a:p>
        </p:txBody>
      </p:sp>
    </p:spTree>
    <p:extLst>
      <p:ext uri="{BB962C8B-B14F-4D97-AF65-F5344CB8AC3E}">
        <p14:creationId xmlns:p14="http://schemas.microsoft.com/office/powerpoint/2010/main" val="28320296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925</Words>
  <Application>Microsoft Office PowerPoint</Application>
  <PresentationFormat>Widescreen</PresentationFormat>
  <Paragraphs>167</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Two lost sons</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lpstr>Luke 15:11-32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2023-11-21T13:41:23Z</dcterms:created>
  <dcterms:modified xsi:type="dcterms:W3CDTF">2023-11-21T13:41:35Z</dcterms:modified>
</cp:coreProperties>
</file>