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69" r:id="rId4"/>
    <p:sldId id="289" r:id="rId5"/>
    <p:sldId id="295" r:id="rId6"/>
    <p:sldId id="296" r:id="rId7"/>
    <p:sldId id="297" r:id="rId8"/>
    <p:sldId id="281" r:id="rId9"/>
    <p:sldId id="272" r:id="rId10"/>
    <p:sldId id="261" r:id="rId11"/>
    <p:sldId id="273" r:id="rId12"/>
    <p:sldId id="287" r:id="rId13"/>
    <p:sldId id="274" r:id="rId14"/>
    <p:sldId id="275" r:id="rId15"/>
    <p:sldId id="264" r:id="rId16"/>
    <p:sldId id="265" r:id="rId17"/>
    <p:sldId id="271" r:id="rId18"/>
    <p:sldId id="285" r:id="rId19"/>
    <p:sldId id="278" r:id="rId20"/>
    <p:sldId id="288" r:id="rId21"/>
    <p:sldId id="279" r:id="rId22"/>
    <p:sldId id="282" r:id="rId23"/>
    <p:sldId id="26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01808C0-7402-FB4B-AAB2-D9B89299CFBC}">
          <p14:sldIdLst>
            <p14:sldId id="256"/>
            <p14:sldId id="257"/>
            <p14:sldId id="269"/>
            <p14:sldId id="289"/>
            <p14:sldId id="295"/>
            <p14:sldId id="296"/>
            <p14:sldId id="297"/>
            <p14:sldId id="281"/>
            <p14:sldId id="272"/>
            <p14:sldId id="261"/>
            <p14:sldId id="273"/>
            <p14:sldId id="287"/>
            <p14:sldId id="274"/>
          </p14:sldIdLst>
        </p14:section>
        <p14:section name="Untitled Section" id="{B80EF61F-017D-EB48-8F59-7DF3029069FE}">
          <p14:sldIdLst>
            <p14:sldId id="275"/>
            <p14:sldId id="264"/>
            <p14:sldId id="265"/>
            <p14:sldId id="271"/>
            <p14:sldId id="285"/>
            <p14:sldId id="278"/>
            <p14:sldId id="288"/>
            <p14:sldId id="279"/>
            <p14:sldId id="28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4"/>
    <p:restoredTop sz="80779"/>
  </p:normalViewPr>
  <p:slideViewPr>
    <p:cSldViewPr snapToGrid="0" snapToObjects="1">
      <p:cViewPr varScale="1">
        <p:scale>
          <a:sx n="59" d="100"/>
          <a:sy n="59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F0800-B949-C841-9DC2-F7A4E5A5741C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948AA-F88F-AC4F-92A6-71F3209AF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55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92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664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57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055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59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448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690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425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73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85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0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864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306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31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88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34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15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95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73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54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948AA-F88F-AC4F-92A6-71F3209AF0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4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0D7D07-CBC5-2B45-8338-2C1067F2C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90C1611-8D3F-FF42-AEF8-F8374C856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23DFD85-8379-0140-93B1-7E4A9C5D5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5528-4EEC-8E4F-905E-85CF19F732D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BC08DD-2487-1547-BF39-799CF0546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A2A39F-0445-104E-A1FF-1654B010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7459-27D8-AC4C-A567-0294A7DD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2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287ED9-5425-B144-AAA8-E2BD94466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83EB5EC-377E-8045-AF55-0FDB8864D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6C6435-171C-3240-97A0-9F95DD0F8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5528-4EEC-8E4F-905E-85CF19F732D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7BADEE-8739-6641-8B57-15BED48B1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580F08-4A84-984C-8748-3CDC1FBCE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7459-27D8-AC4C-A567-0294A7DD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77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EC68C7B-2CFC-2B43-8A23-F8D046C432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FCDF7EA-8906-954F-9AA3-5009C174D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BE0B97-121C-DE45-832A-E8E660EAB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5528-4EEC-8E4F-905E-85CF19F732D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B42319-5187-5748-AB5A-51E379E7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83E1AE-41DA-A14A-9EDC-C00EA32A3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7459-27D8-AC4C-A567-0294A7DD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3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60EBCC-2386-3649-91F1-8322A71B4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9CB8E1-D51E-C442-A6A0-979BAA041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E92473-9BFB-6A4B-901E-1799A3D1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5528-4EEC-8E4F-905E-85CF19F732D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AEB0ED-CD68-8345-868A-2BAFC725F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8F3464-D652-5845-B9CD-379B41AAC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7459-27D8-AC4C-A567-0294A7DD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0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1D2C11-A7B8-6B4E-9722-9401276E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9226BB4-52B3-4646-978D-409489422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B45CE5-14F0-3B48-814A-BE8D3A3FB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5528-4EEC-8E4F-905E-85CF19F732D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9F5EE5-3BCC-CF47-AA65-7648E0116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495D15-29BE-164C-93B3-54DD11957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7459-27D8-AC4C-A567-0294A7DD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3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845146-2CEA-134B-86B3-CAB847F0F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B8EA24-2616-104F-BB63-BA48251CC1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9E7F46C-2CB7-BF4E-986C-E2537C02E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A83F8BF-33BE-8444-8C12-589E45468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5528-4EEC-8E4F-905E-85CF19F732D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7D8BC82-77F0-774A-9A4F-A01246C7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4CE25CD-3645-BA41-BE83-4B74DC29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7459-27D8-AC4C-A567-0294A7DD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1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1BC32E-971C-CF4D-BE9D-628294DCE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9C987D7-6BFC-CE42-8DC8-06FA55815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AD627A3-77CE-5843-960A-130488E1E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D8EDE0C-224C-8744-882A-385226E3F9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E9CD7D2-AF22-654F-940C-D718E480F9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9763D60-E36D-584D-848F-9F2BD3688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5528-4EEC-8E4F-905E-85CF19F732D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E2CA027-D566-5746-B415-0A7C02823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70A73A3-C217-7D48-BE17-1759909F8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7459-27D8-AC4C-A567-0294A7DD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0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D76C87-B116-B643-856B-0A13FA60B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D01AF71-9A1B-734A-9259-E9B67EA7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5528-4EEC-8E4F-905E-85CF19F732D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E230747-D1A2-8940-B35C-B30133B9F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E541C2A-7FE4-8F46-9DA7-2D988D17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7459-27D8-AC4C-A567-0294A7DD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3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F166C2A-9B45-A446-8AF4-5779CA23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5528-4EEC-8E4F-905E-85CF19F732D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E15C81B-BE6A-B447-A394-A6A76101A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874676C-FCDF-6449-8493-D8EFDDEE0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7459-27D8-AC4C-A567-0294A7DD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5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EC8F6E-7DEC-4D47-9700-12E23D5B7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CA3FEB-D997-BA4A-A789-B33C548A9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CEC2F8-A408-A44E-93A7-C34B70116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0FE925-5929-DC4D-9331-2827841EF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5528-4EEC-8E4F-905E-85CF19F732D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D9BD42-D40A-F445-A721-EFE0D4B9D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B4C97FB-2A2F-824B-A5B6-16CE43485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7459-27D8-AC4C-A567-0294A7DD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3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8422FD-D06D-424F-9265-FA4F1206A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A22E324-0629-8146-AA76-E9C251A96F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C6C5CE8-1C3D-5C48-ACAE-E9AD7CDC6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42A110C-9C28-7A4C-B4CC-9DD2C0602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5528-4EEC-8E4F-905E-85CF19F732D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FB97C8-3AE7-3A4F-9959-35467B999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3BCDCA-8FA1-E041-BF0D-3E4050C6E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7459-27D8-AC4C-A567-0294A7DD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FE739F5-14B8-C342-AFEC-772B10DE3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742161-322C-E444-B48B-03E2B9EE9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D1543D-8F8B-F844-A71D-D1623E93E2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55528-4EEC-8E4F-905E-85CF19F732DB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F12AC9-CCCC-DC45-844D-8A95CEFAA1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5D72FE-4F08-984B-B534-A4CEAB4883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57459-27D8-AC4C-A567-0294A7DD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0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Proverbs+15:22&amp;version=ES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90BF0B-D02F-624A-A116-4D79FD2AC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6073"/>
            <a:ext cx="9144000" cy="2373890"/>
          </a:xfrm>
        </p:spPr>
        <p:txBody>
          <a:bodyPr>
            <a:normAutofit/>
          </a:bodyPr>
          <a:lstStyle/>
          <a:p>
            <a:r>
              <a:rPr lang="en-US" sz="6600" dirty="0"/>
              <a:t>Mission Driven Parenting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2301DD7-CC93-3042-9042-A00866B05E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Brad </a:t>
            </a:r>
            <a:r>
              <a:rPr lang="en-US" sz="3600" dirty="0" err="1"/>
              <a:t>Oatney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7398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12D9D8-8CBC-EB4E-A4D7-62D31B75C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Strategic prayer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58C9B0-C7F9-AC48-B0AA-628E993D3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James 5:16  “The prayer of a righteous person is powerful and effective”</a:t>
            </a:r>
          </a:p>
          <a:p>
            <a:r>
              <a:rPr lang="en-US" sz="3200" dirty="0"/>
              <a:t>Having kids really increased the quantity and quality of my prayer life! </a:t>
            </a:r>
          </a:p>
          <a:p>
            <a:r>
              <a:rPr lang="en-US" sz="3200" dirty="0"/>
              <a:t>Spent a lot of time on my physical knees asking God to protect them, give them wisdom, Godly friends, and a future Godly spouse</a:t>
            </a:r>
          </a:p>
          <a:p>
            <a:r>
              <a:rPr lang="en-US" sz="3200" dirty="0"/>
              <a:t>Prayed for ability to absorb their “negativity”</a:t>
            </a:r>
          </a:p>
          <a:p>
            <a:r>
              <a:rPr lang="en-US" sz="3200" dirty="0"/>
              <a:t>Saw some AMAZING SPECIFIC ANSWERED PRAYER</a:t>
            </a:r>
          </a:p>
        </p:txBody>
      </p:sp>
    </p:spTree>
    <p:extLst>
      <p:ext uri="{BB962C8B-B14F-4D97-AF65-F5344CB8AC3E}">
        <p14:creationId xmlns:p14="http://schemas.microsoft.com/office/powerpoint/2010/main" val="136478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DA28C7-D8CA-EA4C-84B1-662942C47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TIME : </a:t>
            </a:r>
            <a:r>
              <a:rPr lang="en-US" b="1" dirty="0"/>
              <a:t>scheduled time </a:t>
            </a:r>
            <a:r>
              <a:rPr lang="en-US" dirty="0"/>
              <a:t>to build a loving bond with my kids &amp; their friends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F5D6CF-B07D-3A43-872C-BF7AEA108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/>
              <a:t>Had fun with them:  Daddy dates, field trips with them and their friends, neighborhood games in the park, HOW TO clinics, Indian princess, GUS Maker, concerts, FOOD</a:t>
            </a:r>
          </a:p>
          <a:p>
            <a:r>
              <a:rPr lang="en-US" sz="4000" dirty="0"/>
              <a:t>I put them to bed the majority of their lives</a:t>
            </a:r>
          </a:p>
          <a:p>
            <a:r>
              <a:rPr lang="en-US" sz="4000" dirty="0"/>
              <a:t>Room dad </a:t>
            </a:r>
          </a:p>
          <a:p>
            <a:r>
              <a:rPr lang="en-US" sz="4000" dirty="0"/>
              <a:t>Coached their sports teams</a:t>
            </a:r>
          </a:p>
          <a:p>
            <a:r>
              <a:rPr lang="en-US" sz="4000" dirty="0"/>
              <a:t>Hosted their Jr high cell groups and HS HC</a:t>
            </a:r>
          </a:p>
          <a:p>
            <a:r>
              <a:rPr lang="en-US" sz="4000" dirty="0"/>
              <a:t>Marriage mentored many of our kids’ friends</a:t>
            </a:r>
          </a:p>
          <a:p>
            <a:pPr marL="0" indent="0">
              <a:buNone/>
            </a:pPr>
            <a:endParaRPr lang="en-US" sz="4000" dirty="0"/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6389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CAB9BD-1205-CA4D-8F29-1EA4C8741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Intentional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4E8B92-7592-0343-B8AE-E59598386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/>
              <a:t>Tried to foster open communication – answer ANY questions they had</a:t>
            </a:r>
          </a:p>
          <a:p>
            <a:r>
              <a:rPr lang="en-US" sz="4000" dirty="0"/>
              <a:t>Asked for input – dinner table discussion</a:t>
            </a:r>
          </a:p>
          <a:p>
            <a:r>
              <a:rPr lang="en-US" sz="4000" dirty="0"/>
              <a:t>Apologized </a:t>
            </a:r>
          </a:p>
          <a:p>
            <a:r>
              <a:rPr lang="en-US" sz="4000" dirty="0"/>
              <a:t>Decided what hills to die on: Their own relationship with God/fellowship, sex, and drugs and kept teaching these over the years</a:t>
            </a:r>
          </a:p>
          <a:p>
            <a:r>
              <a:rPr lang="en-US" sz="4000" dirty="0"/>
              <a:t>Counseling</a:t>
            </a:r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8326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052437-974C-5F48-A2EF-FB179A71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903A2B-0721-E84E-9E5C-4765FD9E3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We committed to live a simple lifestyle</a:t>
            </a:r>
          </a:p>
          <a:p>
            <a:r>
              <a:rPr lang="en-US" sz="4000" dirty="0"/>
              <a:t>We made our budget using one income</a:t>
            </a:r>
          </a:p>
          <a:p>
            <a:r>
              <a:rPr lang="en-US" sz="4000" dirty="0"/>
              <a:t>We choose to invest in sending our children to </a:t>
            </a:r>
            <a:r>
              <a:rPr lang="en-US" sz="4000" dirty="0" err="1"/>
              <a:t>Xenos</a:t>
            </a:r>
            <a:r>
              <a:rPr lang="en-US" sz="4000" dirty="0"/>
              <a:t>/ Dwell schools based on compelling evidence we saw &amp; emphasis on character issues</a:t>
            </a:r>
          </a:p>
          <a:p>
            <a:r>
              <a:rPr lang="en-US" sz="4000" dirty="0"/>
              <a:t>We chose for me to not own a practice (lifestyle)</a:t>
            </a:r>
          </a:p>
          <a:p>
            <a:r>
              <a:rPr lang="en-US" sz="4000" dirty="0" err="1"/>
              <a:t>Prov</a:t>
            </a:r>
            <a:r>
              <a:rPr lang="en-US" sz="4000" dirty="0"/>
              <a:t> 22:7  ….”borrower is servant to the lender”</a:t>
            </a:r>
          </a:p>
          <a:p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85669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12D9D8-8CBC-EB4E-A4D7-62D31B75C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Stewardship of health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58C9B0-C7F9-AC48-B0AA-628E993D3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Promoted outdoor adventures/ playgroups</a:t>
            </a:r>
          </a:p>
          <a:p>
            <a:r>
              <a:rPr lang="en-US" dirty="0"/>
              <a:t>Relatively healthy eating &amp; reasonable exercise</a:t>
            </a:r>
          </a:p>
          <a:p>
            <a:r>
              <a:rPr lang="en-US" dirty="0"/>
              <a:t>Strategic use of IT – they watched Gary </a:t>
            </a:r>
            <a:r>
              <a:rPr lang="en-US" dirty="0" err="1"/>
              <a:t>Delashmutt’s</a:t>
            </a:r>
            <a:r>
              <a:rPr lang="en-US" dirty="0"/>
              <a:t> IT Overuse many times with me</a:t>
            </a:r>
          </a:p>
          <a:p>
            <a:r>
              <a:rPr lang="en-US" dirty="0"/>
              <a:t>Downplayed tv watching- tried to promote fellowship, reading, sports and music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08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685EE1-6E6C-4141-B083-6E92E314B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Developed strategic partnerships with older parents and student ministry workers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2EF3D9-6B99-F942-90FB-A67C03C1C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Proverbs 15:22</a:t>
            </a:r>
            <a:r>
              <a:rPr lang="en-US" sz="4000" b="1" dirty="0"/>
              <a:t> </a:t>
            </a:r>
            <a:r>
              <a:rPr lang="en-US" sz="4000" dirty="0"/>
              <a:t>Without counsel plans fail, but with many advisers they succeed. </a:t>
            </a:r>
          </a:p>
          <a:p>
            <a:r>
              <a:rPr lang="en-US" sz="4000" dirty="0"/>
              <a:t> </a:t>
            </a:r>
            <a:r>
              <a:rPr lang="en-US" sz="4000" b="1" u="sng" dirty="0"/>
              <a:t>Proverbs 19:20 </a:t>
            </a:r>
            <a:r>
              <a:rPr lang="en-US" sz="4000" dirty="0"/>
              <a:t>Get all the advice and instruction you can, and be wise the rest of your life.</a:t>
            </a:r>
            <a:endParaRPr lang="en-US" sz="4000" b="1" u="sng" dirty="0"/>
          </a:p>
          <a:p>
            <a:r>
              <a:rPr lang="en-US" sz="4000" dirty="0"/>
              <a:t>Being open to feedback from truth tellers regarding my blind spots</a:t>
            </a:r>
          </a:p>
          <a:p>
            <a:pPr marL="0" indent="0">
              <a:buNone/>
            </a:pPr>
            <a:endParaRPr lang="en-US" sz="4000" dirty="0"/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26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210037-1073-5744-872B-9AB7B4E38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8. Committed to LEARNING and GROWING through cycles of and failing &amp; breakthroughs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9DC26D-4A77-E041-B8C4-B6D6D3FD2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/>
              <a:t>Reading and listening to all the good parenting material I could get my hands on</a:t>
            </a:r>
          </a:p>
          <a:p>
            <a:r>
              <a:rPr lang="en-US" sz="4000" dirty="0"/>
              <a:t>Parenting classes at Dwell </a:t>
            </a:r>
          </a:p>
          <a:p>
            <a:r>
              <a:rPr lang="en-US" sz="4000" dirty="0"/>
              <a:t>Cried on a lot of older parents shoulders</a:t>
            </a:r>
          </a:p>
          <a:p>
            <a:r>
              <a:rPr lang="en-US" sz="4000" dirty="0"/>
              <a:t>Got encouraged when things were challenging that ”This too shall pass” </a:t>
            </a:r>
          </a:p>
          <a:p>
            <a:r>
              <a:rPr lang="en-US" sz="4000" dirty="0"/>
              <a:t>I benefitted greatly from marriage and family counseling when we were STUCK</a:t>
            </a:r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2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041CD9-E55E-FB45-B4C8-41AF1D6C9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extremes to be aware of: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B8E118-52F1-8642-AA63-22223FBBB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1. An OVERLY mission driven parent</a:t>
            </a:r>
          </a:p>
          <a:p>
            <a:pPr marL="0" indent="0">
              <a:buNone/>
            </a:pPr>
            <a:r>
              <a:rPr lang="en-US" sz="4400" dirty="0"/>
              <a:t>2. A “why have goals” parent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“Know your tendency and lean against it”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15701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EB6BC2-1112-D14F-9678-95E5C87A0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outcome of being “TOO mission driven”: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A66167-6672-8747-AD72-B401C6EE4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Rigidity</a:t>
            </a:r>
          </a:p>
          <a:p>
            <a:r>
              <a:rPr lang="en-US" sz="4000" dirty="0"/>
              <a:t> Unrealistic expectations-&gt; can exasperate your kids</a:t>
            </a:r>
          </a:p>
          <a:p>
            <a:r>
              <a:rPr lang="en-US" sz="4000" dirty="0"/>
              <a:t>Can become less relational and more transactional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76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7C363C-992C-704C-A8B7-CC5834492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My wife’s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EC1898-E9CF-D841-82C1-6B1B313A0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“Let them be kids”</a:t>
            </a:r>
          </a:p>
          <a:p>
            <a:r>
              <a:rPr lang="en-US" sz="3600" dirty="0"/>
              <a:t>“Hey honey, there is more to life than just goals”</a:t>
            </a:r>
          </a:p>
          <a:p>
            <a:r>
              <a:rPr lang="en-US" sz="3600" dirty="0"/>
              <a:t>She often led the way in kindness and gentleness</a:t>
            </a:r>
          </a:p>
          <a:p>
            <a:r>
              <a:rPr lang="en-US" sz="3600" dirty="0"/>
              <a:t>We make a great team</a:t>
            </a:r>
            <a:r>
              <a:rPr lang="en-US" dirty="0"/>
              <a:t>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78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35C362-83F2-6C4C-9ACB-2E92E8AE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111"/>
          </a:xfrm>
        </p:spPr>
        <p:txBody>
          <a:bodyPr>
            <a:normAutofit fontScale="90000"/>
          </a:bodyPr>
          <a:lstStyle/>
          <a:p>
            <a:r>
              <a:rPr lang="en-US" dirty="0"/>
              <a:t>My learning lab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2A8C6C1A-CF55-1B4D-B181-E7AC1004AD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/>
          <a:stretch>
            <a:fillRect/>
          </a:stretch>
        </p:blipFill>
        <p:spPr>
          <a:xfrm rot="5400000">
            <a:off x="2893771" y="1709611"/>
            <a:ext cx="5856528" cy="4392396"/>
          </a:xfrm>
        </p:spPr>
      </p:pic>
    </p:spTree>
    <p:extLst>
      <p:ext uri="{BB962C8B-B14F-4D97-AF65-F5344CB8AC3E}">
        <p14:creationId xmlns:p14="http://schemas.microsoft.com/office/powerpoint/2010/main" val="8367568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A89E73-B0DA-144B-81B5-60D78EFB1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LOVE covers a multitude of sins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307E8F-771A-3C49-A15B-334088C92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Experiencing adult friendships with your kids is life giving</a:t>
            </a:r>
          </a:p>
          <a:p>
            <a:r>
              <a:rPr lang="en-US" sz="3600" dirty="0"/>
              <a:t>THE lord has brought me A LOT of joy through parenting, AND Parenting has also really humbled me through failure</a:t>
            </a:r>
          </a:p>
          <a:p>
            <a:r>
              <a:rPr lang="en-US" sz="3600" dirty="0"/>
              <a:t>God’s Grace is sufficient for YOU- don’t give up!</a:t>
            </a:r>
          </a:p>
          <a:p>
            <a:r>
              <a:rPr lang="en-US" sz="3600" dirty="0"/>
              <a:t>Don’t wish it away- my house is so quiet now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9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EC2561-F75B-824B-8ECA-9CC186FE3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Learning Lab: Next Gen grandparenting…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264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F77E15-B7E7-F847-B5C4-914F55974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D78983-A15D-A14A-8904-0129AB66E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294436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C33CB4-3360-ED44-A2A6-A7DC4414D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Scriptures that guide my parenting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4945D3-37F7-5B4E-BCF1-92448DD74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>
                <a:solidFill>
                  <a:schemeClr val="accent1"/>
                </a:solidFill>
              </a:rPr>
              <a:t>Ephesians 5:15–16                                                                </a:t>
            </a:r>
            <a:r>
              <a:rPr lang="en-US" sz="3600" dirty="0"/>
              <a:t>Be very careful, then, how you live—not as unwise but as wise, making the most of every opportunity” </a:t>
            </a:r>
          </a:p>
          <a:p>
            <a:endParaRPr lang="en-US" sz="3600" dirty="0"/>
          </a:p>
          <a:p>
            <a:r>
              <a:rPr lang="en-US" sz="3600" b="1" u="sng" dirty="0">
                <a:solidFill>
                  <a:schemeClr val="accent1"/>
                </a:solidFill>
              </a:rPr>
              <a:t>Proverbs 21:5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i="1" dirty="0"/>
              <a:t>Good planning and hard work lead to prosperity,</a:t>
            </a:r>
            <a:br>
              <a:rPr lang="en-US" sz="3600" i="1" dirty="0"/>
            </a:br>
            <a:r>
              <a:rPr lang="en-US" sz="3600" i="1" dirty="0"/>
              <a:t>but hasty shortcuts lead to poverty.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91840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410F51-0024-5C4B-A494-021832564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Disclosure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A5E11F-5736-3A4C-865A-73EDCD90F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No sane person has the authority to teach about parenting</a:t>
            </a:r>
          </a:p>
          <a:p>
            <a:r>
              <a:rPr lang="en-US" sz="6000" dirty="0">
                <a:solidFill>
                  <a:srgbClr val="FF0000"/>
                </a:solidFill>
              </a:rPr>
              <a:t>Having a mission does not guarantee the intended outcome</a:t>
            </a:r>
          </a:p>
          <a:p>
            <a:r>
              <a:rPr lang="en-US" sz="4400" dirty="0"/>
              <a:t>Here is what I have learned……..</a:t>
            </a:r>
          </a:p>
        </p:txBody>
      </p:sp>
    </p:spTree>
    <p:extLst>
      <p:ext uri="{BB962C8B-B14F-4D97-AF65-F5344CB8AC3E}">
        <p14:creationId xmlns:p14="http://schemas.microsoft.com/office/powerpoint/2010/main" val="66365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19C1CF-5ADC-914A-B412-D18A6C19B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/>
              <a:t>What is MY Mission of parenting?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D7772B-DF47-D944-85D9-369F7E9BC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To create an environment of God’s love and grace that would help my children </a:t>
            </a:r>
            <a:r>
              <a:rPr lang="en-US" sz="4000" b="1" dirty="0"/>
              <a:t>follow Christ and serve others</a:t>
            </a:r>
            <a:endParaRPr lang="en-US" sz="4000" dirty="0"/>
          </a:p>
          <a:p>
            <a:r>
              <a:rPr lang="en-US" sz="4000" dirty="0"/>
              <a:t> We would need a roadmap (DIRECTED BY SCRIPTURE) as we entered the unchartered waters of parenting.</a:t>
            </a:r>
          </a:p>
          <a:p>
            <a:r>
              <a:rPr lang="en-US" sz="4000" dirty="0"/>
              <a:t>Requires energy and effort – doesn’t happen haphazardly 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510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96BD57-4E0D-9F4E-B40D-80E4B0822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North Star of parenting: Joshua 24:15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E20078-23DB-9745-904D-03B850547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sz="4000" dirty="0"/>
              <a:t>If it is disagreeable in your sight to serve the </a:t>
            </a:r>
            <a:r>
              <a:rPr lang="en-US" sz="4000" cap="small" dirty="0"/>
              <a:t>Lord</a:t>
            </a:r>
            <a:r>
              <a:rPr lang="en-US" sz="4000" dirty="0"/>
              <a:t>, </a:t>
            </a:r>
            <a:r>
              <a:rPr lang="en-US" sz="4000" i="1" dirty="0"/>
              <a:t>choose for yourselves today whom you will serve</a:t>
            </a:r>
            <a:r>
              <a:rPr lang="en-US" sz="4000" dirty="0"/>
              <a:t>: whether the gods which your fathers served which were beyond the River, or the gods of the Amorites in whose land you are living; but </a:t>
            </a:r>
            <a:r>
              <a:rPr lang="en-US" sz="4000" b="1" dirty="0"/>
              <a:t>as for me and my house, we will serve the </a:t>
            </a:r>
            <a:r>
              <a:rPr lang="en-US" sz="4000" b="1" cap="small" dirty="0"/>
              <a:t>Lord</a:t>
            </a:r>
            <a:r>
              <a:rPr lang="en-US" sz="4000" dirty="0"/>
              <a:t>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83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EF8BFA-9E18-C940-AB91-995343709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be mission driven/intentional with parenting?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12A47A-39C4-1C40-B53F-EB666FBAD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Proverbs 29:18  “Where there is no vision, the people perish”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670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EF8BFA-9E18-C940-AB91-995343709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be Mission driven/intentional?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12A47A-39C4-1C40-B53F-EB666FBAD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 stages of parenting are constantly changing</a:t>
            </a:r>
          </a:p>
          <a:p>
            <a:r>
              <a:rPr lang="en-US" dirty="0"/>
              <a:t>Our lives as parents are constantly changing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Joshua 24:15 was my focal point- helped me reorient when I would drift or get knocked off track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196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62CF05-23D6-6A49-83DE-FDD29DE0E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9895A3-61DE-B749-801C-D2CD64D29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“Parenting strategies” my wife and I </a:t>
            </a:r>
            <a:r>
              <a:rPr lang="en-US" sz="4400" u="sng" dirty="0"/>
              <a:t>tried</a:t>
            </a:r>
            <a:r>
              <a:rPr lang="en-US" sz="4400" dirty="0"/>
              <a:t> to be INTENTIONAL about:</a:t>
            </a: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46115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CAB9BD-1205-CA4D-8F29-1EA4C8741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Model walking with Christ in front of your family: </a:t>
            </a:r>
            <a:r>
              <a:rPr lang="en-US" b="1" dirty="0"/>
              <a:t>What is MY LIFE teaching them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4E8B92-7592-0343-B8AE-E59598386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Ephesians 4:1”…..  lead a life worthy of your calling, for you have been called by God.”</a:t>
            </a:r>
          </a:p>
          <a:p>
            <a:r>
              <a:rPr lang="en-US" sz="3600" dirty="0"/>
              <a:t>We wanted our kids to grow up seeing us walking with God (through life’s ups and downs) praying they would choose to adopt this lifestyle as their own one day</a:t>
            </a:r>
          </a:p>
          <a:p>
            <a:r>
              <a:rPr lang="en-US" sz="3600" dirty="0"/>
              <a:t>tried to model serving in our HC, growing in our relationship with God, serving with them</a:t>
            </a:r>
          </a:p>
          <a:p>
            <a:r>
              <a:rPr lang="en-US" sz="3600" dirty="0"/>
              <a:t>People are &gt;important than things -&gt;Hospitality</a:t>
            </a:r>
          </a:p>
          <a:p>
            <a:pPr marL="0" indent="0">
              <a:buNone/>
            </a:pPr>
            <a:endParaRPr lang="en-US" sz="36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42862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28913</TotalTime>
  <Words>812</Words>
  <Application>Microsoft Office PowerPoint</Application>
  <PresentationFormat>Widescreen</PresentationFormat>
  <Paragraphs>125</Paragraphs>
  <Slides>23</Slides>
  <Notes>21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Mission Driven Parenting</vt:lpstr>
      <vt:lpstr>My learning lab</vt:lpstr>
      <vt:lpstr>Disclosure </vt:lpstr>
      <vt:lpstr>What is MY Mission of parenting?  </vt:lpstr>
      <vt:lpstr>My North Star of parenting: Joshua 24:15 </vt:lpstr>
      <vt:lpstr>WHY be mission driven/intentional with parenting?</vt:lpstr>
      <vt:lpstr>WHY be Mission driven/intentional? </vt:lpstr>
      <vt:lpstr> </vt:lpstr>
      <vt:lpstr>1. Model walking with Christ in front of your family: What is MY LIFE teaching them?</vt:lpstr>
      <vt:lpstr>2. Strategic prayer coverage</vt:lpstr>
      <vt:lpstr>3. TIME : scheduled time to build a loving bond with my kids &amp; their friends</vt:lpstr>
      <vt:lpstr>4. Intentional communication</vt:lpstr>
      <vt:lpstr>5. Finance</vt:lpstr>
      <vt:lpstr>6. Stewardship of health </vt:lpstr>
      <vt:lpstr>7. Developed strategic partnerships with older parents and student ministry workers</vt:lpstr>
      <vt:lpstr>8. Committed to LEARNING and GROWING through cycles of and failing &amp; breakthroughs</vt:lpstr>
      <vt:lpstr>Two extremes to be aware of:</vt:lpstr>
      <vt:lpstr>Potential outcome of being “TOO mission driven”:</vt:lpstr>
      <vt:lpstr> My wife’s perspective</vt:lpstr>
      <vt:lpstr>LOVE covers a multitude of sins</vt:lpstr>
      <vt:lpstr>New Learning Lab: Next Gen grandparenting…</vt:lpstr>
      <vt:lpstr>QUESTIONS?  COMMENTS?</vt:lpstr>
      <vt:lpstr>Scriptures that guide my parenting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Driven Parenting</dc:title>
  <dc:creator>brad oatney</dc:creator>
  <cp:lastModifiedBy>DoddH</cp:lastModifiedBy>
  <cp:revision>128</cp:revision>
  <dcterms:created xsi:type="dcterms:W3CDTF">2023-08-10T19:32:59Z</dcterms:created>
  <dcterms:modified xsi:type="dcterms:W3CDTF">2023-11-09T15:22:10Z</dcterms:modified>
</cp:coreProperties>
</file>