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xml"/>
  <Override ContentType="application/vnd.openxmlformats-officedocument.presentationml.notesSlide+xml" PartName="/ppt/notesSlides/notesSlide90.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xml"/>
  <Override ContentType="application/vnd.openxmlformats-officedocument.presentationml.slide+xml" PartName="/ppt/slides/slide90.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2" id="2147483648"/>
  </p:sldMasterIdLst>
  <p:notesMasterIdLst>
    <p:notesMasterId r:id="rId3"/>
  </p:notesMasterIdLst>
  <p:sldIdLst>
    <p:sldId r:id="rId4" id="256"/>
    <p:sldId r:id="rId5" id="257"/>
    <p:sldId r:id="rId6" id="258"/>
    <p:sldId r:id="rId7" id="259"/>
    <p:sldId r:id="rId8" id="260"/>
    <p:sldId r:id="rId9" id="261"/>
    <p:sldId r:id="rId10" id="262"/>
    <p:sldId r:id="rId11" id="263"/>
    <p:sldId r:id="rId12" id="264"/>
    <p:sldId r:id="rId13" id="265"/>
    <p:sldId r:id="rId14" id="266"/>
    <p:sldId r:id="rId15" id="267"/>
    <p:sldId r:id="rId16" id="268"/>
    <p:sldId r:id="rId17" id="269"/>
    <p:sldId r:id="rId18" id="270"/>
    <p:sldId r:id="rId19" id="271"/>
    <p:sldId r:id="rId20" id="272"/>
    <p:sldId r:id="rId21" id="273"/>
    <p:sldId r:id="rId22" id="274"/>
    <p:sldId r:id="rId23" id="275"/>
    <p:sldId r:id="rId24" id="276"/>
    <p:sldId r:id="rId25" id="277"/>
    <p:sldId r:id="rId26" id="278"/>
    <p:sldId r:id="rId27" id="279"/>
    <p:sldId r:id="rId28" id="280"/>
    <p:sldId r:id="rId29" id="281"/>
    <p:sldId r:id="rId30" id="282"/>
    <p:sldId r:id="rId31" id="283"/>
    <p:sldId r:id="rId32" id="284"/>
    <p:sldId r:id="rId33" id="285"/>
    <p:sldId r:id="rId34" id="286"/>
    <p:sldId r:id="rId35" id="287"/>
    <p:sldId r:id="rId36" id="288"/>
    <p:sldId r:id="rId37" id="289"/>
    <p:sldId r:id="rId38" id="290"/>
    <p:sldId r:id="rId39" id="291"/>
    <p:sldId r:id="rId40" id="292"/>
    <p:sldId r:id="rId41" id="293"/>
    <p:sldId r:id="rId42" id="294"/>
    <p:sldId r:id="rId43" id="295"/>
    <p:sldId r:id="rId44" id="296"/>
    <p:sldId r:id="rId45" id="297"/>
    <p:sldId r:id="rId46" id="298"/>
    <p:sldId r:id="rId47" id="299"/>
    <p:sldId r:id="rId48" id="300"/>
    <p:sldId r:id="rId49" id="301"/>
    <p:sldId r:id="rId50" id="302"/>
    <p:sldId r:id="rId51" id="303"/>
    <p:sldId r:id="rId52" id="304"/>
    <p:sldId r:id="rId53" id="305"/>
    <p:sldId r:id="rId54" id="306"/>
    <p:sldId r:id="rId55" id="307"/>
    <p:sldId r:id="rId56" id="308"/>
    <p:sldId r:id="rId57" id="309"/>
    <p:sldId r:id="rId58" id="310"/>
    <p:sldId r:id="rId59" id="311"/>
    <p:sldId r:id="rId60" id="312"/>
    <p:sldId r:id="rId61" id="313"/>
    <p:sldId r:id="rId62" id="314"/>
    <p:sldId r:id="rId63" id="315"/>
    <p:sldId r:id="rId64" id="316"/>
    <p:sldId r:id="rId65" id="317"/>
    <p:sldId r:id="rId66" id="318"/>
    <p:sldId r:id="rId67" id="319"/>
    <p:sldId r:id="rId68" id="320"/>
    <p:sldId r:id="rId69" id="321"/>
    <p:sldId r:id="rId70" id="322"/>
    <p:sldId r:id="rId71" id="323"/>
    <p:sldId r:id="rId72" id="324"/>
    <p:sldId r:id="rId73" id="325"/>
    <p:sldId r:id="rId74" id="326"/>
    <p:sldId r:id="rId75" id="327"/>
    <p:sldId r:id="rId76" id="328"/>
    <p:sldId r:id="rId77" id="329"/>
    <p:sldId r:id="rId78" id="330"/>
    <p:sldId r:id="rId79" id="331"/>
    <p:sldId r:id="rId80" id="332"/>
    <p:sldId r:id="rId81" id="333"/>
    <p:sldId r:id="rId82" id="334"/>
    <p:sldId r:id="rId83" id="335"/>
    <p:sldId r:id="rId84" id="336"/>
    <p:sldId r:id="rId85" id="337"/>
    <p:sldId r:id="rId86" id="338"/>
    <p:sldId r:id="rId87" id="339"/>
    <p:sldId r:id="rId88" id="340"/>
    <p:sldId r:id="rId89" id="341"/>
    <p:sldId r:id="rId90" id="342"/>
    <p:sldId r:id="rId91" id="343"/>
    <p:sldId r:id="rId92" id="344"/>
    <p:sldId r:id="rId93" id="345"/>
  </p:sldIdLst>
  <p:sldSz cx="9144000" cy="5143500"/>
  <p:notesSz xmlns:c="http://schemas.openxmlformats.org/drawingml/2006/chart" xmlns:pic="http://schemas.openxmlformats.org/drawingml/2006/picture" xmlns:dgm="http://schemas.openxmlformats.org/drawingml/2006/diagram" cx="6858000" cy="9144000"/>
  <p:defaultText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slideMasters/slideMaster1.xml" Type="http://schemas.openxmlformats.org/officeDocument/2006/relationships/slideMaster"></Relationship><Relationship Id="rId3" Target="notesMasters/notesMaster1.xml" Type="http://schemas.openxmlformats.org/officeDocument/2006/relationships/notesMaster"></Relationship><Relationship Id="rId4" Target="slides/slide1.xml" Type="http://schemas.openxmlformats.org/officeDocument/2006/relationships/slide"></Relationship><Relationship Id="rId5" Target="slides/slide2.xml" Type="http://schemas.openxmlformats.org/officeDocument/2006/relationships/slide"></Relationship><Relationship Id="rId6" Target="slides/slide3.xml" Type="http://schemas.openxmlformats.org/officeDocument/2006/relationships/slide"></Relationship><Relationship Id="rId7" Target="slides/slide4.xml" Type="http://schemas.openxmlformats.org/officeDocument/2006/relationships/slide"></Relationship><Relationship Id="rId8" Target="slides/slide5.xml" Type="http://schemas.openxmlformats.org/officeDocument/2006/relationships/slide"></Relationship><Relationship Id="rId9" Target="slides/slide6.xml" Type="http://schemas.openxmlformats.org/officeDocument/2006/relationships/slide"></Relationship><Relationship Id="rId10" Target="slides/slide7.xml" Type="http://schemas.openxmlformats.org/officeDocument/2006/relationships/slide"></Relationship><Relationship Id="rId11" Target="slides/slide8.xml" Type="http://schemas.openxmlformats.org/officeDocument/2006/relationships/slide"></Relationship><Relationship Id="rId12" Target="slides/slide9.xml" Type="http://schemas.openxmlformats.org/officeDocument/2006/relationships/slide"></Relationship><Relationship Id="rId13" Target="slides/slide10.xml" Type="http://schemas.openxmlformats.org/officeDocument/2006/relationships/slide"></Relationship><Relationship Id="rId14" Target="slides/slide11.xml" Type="http://schemas.openxmlformats.org/officeDocument/2006/relationships/slide"></Relationship><Relationship Id="rId15" Target="slides/slide12.xml" Type="http://schemas.openxmlformats.org/officeDocument/2006/relationships/slide"></Relationship><Relationship Id="rId16" Target="slides/slide13.xml" Type="http://schemas.openxmlformats.org/officeDocument/2006/relationships/slide"></Relationship><Relationship Id="rId17" Target="slides/slide14.xml" Type="http://schemas.openxmlformats.org/officeDocument/2006/relationships/slide"></Relationship><Relationship Id="rId18" Target="slides/slide15.xml" Type="http://schemas.openxmlformats.org/officeDocument/2006/relationships/slide"></Relationship><Relationship Id="rId19" Target="slides/slide16.xml" Type="http://schemas.openxmlformats.org/officeDocument/2006/relationships/slide"></Relationship><Relationship Id="rId20" Target="slides/slide17.xml" Type="http://schemas.openxmlformats.org/officeDocument/2006/relationships/slide"></Relationship><Relationship Id="rId21" Target="slides/slide18.xml" Type="http://schemas.openxmlformats.org/officeDocument/2006/relationships/slide"></Relationship><Relationship Id="rId22" Target="slides/slide19.xml" Type="http://schemas.openxmlformats.org/officeDocument/2006/relationships/slide"></Relationship><Relationship Id="rId23" Target="slides/slide20.xml" Type="http://schemas.openxmlformats.org/officeDocument/2006/relationships/slide"></Relationship><Relationship Id="rId24" Target="slides/slide21.xml" Type="http://schemas.openxmlformats.org/officeDocument/2006/relationships/slide"></Relationship><Relationship Id="rId25" Target="slides/slide22.xml" Type="http://schemas.openxmlformats.org/officeDocument/2006/relationships/slide"></Relationship><Relationship Id="rId26" Target="slides/slide23.xml" Type="http://schemas.openxmlformats.org/officeDocument/2006/relationships/slide"></Relationship><Relationship Id="rId27" Target="slides/slide24.xml" Type="http://schemas.openxmlformats.org/officeDocument/2006/relationships/slide"></Relationship><Relationship Id="rId28" Target="slides/slide25.xml" Type="http://schemas.openxmlformats.org/officeDocument/2006/relationships/slide"></Relationship><Relationship Id="rId29" Target="slides/slide26.xml" Type="http://schemas.openxmlformats.org/officeDocument/2006/relationships/slide"></Relationship><Relationship Id="rId30" Target="slides/slide27.xml" Type="http://schemas.openxmlformats.org/officeDocument/2006/relationships/slide"></Relationship><Relationship Id="rId31" Target="slides/slide28.xml" Type="http://schemas.openxmlformats.org/officeDocument/2006/relationships/slide"></Relationship><Relationship Id="rId32" Target="slides/slide29.xml" Type="http://schemas.openxmlformats.org/officeDocument/2006/relationships/slide"></Relationship><Relationship Id="rId33" Target="slides/slide30.xml" Type="http://schemas.openxmlformats.org/officeDocument/2006/relationships/slide"></Relationship><Relationship Id="rId34" Target="slides/slide31.xml" Type="http://schemas.openxmlformats.org/officeDocument/2006/relationships/slide"></Relationship><Relationship Id="rId35" Target="slides/slide32.xml" Type="http://schemas.openxmlformats.org/officeDocument/2006/relationships/slide"></Relationship><Relationship Id="rId36" Target="slides/slide33.xml" Type="http://schemas.openxmlformats.org/officeDocument/2006/relationships/slide"></Relationship><Relationship Id="rId37" Target="slides/slide34.xml" Type="http://schemas.openxmlformats.org/officeDocument/2006/relationships/slide"></Relationship><Relationship Id="rId38" Target="slides/slide35.xml" Type="http://schemas.openxmlformats.org/officeDocument/2006/relationships/slide"></Relationship><Relationship Id="rId39" Target="slides/slide36.xml" Type="http://schemas.openxmlformats.org/officeDocument/2006/relationships/slide"></Relationship><Relationship Id="rId40" Target="slides/slide37.xml" Type="http://schemas.openxmlformats.org/officeDocument/2006/relationships/slide"></Relationship><Relationship Id="rId41" Target="slides/slide38.xml" Type="http://schemas.openxmlformats.org/officeDocument/2006/relationships/slide"></Relationship><Relationship Id="rId42" Target="slides/slide39.xml" Type="http://schemas.openxmlformats.org/officeDocument/2006/relationships/slide"></Relationship><Relationship Id="rId43" Target="slides/slide40.xml" Type="http://schemas.openxmlformats.org/officeDocument/2006/relationships/slide"></Relationship><Relationship Id="rId44" Target="slides/slide41.xml" Type="http://schemas.openxmlformats.org/officeDocument/2006/relationships/slide"></Relationship><Relationship Id="rId45" Target="slides/slide42.xml" Type="http://schemas.openxmlformats.org/officeDocument/2006/relationships/slide"></Relationship><Relationship Id="rId46" Target="slides/slide43.xml" Type="http://schemas.openxmlformats.org/officeDocument/2006/relationships/slide"></Relationship><Relationship Id="rId47" Target="slides/slide44.xml" Type="http://schemas.openxmlformats.org/officeDocument/2006/relationships/slide"></Relationship><Relationship Id="rId48" Target="slides/slide45.xml" Type="http://schemas.openxmlformats.org/officeDocument/2006/relationships/slide"></Relationship><Relationship Id="rId49" Target="slides/slide46.xml" Type="http://schemas.openxmlformats.org/officeDocument/2006/relationships/slide"></Relationship><Relationship Id="rId50" Target="slides/slide47.xml" Type="http://schemas.openxmlformats.org/officeDocument/2006/relationships/slide"></Relationship><Relationship Id="rId51" Target="slides/slide48.xml" Type="http://schemas.openxmlformats.org/officeDocument/2006/relationships/slide"></Relationship><Relationship Id="rId52" Target="slides/slide49.xml" Type="http://schemas.openxmlformats.org/officeDocument/2006/relationships/slide"></Relationship><Relationship Id="rId53" Target="slides/slide50.xml" Type="http://schemas.openxmlformats.org/officeDocument/2006/relationships/slide"></Relationship><Relationship Id="rId54" Target="slides/slide51.xml" Type="http://schemas.openxmlformats.org/officeDocument/2006/relationships/slide"></Relationship><Relationship Id="rId55" Target="slides/slide52.xml" Type="http://schemas.openxmlformats.org/officeDocument/2006/relationships/slide"></Relationship><Relationship Id="rId56" Target="slides/slide53.xml" Type="http://schemas.openxmlformats.org/officeDocument/2006/relationships/slide"></Relationship><Relationship Id="rId57" Target="slides/slide54.xml" Type="http://schemas.openxmlformats.org/officeDocument/2006/relationships/slide"></Relationship><Relationship Id="rId58" Target="slides/slide55.xml" Type="http://schemas.openxmlformats.org/officeDocument/2006/relationships/slide"></Relationship><Relationship Id="rId59" Target="slides/slide56.xml" Type="http://schemas.openxmlformats.org/officeDocument/2006/relationships/slide"></Relationship><Relationship Id="rId60" Target="slides/slide57.xml" Type="http://schemas.openxmlformats.org/officeDocument/2006/relationships/slide"></Relationship><Relationship Id="rId61" Target="slides/slide58.xml" Type="http://schemas.openxmlformats.org/officeDocument/2006/relationships/slide"></Relationship><Relationship Id="rId62" Target="slides/slide59.xml" Type="http://schemas.openxmlformats.org/officeDocument/2006/relationships/slide"></Relationship><Relationship Id="rId63" Target="slides/slide60.xml" Type="http://schemas.openxmlformats.org/officeDocument/2006/relationships/slide"></Relationship><Relationship Id="rId64" Target="slides/slide61.xml" Type="http://schemas.openxmlformats.org/officeDocument/2006/relationships/slide"></Relationship><Relationship Id="rId65" Target="slides/slide62.xml" Type="http://schemas.openxmlformats.org/officeDocument/2006/relationships/slide"></Relationship><Relationship Id="rId66" Target="slides/slide63.xml" Type="http://schemas.openxmlformats.org/officeDocument/2006/relationships/slide"></Relationship><Relationship Id="rId67" Target="slides/slide64.xml" Type="http://schemas.openxmlformats.org/officeDocument/2006/relationships/slide"></Relationship><Relationship Id="rId68" Target="slides/slide65.xml" Type="http://schemas.openxmlformats.org/officeDocument/2006/relationships/slide"></Relationship><Relationship Id="rId69" Target="slides/slide66.xml" Type="http://schemas.openxmlformats.org/officeDocument/2006/relationships/slide"></Relationship><Relationship Id="rId70" Target="slides/slide67.xml" Type="http://schemas.openxmlformats.org/officeDocument/2006/relationships/slide"></Relationship><Relationship Id="rId71" Target="slides/slide68.xml" Type="http://schemas.openxmlformats.org/officeDocument/2006/relationships/slide"></Relationship><Relationship Id="rId72" Target="slides/slide69.xml" Type="http://schemas.openxmlformats.org/officeDocument/2006/relationships/slide"></Relationship><Relationship Id="rId73" Target="slides/slide70.xml" Type="http://schemas.openxmlformats.org/officeDocument/2006/relationships/slide"></Relationship><Relationship Id="rId74" Target="slides/slide71.xml" Type="http://schemas.openxmlformats.org/officeDocument/2006/relationships/slide"></Relationship><Relationship Id="rId75" Target="slides/slide72.xml" Type="http://schemas.openxmlformats.org/officeDocument/2006/relationships/slide"></Relationship><Relationship Id="rId76" Target="slides/slide73.xml" Type="http://schemas.openxmlformats.org/officeDocument/2006/relationships/slide"></Relationship><Relationship Id="rId77" Target="slides/slide74.xml" Type="http://schemas.openxmlformats.org/officeDocument/2006/relationships/slide"></Relationship><Relationship Id="rId78" Target="slides/slide75.xml" Type="http://schemas.openxmlformats.org/officeDocument/2006/relationships/slide"></Relationship><Relationship Id="rId79" Target="slides/slide76.xml" Type="http://schemas.openxmlformats.org/officeDocument/2006/relationships/slide"></Relationship><Relationship Id="rId80" Target="slides/slide77.xml" Type="http://schemas.openxmlformats.org/officeDocument/2006/relationships/slide"></Relationship><Relationship Id="rId81" Target="slides/slide78.xml" Type="http://schemas.openxmlformats.org/officeDocument/2006/relationships/slide"></Relationship><Relationship Id="rId82" Target="slides/slide79.xml" Type="http://schemas.openxmlformats.org/officeDocument/2006/relationships/slide"></Relationship><Relationship Id="rId83" Target="slides/slide80.xml" Type="http://schemas.openxmlformats.org/officeDocument/2006/relationships/slide"></Relationship><Relationship Id="rId84" Target="slides/slide81.xml" Type="http://schemas.openxmlformats.org/officeDocument/2006/relationships/slide"></Relationship><Relationship Id="rId85" Target="slides/slide82.xml" Type="http://schemas.openxmlformats.org/officeDocument/2006/relationships/slide"></Relationship><Relationship Id="rId86" Target="slides/slide83.xml" Type="http://schemas.openxmlformats.org/officeDocument/2006/relationships/slide"></Relationship><Relationship Id="rId87" Target="slides/slide84.xml" Type="http://schemas.openxmlformats.org/officeDocument/2006/relationships/slide"></Relationship><Relationship Id="rId88" Target="slides/slide85.xml" Type="http://schemas.openxmlformats.org/officeDocument/2006/relationships/slide"></Relationship><Relationship Id="rId89" Target="slides/slide86.xml" Type="http://schemas.openxmlformats.org/officeDocument/2006/relationships/slide"></Relationship><Relationship Id="rId90" Target="slides/slide87.xml" Type="http://schemas.openxmlformats.org/officeDocument/2006/relationships/slide"></Relationship><Relationship Id="rId91" Target="slides/slide88.xml" Type="http://schemas.openxmlformats.org/officeDocument/2006/relationships/slide"></Relationship><Relationship Id="rId92" Target="slides/slide89.xml" Type="http://schemas.openxmlformats.org/officeDocument/2006/relationships/slide"></Relationship><Relationship Id="rId93" Target="slides/slide90.xml" Type="http://schemas.openxmlformats.org/officeDocument/2006/relationships/slide"></Relationship><Relationship Id="rId94" Target="theme/theme1.xml" Type="http://schemas.openxmlformats.org/officeDocument/2006/relationships/theme"></Relationship></Relationship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 name="Shape 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 name="Shape 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75" cy="3429000"/>
          </a:xfrm>
          <a:custGeom>
            <a:ahLst/>
            <a:cxnLs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xmlns:c="http://schemas.openxmlformats.org/drawingml/2006/chart" xmlns:pic="http://schemas.openxmlformats.org/drawingml/2006/picture" xmlns:dgm="http://schemas.openxmlformats.org/drawingml/2006/diagram" id="4" name="Shape 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a:spcBef>
                <a:spcPts val="0"/>
              </a:spcBef>
              <a:spcAft>
                <a:spcPts val="0"/>
              </a:spcAft>
              <a:buSzPts val="1400"/>
              <a:buChar char="●"/>
              <a:defRPr sz="1100">
                <a:uFillTx/>
              </a:defRPr>
            </a:lvl1pPr>
            <a:lvl2pPr indent="-317500" lvl="1" marL="914400">
              <a:spcBef>
                <a:spcPts val="0"/>
              </a:spcBef>
              <a:spcAft>
                <a:spcPts val="0"/>
              </a:spcAft>
              <a:buSzPts val="1400"/>
              <a:buChar char="○"/>
              <a:defRPr sz="1100">
                <a:uFillTx/>
              </a:defRPr>
            </a:lvl2pPr>
            <a:lvl3pPr indent="-317500" lvl="2" marL="1371600">
              <a:spcBef>
                <a:spcPts val="0"/>
              </a:spcBef>
              <a:spcAft>
                <a:spcPts val="0"/>
              </a:spcAft>
              <a:buSzPts val="1400"/>
              <a:buChar char="■"/>
              <a:defRPr sz="1100">
                <a:uFillTx/>
              </a:defRPr>
            </a:lvl3pPr>
            <a:lvl4pPr indent="-317500" lvl="3" marL="1828800">
              <a:spcBef>
                <a:spcPts val="0"/>
              </a:spcBef>
              <a:spcAft>
                <a:spcPts val="0"/>
              </a:spcAft>
              <a:buSzPts val="1400"/>
              <a:buChar char="●"/>
              <a:defRPr sz="1100">
                <a:uFillTx/>
              </a:defRPr>
            </a:lvl4pPr>
            <a:lvl5pPr indent="-317500" lvl="4" marL="2286000">
              <a:spcBef>
                <a:spcPts val="0"/>
              </a:spcBef>
              <a:spcAft>
                <a:spcPts val="0"/>
              </a:spcAft>
              <a:buSzPts val="1400"/>
              <a:buChar char="○"/>
              <a:defRPr sz="1100">
                <a:uFillTx/>
              </a:defRPr>
            </a:lvl5pPr>
            <a:lvl6pPr indent="-317500" lvl="5" marL="2743200">
              <a:spcBef>
                <a:spcPts val="0"/>
              </a:spcBef>
              <a:spcAft>
                <a:spcPts val="0"/>
              </a:spcAft>
              <a:buSzPts val="1400"/>
              <a:buChar char="■"/>
              <a:defRPr sz="1100">
                <a:uFillTx/>
              </a:defRPr>
            </a:lvl6pPr>
            <a:lvl7pPr indent="-317500" lvl="6" marL="3200400">
              <a:spcBef>
                <a:spcPts val="0"/>
              </a:spcBef>
              <a:spcAft>
                <a:spcPts val="0"/>
              </a:spcAft>
              <a:buSzPts val="1400"/>
              <a:buChar char="●"/>
              <a:defRPr sz="1100">
                <a:uFillTx/>
              </a:defRPr>
            </a:lvl7pPr>
            <a:lvl8pPr indent="-317500" lvl="7" marL="3657600">
              <a:spcBef>
                <a:spcPts val="0"/>
              </a:spcBef>
              <a:spcAft>
                <a:spcPts val="0"/>
              </a:spcAft>
              <a:buSzPts val="1400"/>
              <a:buChar char="○"/>
              <a:defRPr sz="1100">
                <a:uFillTx/>
              </a:defRPr>
            </a:lvl8pPr>
            <a:lvl9pPr indent="-317500" lvl="8" marL="4114800">
              <a:spcBef>
                <a:spcPts val="0"/>
              </a:spcBef>
              <a:spcAft>
                <a:spcPts val="0"/>
              </a:spcAft>
              <a:buSzPts val="1400"/>
              <a:buChar char="■"/>
              <a:defRPr sz="1100">
                <a:uFillTx/>
              </a:defRPr>
            </a:lvl9pPr>
          </a:lstStyle>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notes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0.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1.xml.rels><?xml version="1.0" standalone="yes" ?><Relationships xmlns="http://schemas.openxmlformats.org/package/2006/relationships"><Relationship Id="rId1" Target="../slides/slide1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2.xml.rels><?xml version="1.0" standalone="yes" ?><Relationships xmlns="http://schemas.openxmlformats.org/package/2006/relationships"><Relationship Id="rId1" Target="../slides/slide1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3.xml.rels><?xml version="1.0" standalone="yes" ?><Relationships xmlns="http://schemas.openxmlformats.org/package/2006/relationships"><Relationship Id="rId1" Target="../slides/slide1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4.xml.rels><?xml version="1.0" standalone="yes" ?><Relationships xmlns="http://schemas.openxmlformats.org/package/2006/relationships"><Relationship Id="rId1" Target="../slides/slide1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5.xml.rels><?xml version="1.0" standalone="yes" ?><Relationships xmlns="http://schemas.openxmlformats.org/package/2006/relationships"><Relationship Id="rId1" Target="../slides/slide1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6.xml.rels><?xml version="1.0" standalone="yes" ?><Relationships xmlns="http://schemas.openxmlformats.org/package/2006/relationships"><Relationship Id="rId1" Target="../slides/slide1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7.xml.rels><?xml version="1.0" standalone="yes" ?><Relationships xmlns="http://schemas.openxmlformats.org/package/2006/relationships"><Relationship Id="rId1" Target="../slides/slide1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8.xml.rels><?xml version="1.0" standalone="yes" ?><Relationships xmlns="http://schemas.openxmlformats.org/package/2006/relationships"><Relationship Id="rId1" Target="../slides/slide1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9.xml.rels><?xml version="1.0" standalone="yes" ?><Relationships xmlns="http://schemas.openxmlformats.org/package/2006/relationships"><Relationship Id="rId1" Target="../slides/slide1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0.xml.rels><?xml version="1.0" standalone="yes" ?><Relationships xmlns="http://schemas.openxmlformats.org/package/2006/relationships"><Relationship Id="rId1" Target="../slides/slide2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1.xml.rels><?xml version="1.0" standalone="yes" ?><Relationships xmlns="http://schemas.openxmlformats.org/package/2006/relationships"><Relationship Id="rId1" Target="../slides/slide2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2.xml.rels><?xml version="1.0" standalone="yes" ?><Relationships xmlns="http://schemas.openxmlformats.org/package/2006/relationships"><Relationship Id="rId1" Target="../slides/slide2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3.xml.rels><?xml version="1.0" standalone="yes" ?><Relationships xmlns="http://schemas.openxmlformats.org/package/2006/relationships"><Relationship Id="rId1" Target="../slides/slide2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4.xml.rels><?xml version="1.0" standalone="yes" ?><Relationships xmlns="http://schemas.openxmlformats.org/package/2006/relationships"><Relationship Id="rId1" Target="../slides/slide2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5.xml.rels><?xml version="1.0" standalone="yes" ?><Relationships xmlns="http://schemas.openxmlformats.org/package/2006/relationships"><Relationship Id="rId1" Target="../slides/slide2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6.xml.rels><?xml version="1.0" standalone="yes" ?><Relationships xmlns="http://schemas.openxmlformats.org/package/2006/relationships"><Relationship Id="rId1" Target="../slides/slide2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7.xml.rels><?xml version="1.0" standalone="yes" ?><Relationships xmlns="http://schemas.openxmlformats.org/package/2006/relationships"><Relationship Id="rId1" Target="../slides/slide2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8.xml.rels><?xml version="1.0" standalone="yes" ?><Relationships xmlns="http://schemas.openxmlformats.org/package/2006/relationships"><Relationship Id="rId1" Target="../slides/slide2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9.xml.rels><?xml version="1.0" standalone="yes" ?><Relationships xmlns="http://schemas.openxmlformats.org/package/2006/relationships"><Relationship Id="rId1" Target="../slides/slide2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0.xml.rels><?xml version="1.0" standalone="yes" ?><Relationships xmlns="http://schemas.openxmlformats.org/package/2006/relationships"><Relationship Id="rId1" Target="../slides/slide3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1.xml.rels><?xml version="1.0" standalone="yes" ?><Relationships xmlns="http://schemas.openxmlformats.org/package/2006/relationships"><Relationship Id="rId1" Target="../slides/slide3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2.xml.rels><?xml version="1.0" standalone="yes" ?><Relationships xmlns="http://schemas.openxmlformats.org/package/2006/relationships"><Relationship Id="rId1" Target="../slides/slide3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3.xml.rels><?xml version="1.0" standalone="yes" ?><Relationships xmlns="http://schemas.openxmlformats.org/package/2006/relationships"><Relationship Id="rId1" Target="../slides/slide3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4.xml.rels><?xml version="1.0" standalone="yes" ?><Relationships xmlns="http://schemas.openxmlformats.org/package/2006/relationships"><Relationship Id="rId1" Target="../slides/slide3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5.xml.rels><?xml version="1.0" standalone="yes" ?><Relationships xmlns="http://schemas.openxmlformats.org/package/2006/relationships"><Relationship Id="rId1" Target="../slides/slide3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6.xml.rels><?xml version="1.0" standalone="yes" ?><Relationships xmlns="http://schemas.openxmlformats.org/package/2006/relationships"><Relationship Id="rId1" Target="../slides/slide3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7.xml.rels><?xml version="1.0" standalone="yes" ?><Relationships xmlns="http://schemas.openxmlformats.org/package/2006/relationships"><Relationship Id="rId1" Target="../slides/slide3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8.xml.rels><?xml version="1.0" standalone="yes" ?><Relationships xmlns="http://schemas.openxmlformats.org/package/2006/relationships"><Relationship Id="rId1" Target="../slides/slide3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9.xml.rels><?xml version="1.0" standalone="yes" ?><Relationships xmlns="http://schemas.openxmlformats.org/package/2006/relationships"><Relationship Id="rId1" Target="../slides/slide3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0.xml.rels><?xml version="1.0" standalone="yes" ?><Relationships xmlns="http://schemas.openxmlformats.org/package/2006/relationships"><Relationship Id="rId1" Target="../slides/slide4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1.xml.rels><?xml version="1.0" standalone="yes" ?><Relationships xmlns="http://schemas.openxmlformats.org/package/2006/relationships"><Relationship Id="rId1" Target="../slides/slide4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2.xml.rels><?xml version="1.0" standalone="yes" ?><Relationships xmlns="http://schemas.openxmlformats.org/package/2006/relationships"><Relationship Id="rId1" Target="../slides/slide4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3.xml.rels><?xml version="1.0" standalone="yes" ?><Relationships xmlns="http://schemas.openxmlformats.org/package/2006/relationships"><Relationship Id="rId1" Target="../slides/slide4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4.xml.rels><?xml version="1.0" standalone="yes" ?><Relationships xmlns="http://schemas.openxmlformats.org/package/2006/relationships"><Relationship Id="rId1" Target="../slides/slide4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5.xml.rels><?xml version="1.0" standalone="yes" ?><Relationships xmlns="http://schemas.openxmlformats.org/package/2006/relationships"><Relationship Id="rId1" Target="../slides/slide4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6.xml.rels><?xml version="1.0" standalone="yes" ?><Relationships xmlns="http://schemas.openxmlformats.org/package/2006/relationships"><Relationship Id="rId1" Target="../slides/slide4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7.xml.rels><?xml version="1.0" standalone="yes" ?><Relationships xmlns="http://schemas.openxmlformats.org/package/2006/relationships"><Relationship Id="rId1" Target="../slides/slide4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8.xml.rels><?xml version="1.0" standalone="yes" ?><Relationships xmlns="http://schemas.openxmlformats.org/package/2006/relationships"><Relationship Id="rId1" Target="../slides/slide4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9.xml.rels><?xml version="1.0" standalone="yes" ?><Relationships xmlns="http://schemas.openxmlformats.org/package/2006/relationships"><Relationship Id="rId1" Target="../slides/slide4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0.xml.rels><?xml version="1.0" standalone="yes" ?><Relationships xmlns="http://schemas.openxmlformats.org/package/2006/relationships"><Relationship Id="rId1" Target="../slides/slide5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1.xml.rels><?xml version="1.0" standalone="yes" ?><Relationships xmlns="http://schemas.openxmlformats.org/package/2006/relationships"><Relationship Id="rId1" Target="../slides/slide5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2.xml.rels><?xml version="1.0" standalone="yes" ?><Relationships xmlns="http://schemas.openxmlformats.org/package/2006/relationships"><Relationship Id="rId1" Target="../slides/slide5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3.xml.rels><?xml version="1.0" standalone="yes" ?><Relationships xmlns="http://schemas.openxmlformats.org/package/2006/relationships"><Relationship Id="rId1" Target="../slides/slide5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4.xml.rels><?xml version="1.0" standalone="yes" ?><Relationships xmlns="http://schemas.openxmlformats.org/package/2006/relationships"><Relationship Id="rId1" Target="../slides/slide5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5.xml.rels><?xml version="1.0" standalone="yes" ?><Relationships xmlns="http://schemas.openxmlformats.org/package/2006/relationships"><Relationship Id="rId1" Target="../slides/slide5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6.xml.rels><?xml version="1.0" standalone="yes" ?><Relationships xmlns="http://schemas.openxmlformats.org/package/2006/relationships"><Relationship Id="rId1" Target="../slides/slide5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7.xml.rels><?xml version="1.0" standalone="yes" ?><Relationships xmlns="http://schemas.openxmlformats.org/package/2006/relationships"><Relationship Id="rId1" Target="../slides/slide5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8.xml.rels><?xml version="1.0" standalone="yes" ?><Relationships xmlns="http://schemas.openxmlformats.org/package/2006/relationships"><Relationship Id="rId1" Target="../slides/slide5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9.xml.rels><?xml version="1.0" standalone="yes" ?><Relationships xmlns="http://schemas.openxmlformats.org/package/2006/relationships"><Relationship Id="rId1" Target="../slides/slide5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0.xml.rels><?xml version="1.0" standalone="yes" ?><Relationships xmlns="http://schemas.openxmlformats.org/package/2006/relationships"><Relationship Id="rId1" Target="../slides/slide6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1.xml.rels><?xml version="1.0" standalone="yes" ?><Relationships xmlns="http://schemas.openxmlformats.org/package/2006/relationships"><Relationship Id="rId1" Target="../slides/slide6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2.xml.rels><?xml version="1.0" standalone="yes" ?><Relationships xmlns="http://schemas.openxmlformats.org/package/2006/relationships"><Relationship Id="rId1" Target="../slides/slide6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3.xml.rels><?xml version="1.0" standalone="yes" ?><Relationships xmlns="http://schemas.openxmlformats.org/package/2006/relationships"><Relationship Id="rId1" Target="../slides/slide6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4.xml.rels><?xml version="1.0" standalone="yes" ?><Relationships xmlns="http://schemas.openxmlformats.org/package/2006/relationships"><Relationship Id="rId1" Target="../slides/slide6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5.xml.rels><?xml version="1.0" standalone="yes" ?><Relationships xmlns="http://schemas.openxmlformats.org/package/2006/relationships"><Relationship Id="rId1" Target="../slides/slide6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6.xml.rels><?xml version="1.0" standalone="yes" ?><Relationships xmlns="http://schemas.openxmlformats.org/package/2006/relationships"><Relationship Id="rId1" Target="../slides/slide6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7.xml.rels><?xml version="1.0" standalone="yes" ?><Relationships xmlns="http://schemas.openxmlformats.org/package/2006/relationships"><Relationship Id="rId1" Target="../slides/slide6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8.xml.rels><?xml version="1.0" standalone="yes" ?><Relationships xmlns="http://schemas.openxmlformats.org/package/2006/relationships"><Relationship Id="rId1" Target="../slides/slide6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9.xml.rels><?xml version="1.0" standalone="yes" ?><Relationships xmlns="http://schemas.openxmlformats.org/package/2006/relationships"><Relationship Id="rId1" Target="../slides/slide6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0.xml.rels><?xml version="1.0" standalone="yes" ?><Relationships xmlns="http://schemas.openxmlformats.org/package/2006/relationships"><Relationship Id="rId1" Target="../slides/slide7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1.xml.rels><?xml version="1.0" standalone="yes" ?><Relationships xmlns="http://schemas.openxmlformats.org/package/2006/relationships"><Relationship Id="rId1" Target="../slides/slide7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2.xml.rels><?xml version="1.0" standalone="yes" ?><Relationships xmlns="http://schemas.openxmlformats.org/package/2006/relationships"><Relationship Id="rId1" Target="../slides/slide7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3.xml.rels><?xml version="1.0" standalone="yes" ?><Relationships xmlns="http://schemas.openxmlformats.org/package/2006/relationships"><Relationship Id="rId1" Target="../slides/slide7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4.xml.rels><?xml version="1.0" standalone="yes" ?><Relationships xmlns="http://schemas.openxmlformats.org/package/2006/relationships"><Relationship Id="rId1" Target="../slides/slide7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5.xml.rels><?xml version="1.0" standalone="yes" ?><Relationships xmlns="http://schemas.openxmlformats.org/package/2006/relationships"><Relationship Id="rId1" Target="../slides/slide7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6.xml.rels><?xml version="1.0" standalone="yes" ?><Relationships xmlns="http://schemas.openxmlformats.org/package/2006/relationships"><Relationship Id="rId1" Target="../slides/slide7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7.xml.rels><?xml version="1.0" standalone="yes" ?><Relationships xmlns="http://schemas.openxmlformats.org/package/2006/relationships"><Relationship Id="rId1" Target="../slides/slide7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8.xml.rels><?xml version="1.0" standalone="yes" ?><Relationships xmlns="http://schemas.openxmlformats.org/package/2006/relationships"><Relationship Id="rId1" Target="../slides/slide7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9.xml.rels><?xml version="1.0" standalone="yes" ?><Relationships xmlns="http://schemas.openxmlformats.org/package/2006/relationships"><Relationship Id="rId1" Target="../slides/slide7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0.xml.rels><?xml version="1.0" standalone="yes" ?><Relationships xmlns="http://schemas.openxmlformats.org/package/2006/relationships"><Relationship Id="rId1" Target="../slides/slide8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1.xml.rels><?xml version="1.0" standalone="yes" ?><Relationships xmlns="http://schemas.openxmlformats.org/package/2006/relationships"><Relationship Id="rId1" Target="../slides/slide8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2.xml.rels><?xml version="1.0" standalone="yes" ?><Relationships xmlns="http://schemas.openxmlformats.org/package/2006/relationships"><Relationship Id="rId1" Target="../slides/slide8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3.xml.rels><?xml version="1.0" standalone="yes" ?><Relationships xmlns="http://schemas.openxmlformats.org/package/2006/relationships"><Relationship Id="rId1" Target="../slides/slide8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4.xml.rels><?xml version="1.0" standalone="yes" ?><Relationships xmlns="http://schemas.openxmlformats.org/package/2006/relationships"><Relationship Id="rId1" Target="../slides/slide8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5.xml.rels><?xml version="1.0" standalone="yes" ?><Relationships xmlns="http://schemas.openxmlformats.org/package/2006/relationships"><Relationship Id="rId1" Target="../slides/slide8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6.xml.rels><?xml version="1.0" standalone="yes" ?><Relationships xmlns="http://schemas.openxmlformats.org/package/2006/relationships"><Relationship Id="rId1" Target="../slides/slide8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7.xml.rels><?xml version="1.0" standalone="yes" ?><Relationships xmlns="http://schemas.openxmlformats.org/package/2006/relationships"><Relationship Id="rId1" Target="../slides/slide8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8.xml.rels><?xml version="1.0" standalone="yes" ?><Relationships xmlns="http://schemas.openxmlformats.org/package/2006/relationships"><Relationship Id="rId1" Target="../slides/slide8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9.xml.rels><?xml version="1.0" standalone="yes" ?><Relationships xmlns="http://schemas.openxmlformats.org/package/2006/relationships"><Relationship Id="rId1" Target="../slides/slide8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xml.rels><?xml version="1.0" standalone="yes" ?><Relationships xmlns="http://schemas.openxmlformats.org/package/2006/relationships"><Relationship Id="rId1" Target="../slides/slide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0.xml.rels><?xml version="1.0" standalone="yes" ?><Relationships xmlns="http://schemas.openxmlformats.org/package/2006/relationships"><Relationship Id="rId1" Target="../slides/slide90.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5" name="Shape 5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6" name="Shape 5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75"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7" name="Shape 5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11" name="Shape 11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12" name="Shape 11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13" name="Shape 11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17" name="Shape 11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18" name="Shape 11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19" name="Shape 11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22" name="Shape 12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23" name="Shape 12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24" name="Shape 12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28" name="Shape 12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29" name="Shape 12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30" name="Shape 13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34" name="Shape 1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35" name="Shape 13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36" name="Shape 13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39" name="Shape 13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40" name="Shape 14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41" name="Shape 14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45" name="Shape 14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46" name="Shape 14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47" name="Shape 14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50" name="Shape 15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51" name="Shape 15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52" name="Shape 15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56" name="Shape 15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57" name="Shape 15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58" name="Shape 15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62" name="Shape 16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63" name="Shape 16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64" name="Shape 16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1" name="Shape 6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2" name="Shape 6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3" name="Shape 6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68" name="Shape 16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69" name="Shape 16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70" name="Shape 17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74" name="Shape 17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75" name="Shape 17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76" name="Shape 17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80" name="Shape 18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81" name="Shape 18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82" name="Shape 18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87" name="Shape 18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88" name="Shape 18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89" name="Shape 18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93" name="Shape 19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94" name="Shape 19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95" name="Shape 19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99" name="Shape 19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00" name="Shape 20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01" name="Shape 20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05" name="Shape 2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06" name="Shape 20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07" name="Shape 20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11" name="Shape 21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12" name="Shape 21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13" name="Shape 21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17" name="Shape 21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18" name="Shape 21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19" name="Shape 21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23" name="Shape 2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24" name="Shape 22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25" name="Shape 22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7" name="Shape 6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8" name="Shape 6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9" name="Shape 6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29" name="Shape 22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0" name="Shape 23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31" name="Shape 23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35" name="Shape 23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6" name="Shape 23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37" name="Shape 23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41" name="Shape 2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42" name="Shape 24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43" name="Shape 24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47" name="Shape 24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48" name="Shape 24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49" name="Shape 24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53" name="Shape 25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54" name="Shape 25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55" name="Shape 25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59" name="Shape 2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60" name="Shape 26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61" name="Shape 26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65" name="Shape 26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66" name="Shape 26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67" name="Shape 26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72" name="Shape 27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73" name="Shape 27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74" name="Shape 27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Clr>
                <a:schemeClr val="dk1"/>
              </a:buClr>
              <a:buSzPts val="1100"/>
              <a:buFont typeface="Arial"/>
              <a:buNone/>
            </a:pPr>
            <a:r>
              <a:rPr lang="en">
                <a:solidFill>
                  <a:schemeClr val="dk1"/>
                </a:solidFill>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78" name="Shape 27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79" name="Shape 27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80" name="Shape 28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solidFill>
                  <a:schemeClr val="dk1"/>
                </a:solidFill>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87" name="Shape 28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88" name="Shape 28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89" name="Shape 28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lnSpc>
                <a:spcPct val="115000"/>
              </a:lnSpc>
              <a:spcBef>
                <a:spcPts val="0"/>
              </a:spcBef>
              <a:spcAft>
                <a:spcPts val="0"/>
              </a:spcAft>
              <a:buClr>
                <a:schemeClr val="dk1"/>
              </a:buClr>
              <a:buSzPts val="1100"/>
              <a:buFont typeface="Arial"/>
              <a:buNone/>
            </a:pPr>
            <a:r>
              <a:rPr lang="en">
                <a:solidFill>
                  <a:schemeClr val="dk1"/>
                </a:solidFill>
                <a:highlight>
                  <a:srgbClr val="FFFFFF"/>
                </a:highlight>
                <a:uFillTx/>
                <a:latin typeface="Verdana"/>
                <a:ea typeface="Verdana"/>
                <a:cs typeface="Verdana"/>
                <a:sym typeface="Verdana"/>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79" name="Shape 7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80" name="Shape 8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81" name="Shape 8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93" name="Shape 29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94" name="Shape 29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295" name="Shape 29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99" name="Shape 29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00" name="Shape 30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01" name="Shape 30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05" name="Shape 3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06" name="Shape 30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07" name="Shape 30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11" name="Shape 31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12" name="Shape 31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13" name="Shape 31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17" name="Shape 31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18" name="Shape 31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19" name="Shape 31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23" name="Shape 3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24" name="Shape 32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25" name="Shape 32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29" name="Shape 32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30" name="Shape 33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31" name="Shape 33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35" name="Shape 33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36" name="Shape 33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37" name="Shape 33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41" name="Shape 3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42" name="Shape 34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43" name="Shape 34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solidFill>
                  <a:schemeClr val="dk1"/>
                </a:solidFill>
                <a:uFillTx/>
              </a:rPr>
              <a:t/>
            </a:r>
            <a:r>
              <a:rPr>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47" name="Shape 34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48" name="Shape 34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49" name="Shape 34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solidFill>
                  <a:schemeClr val="dk1"/>
                </a:solidFill>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79" name="Shape 7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0" name="Shape 8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0" name="Shape 8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53" name="Shape 35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54" name="Shape 35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55" name="Shape 35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solidFill>
                  <a:schemeClr val="dk1"/>
                </a:solidFill>
                <a:uFillTx/>
              </a:rPr>
              <a:t/>
            </a:r>
            <a:r>
              <a:rPr>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59" name="Shape 3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60" name="Shape 36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61" name="Shape 36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Clr>
                <a:schemeClr val="dk1"/>
              </a:buClr>
              <a:buSzPts val="1100"/>
              <a:buFont typeface="Arial"/>
              <a:buNone/>
            </a:pPr>
            <a:r>
              <a:rPr lang="en">
                <a:solidFill>
                  <a:schemeClr val="dk1"/>
                </a:solidFill>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66" name="Shape 36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67" name="Shape 36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68" name="Shape 36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solidFill>
                  <a:schemeClr val="dk1"/>
                </a:solidFill>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73" name="Shape 37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74" name="Shape 37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75" name="Shape 37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solidFill>
                <a:schemeClr val="dk1"/>
              </a:solidFill>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79" name="Shape 37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80" name="Shape 38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81" name="Shape 38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86" name="Shape 38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87" name="Shape 38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88" name="Shape 38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92" name="Shape 39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93" name="Shape 39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394" name="Shape 39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98" name="Shape 39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99" name="Shape 39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00" name="Shape 40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04" name="Shape 40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05" name="Shape 40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06" name="Shape 40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10" name="Shape 41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11" name="Shape 41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12" name="Shape 41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86" name="Shape 8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87" name="Shape 8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88" name="Shape 8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16" name="Shape 41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17" name="Shape 41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18" name="Shape 41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22" name="Shape 42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3" name="Shape 42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24" name="Shape 42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28" name="Shape 42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9" name="Shape 42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30" name="Shape 43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34" name="Shape 4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35" name="Shape 43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36" name="Shape 43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40" name="Shape 44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41" name="Shape 44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42" name="Shape 44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46" name="Shape 4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47" name="Shape 44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48" name="Shape 44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52" name="Shape 45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3" name="Shape 45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54" name="Shape 45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58" name="Shape 45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9" name="Shape 45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60" name="Shape 46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64" name="Shape 46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65" name="Shape 46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66" name="Shape 46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70" name="Shape 47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71" name="Shape 47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72" name="Shape 47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93" name="Shape 9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94" name="Shape 9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95" name="Shape 9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76" name="Shape 47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77" name="Shape 47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78" name="Shape 47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82" name="Shape 4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83" name="Shape 48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84" name="Shape 48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90" name="Shape 49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91" name="Shape 49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92" name="Shape 49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96" name="Shape 49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97" name="Shape 49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498" name="Shape 49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02" name="Shape 50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03" name="Shape 50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04" name="Shape 50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08" name="Shape 50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09" name="Shape 50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10" name="Shape 51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14" name="Shape 5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15" name="Shape 51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16" name="Shape 51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20" name="Shape 52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21" name="Shape 521"/>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22" name="Shape 52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26" name="Shape 5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27" name="Shape 527"/>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28" name="Shape 52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32" name="Shape 53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33" name="Shape 533"/>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34" name="Shape 53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99" name="Shape 9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00" name="Shape 10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01" name="Shape 10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38" name="Shape 5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39" name="Shape 539"/>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40" name="Shape 54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44" name="Shape 54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45" name="Shape 545"/>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46" name="Shape 54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51" name="Shape 55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52" name="Shape 55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53" name="Shape 55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57" name="Shape 55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58" name="Shape 55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59" name="Shape 55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63" name="Shape 56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64" name="Shape 56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65" name="Shape 56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69" name="Shape 56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70" name="Shape 57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71" name="Shape 57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75" name="Shape 57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76" name="Shape 57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77" name="Shape 57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81" name="Shape 58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82" name="Shape 582"/>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83" name="Shape 58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87" name="Shape 58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88" name="Shape 588"/>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89" name="Shape 58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93" name="Shape 59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94" name="Shape 594"/>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595" name="Shape 59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05" name="Shape 1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06" name="Shape 106"/>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107" name="Shape 10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9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99" name="Shape 59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0" name="Shape 600"/>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01" name="Shape 60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p:spTree>
      <p:nvGrpSpPr>
        <p:cNvPr xmlns:c="http://schemas.openxmlformats.org/drawingml/2006/chart" xmlns:pic="http://schemas.openxmlformats.org/drawingml/2006/picture" xmlns:dgm="http://schemas.openxmlformats.org/drawingml/2006/diagram" id="9" name="Shape 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grpSp>
        <p:nvGrpSpPr>
          <p:cNvPr xmlns:c="http://schemas.openxmlformats.org/drawingml/2006/chart" xmlns:pic="http://schemas.openxmlformats.org/drawingml/2006/picture" xmlns:dgm="http://schemas.openxmlformats.org/drawingml/2006/diagram" id="10" name="Shape 1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350279" y="2855377"/>
            <a:ext cx="443589" cy="105632"/>
            <a:chOff x="4137525" y="2915950"/>
            <a:chExt cx="869100" cy="207000"/>
          </a:xfrm>
        </p:grpSpPr>
        <p:sp>
          <p:nvSpPr>
            <p:cNvPr xmlns:c="http://schemas.openxmlformats.org/drawingml/2006/chart" xmlns:pic="http://schemas.openxmlformats.org/drawingml/2006/picture" xmlns:dgm="http://schemas.openxmlformats.org/drawingml/2006/diagram" id="11" name="Shape 1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468575" y="2915950"/>
              <a:ext cx="207000" cy="207000"/>
            </a:xfrm>
            <a:prstGeom prst="ellipse">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 name="Shape 1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799625" y="2915950"/>
              <a:ext cx="207000" cy="207000"/>
            </a:xfrm>
            <a:prstGeom prst="ellipse">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 name="Shape 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137525" y="2915950"/>
              <a:ext cx="207000" cy="207000"/>
            </a:xfrm>
            <a:prstGeom prst="ellipse">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grpSp>
      <p:sp>
        <p:nvSpPr>
          <p:cNvPr xmlns:c="http://schemas.openxmlformats.org/drawingml/2006/chart" xmlns:pic="http://schemas.openxmlformats.org/drawingml/2006/picture" xmlns:dgm="http://schemas.openxmlformats.org/drawingml/2006/diagram" id="14" name="Shape 14"/>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71258" y="990800"/>
            <a:ext cx="7801500" cy="17301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ctr" lvl="0">
              <a:spcBef>
                <a:spcPts val="0"/>
              </a:spcBef>
              <a:spcAft>
                <a:spcPts val="0"/>
              </a:spcAft>
              <a:buSzPts val="4800"/>
              <a:buNone/>
              <a:defRPr sz="4800">
                <a:uFillTx/>
              </a:defRPr>
            </a:lvl1pPr>
            <a:lvl2pPr algn="ctr" lvl="1">
              <a:spcBef>
                <a:spcPts val="0"/>
              </a:spcBef>
              <a:spcAft>
                <a:spcPts val="0"/>
              </a:spcAft>
              <a:buSzPts val="4800"/>
              <a:buNone/>
              <a:defRPr sz="4800">
                <a:uFillTx/>
              </a:defRPr>
            </a:lvl2pPr>
            <a:lvl3pPr algn="ctr" lvl="2">
              <a:spcBef>
                <a:spcPts val="0"/>
              </a:spcBef>
              <a:spcAft>
                <a:spcPts val="0"/>
              </a:spcAft>
              <a:buSzPts val="4800"/>
              <a:buNone/>
              <a:defRPr sz="4800">
                <a:uFillTx/>
              </a:defRPr>
            </a:lvl3pPr>
            <a:lvl4pPr algn="ctr" lvl="3">
              <a:spcBef>
                <a:spcPts val="0"/>
              </a:spcBef>
              <a:spcAft>
                <a:spcPts val="0"/>
              </a:spcAft>
              <a:buSzPts val="4800"/>
              <a:buNone/>
              <a:defRPr sz="4800">
                <a:uFillTx/>
              </a:defRPr>
            </a:lvl4pPr>
            <a:lvl5pPr algn="ctr" lvl="4">
              <a:spcBef>
                <a:spcPts val="0"/>
              </a:spcBef>
              <a:spcAft>
                <a:spcPts val="0"/>
              </a:spcAft>
              <a:buSzPts val="4800"/>
              <a:buNone/>
              <a:defRPr sz="4800">
                <a:uFillTx/>
              </a:defRPr>
            </a:lvl5pPr>
            <a:lvl6pPr algn="ctr" lvl="5">
              <a:spcBef>
                <a:spcPts val="0"/>
              </a:spcBef>
              <a:spcAft>
                <a:spcPts val="0"/>
              </a:spcAft>
              <a:buSzPts val="4800"/>
              <a:buNone/>
              <a:defRPr sz="4800">
                <a:uFillTx/>
              </a:defRPr>
            </a:lvl6pPr>
            <a:lvl7pPr algn="ctr" lvl="6">
              <a:spcBef>
                <a:spcPts val="0"/>
              </a:spcBef>
              <a:spcAft>
                <a:spcPts val="0"/>
              </a:spcAft>
              <a:buSzPts val="4800"/>
              <a:buNone/>
              <a:defRPr sz="4800">
                <a:uFillTx/>
              </a:defRPr>
            </a:lvl7pPr>
            <a:lvl8pPr algn="ctr" lvl="7">
              <a:spcBef>
                <a:spcPts val="0"/>
              </a:spcBef>
              <a:spcAft>
                <a:spcPts val="0"/>
              </a:spcAft>
              <a:buSzPts val="4800"/>
              <a:buNone/>
              <a:defRPr sz="4800">
                <a:uFillTx/>
              </a:defRPr>
            </a:lvl8pPr>
            <a:lvl9pPr algn="ctr" lvl="8">
              <a:spcBef>
                <a:spcPts val="0"/>
              </a:spcBef>
              <a:spcAft>
                <a:spcPts val="0"/>
              </a:spcAft>
              <a:buSzPts val="4800"/>
              <a:buNone/>
              <a:defRPr sz="4800">
                <a:uFillTx/>
              </a:defRPr>
            </a:lvl9pPr>
          </a:lstStyle>
          <a:p/>
        </p:txBody>
      </p:sp>
      <p:sp>
        <p:nvSpPr>
          <p:cNvPr xmlns:c="http://schemas.openxmlformats.org/drawingml/2006/chart" xmlns:pic="http://schemas.openxmlformats.org/drawingml/2006/picture" xmlns:dgm="http://schemas.openxmlformats.org/drawingml/2006/diagram" id="15" name="Shape 15"/>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671250" y="3174876"/>
            <a:ext cx="7801500" cy="792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ctr" lvl="0">
              <a:lnSpc>
                <a:spcPct val="100000"/>
              </a:lnSpc>
              <a:spcBef>
                <a:spcPts val="0"/>
              </a:spcBef>
              <a:spcAft>
                <a:spcPts val="0"/>
              </a:spcAft>
              <a:buSzPts val="2100"/>
              <a:buNone/>
              <a:defRPr sz="2100">
                <a:uFillTx/>
              </a:defRPr>
            </a:lvl1pPr>
            <a:lvl2pPr algn="ctr" lvl="1">
              <a:lnSpc>
                <a:spcPct val="100000"/>
              </a:lnSpc>
              <a:spcBef>
                <a:spcPts val="0"/>
              </a:spcBef>
              <a:spcAft>
                <a:spcPts val="0"/>
              </a:spcAft>
              <a:buSzPts val="2100"/>
              <a:buNone/>
              <a:defRPr sz="2100">
                <a:uFillTx/>
              </a:defRPr>
            </a:lvl2pPr>
            <a:lvl3pPr algn="ctr" lvl="2">
              <a:lnSpc>
                <a:spcPct val="100000"/>
              </a:lnSpc>
              <a:spcBef>
                <a:spcPts val="0"/>
              </a:spcBef>
              <a:spcAft>
                <a:spcPts val="0"/>
              </a:spcAft>
              <a:buSzPts val="2100"/>
              <a:buNone/>
              <a:defRPr sz="2100">
                <a:uFillTx/>
              </a:defRPr>
            </a:lvl3pPr>
            <a:lvl4pPr algn="ctr" lvl="3">
              <a:lnSpc>
                <a:spcPct val="100000"/>
              </a:lnSpc>
              <a:spcBef>
                <a:spcPts val="0"/>
              </a:spcBef>
              <a:spcAft>
                <a:spcPts val="0"/>
              </a:spcAft>
              <a:buSzPts val="2100"/>
              <a:buNone/>
              <a:defRPr sz="2100">
                <a:uFillTx/>
              </a:defRPr>
            </a:lvl4pPr>
            <a:lvl5pPr algn="ctr" lvl="4">
              <a:lnSpc>
                <a:spcPct val="100000"/>
              </a:lnSpc>
              <a:spcBef>
                <a:spcPts val="0"/>
              </a:spcBef>
              <a:spcAft>
                <a:spcPts val="0"/>
              </a:spcAft>
              <a:buSzPts val="2100"/>
              <a:buNone/>
              <a:defRPr sz="2100">
                <a:uFillTx/>
              </a:defRPr>
            </a:lvl5pPr>
            <a:lvl6pPr algn="ctr" lvl="5">
              <a:lnSpc>
                <a:spcPct val="100000"/>
              </a:lnSpc>
              <a:spcBef>
                <a:spcPts val="0"/>
              </a:spcBef>
              <a:spcAft>
                <a:spcPts val="0"/>
              </a:spcAft>
              <a:buSzPts val="2100"/>
              <a:buNone/>
              <a:defRPr sz="2100">
                <a:uFillTx/>
              </a:defRPr>
            </a:lvl6pPr>
            <a:lvl7pPr algn="ctr" lvl="6">
              <a:lnSpc>
                <a:spcPct val="100000"/>
              </a:lnSpc>
              <a:spcBef>
                <a:spcPts val="0"/>
              </a:spcBef>
              <a:spcAft>
                <a:spcPts val="0"/>
              </a:spcAft>
              <a:buSzPts val="2100"/>
              <a:buNone/>
              <a:defRPr sz="2100">
                <a:uFillTx/>
              </a:defRPr>
            </a:lvl7pPr>
            <a:lvl8pPr algn="ctr" lvl="7">
              <a:lnSpc>
                <a:spcPct val="100000"/>
              </a:lnSpc>
              <a:spcBef>
                <a:spcPts val="0"/>
              </a:spcBef>
              <a:spcAft>
                <a:spcPts val="0"/>
              </a:spcAft>
              <a:buSzPts val="2100"/>
              <a:buNone/>
              <a:defRPr sz="2100">
                <a:uFillTx/>
              </a:defRPr>
            </a:lvl8pPr>
            <a:lvl9pPr algn="ctr" lvl="8">
              <a:lnSpc>
                <a:spcPct val="100000"/>
              </a:lnSpc>
              <a:spcBef>
                <a:spcPts val="0"/>
              </a:spcBef>
              <a:spcAft>
                <a:spcPts val="0"/>
              </a:spcAft>
              <a:buSzPts val="2100"/>
              <a:buNone/>
              <a:defRPr sz="2100">
                <a:uFillTx/>
              </a:defRPr>
            </a:lvl9pPr>
          </a:lstStyle>
          <a:p/>
        </p:txBody>
      </p:sp>
      <p:sp>
        <p:nvSpPr>
          <p:cNvPr xmlns:c="http://schemas.openxmlformats.org/drawingml/2006/chart" xmlns:pic="http://schemas.openxmlformats.org/drawingml/2006/picture" xmlns:dgm="http://schemas.openxmlformats.org/drawingml/2006/diagram" id="16" name="Shape 16"/>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IG_NUMBER">
    <p:spTree>
      <p:nvGrpSpPr>
        <p:cNvPr xmlns:c="http://schemas.openxmlformats.org/drawingml/2006/chart" xmlns:pic="http://schemas.openxmlformats.org/drawingml/2006/picture" xmlns:dgm="http://schemas.openxmlformats.org/drawingml/2006/diagram" id="49" name="Shape 4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0" name="Shape 5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1255275"/>
            <a:ext cx="8520600" cy="18906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ctr" lvl="0">
              <a:spcBef>
                <a:spcPts val="0"/>
              </a:spcBef>
              <a:spcAft>
                <a:spcPts val="0"/>
              </a:spcAft>
              <a:buSzPts val="12000"/>
              <a:buNone/>
              <a:defRPr sz="12000">
                <a:uFillTx/>
              </a:defRPr>
            </a:lvl1pPr>
            <a:lvl2pPr algn="ctr" lvl="1">
              <a:spcBef>
                <a:spcPts val="0"/>
              </a:spcBef>
              <a:spcAft>
                <a:spcPts val="0"/>
              </a:spcAft>
              <a:buSzPts val="12000"/>
              <a:buNone/>
              <a:defRPr sz="12000">
                <a:uFillTx/>
              </a:defRPr>
            </a:lvl2pPr>
            <a:lvl3pPr algn="ctr" lvl="2">
              <a:spcBef>
                <a:spcPts val="0"/>
              </a:spcBef>
              <a:spcAft>
                <a:spcPts val="0"/>
              </a:spcAft>
              <a:buSzPts val="12000"/>
              <a:buNone/>
              <a:defRPr sz="12000">
                <a:uFillTx/>
              </a:defRPr>
            </a:lvl3pPr>
            <a:lvl4pPr algn="ctr" lvl="3">
              <a:spcBef>
                <a:spcPts val="0"/>
              </a:spcBef>
              <a:spcAft>
                <a:spcPts val="0"/>
              </a:spcAft>
              <a:buSzPts val="12000"/>
              <a:buNone/>
              <a:defRPr sz="12000">
                <a:uFillTx/>
              </a:defRPr>
            </a:lvl4pPr>
            <a:lvl5pPr algn="ctr" lvl="4">
              <a:spcBef>
                <a:spcPts val="0"/>
              </a:spcBef>
              <a:spcAft>
                <a:spcPts val="0"/>
              </a:spcAft>
              <a:buSzPts val="12000"/>
              <a:buNone/>
              <a:defRPr sz="12000">
                <a:uFillTx/>
              </a:defRPr>
            </a:lvl5pPr>
            <a:lvl6pPr algn="ctr" lvl="5">
              <a:spcBef>
                <a:spcPts val="0"/>
              </a:spcBef>
              <a:spcAft>
                <a:spcPts val="0"/>
              </a:spcAft>
              <a:buSzPts val="12000"/>
              <a:buNone/>
              <a:defRPr sz="12000">
                <a:uFillTx/>
              </a:defRPr>
            </a:lvl6pPr>
            <a:lvl7pPr algn="ctr" lvl="6">
              <a:spcBef>
                <a:spcPts val="0"/>
              </a:spcBef>
              <a:spcAft>
                <a:spcPts val="0"/>
              </a:spcAft>
              <a:buSzPts val="12000"/>
              <a:buNone/>
              <a:defRPr sz="12000">
                <a:uFillTx/>
              </a:defRPr>
            </a:lvl7pPr>
            <a:lvl8pPr algn="ctr" lvl="7">
              <a:spcBef>
                <a:spcPts val="0"/>
              </a:spcBef>
              <a:spcAft>
                <a:spcPts val="0"/>
              </a:spcAft>
              <a:buSzPts val="12000"/>
              <a:buNone/>
              <a:defRPr sz="12000">
                <a:uFillTx/>
              </a:defRPr>
            </a:lvl8pPr>
            <a:lvl9pPr algn="ctr" lvl="8">
              <a:spcBef>
                <a:spcPts val="0"/>
              </a:spcBef>
              <a:spcAft>
                <a:spcPts val="0"/>
              </a:spcAft>
              <a:buSzPts val="12000"/>
              <a:buNone/>
              <a:defRPr sz="12000">
                <a:uFillTx/>
              </a:defRPr>
            </a:lvl9pPr>
          </a:lstStyle>
          <a:p/>
        </p:txBody>
      </p:sp>
      <p:sp>
        <p:nvSpPr>
          <p:cNvPr xmlns:c="http://schemas.openxmlformats.org/drawingml/2006/chart" xmlns:pic="http://schemas.openxmlformats.org/drawingml/2006/picture" xmlns:dgm="http://schemas.openxmlformats.org/drawingml/2006/diagram" id="51" name="Shape 5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3228425"/>
            <a:ext cx="8520600" cy="1300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ctr" indent="-342900" lvl="0" marL="457200">
              <a:spcBef>
                <a:spcPts val="0"/>
              </a:spcBef>
              <a:spcAft>
                <a:spcPts val="0"/>
              </a:spcAft>
              <a:buSzPts val="1800"/>
              <a:buChar char="●"/>
              <a:defRPr>
                <a:uFillTx/>
              </a:defRPr>
            </a:lvl1pPr>
            <a:lvl2pPr algn="ctr" indent="-317500" lvl="1" marL="914400">
              <a:spcBef>
                <a:spcPts val="1600"/>
              </a:spcBef>
              <a:spcAft>
                <a:spcPts val="0"/>
              </a:spcAft>
              <a:buSzPts val="1400"/>
              <a:buChar char="○"/>
              <a:defRPr>
                <a:uFillTx/>
              </a:defRPr>
            </a:lvl2pPr>
            <a:lvl3pPr algn="ctr" indent="-317500" lvl="2" marL="1371600">
              <a:spcBef>
                <a:spcPts val="1600"/>
              </a:spcBef>
              <a:spcAft>
                <a:spcPts val="0"/>
              </a:spcAft>
              <a:buSzPts val="1400"/>
              <a:buChar char="■"/>
              <a:defRPr>
                <a:uFillTx/>
              </a:defRPr>
            </a:lvl3pPr>
            <a:lvl4pPr algn="ctr" indent="-317500" lvl="3" marL="1828800">
              <a:spcBef>
                <a:spcPts val="1600"/>
              </a:spcBef>
              <a:spcAft>
                <a:spcPts val="0"/>
              </a:spcAft>
              <a:buSzPts val="1400"/>
              <a:buChar char="●"/>
              <a:defRPr>
                <a:uFillTx/>
              </a:defRPr>
            </a:lvl4pPr>
            <a:lvl5pPr algn="ctr" indent="-317500" lvl="4" marL="2286000">
              <a:spcBef>
                <a:spcPts val="1600"/>
              </a:spcBef>
              <a:spcAft>
                <a:spcPts val="0"/>
              </a:spcAft>
              <a:buSzPts val="1400"/>
              <a:buChar char="○"/>
              <a:defRPr>
                <a:uFillTx/>
              </a:defRPr>
            </a:lvl5pPr>
            <a:lvl6pPr algn="ctr" indent="-317500" lvl="5" marL="2743200">
              <a:spcBef>
                <a:spcPts val="1600"/>
              </a:spcBef>
              <a:spcAft>
                <a:spcPts val="0"/>
              </a:spcAft>
              <a:buSzPts val="1400"/>
              <a:buChar char="■"/>
              <a:defRPr>
                <a:uFillTx/>
              </a:defRPr>
            </a:lvl6pPr>
            <a:lvl7pPr algn="ctr" indent="-317500" lvl="6" marL="3200400">
              <a:spcBef>
                <a:spcPts val="1600"/>
              </a:spcBef>
              <a:spcAft>
                <a:spcPts val="0"/>
              </a:spcAft>
              <a:buSzPts val="1400"/>
              <a:buChar char="●"/>
              <a:defRPr>
                <a:uFillTx/>
              </a:defRPr>
            </a:lvl7pPr>
            <a:lvl8pPr algn="ctr" indent="-317500" lvl="7" marL="3657600">
              <a:spcBef>
                <a:spcPts val="1600"/>
              </a:spcBef>
              <a:spcAft>
                <a:spcPts val="0"/>
              </a:spcAft>
              <a:buSzPts val="1400"/>
              <a:buChar char="○"/>
              <a:defRPr>
                <a:uFillTx/>
              </a:defRPr>
            </a:lvl8pPr>
            <a:lvl9pPr algn="ctr" indent="-317500" lvl="8" marL="4114800">
              <a:spcBef>
                <a:spcPts val="1600"/>
              </a:spcBef>
              <a:spcAft>
                <a:spcPts val="1600"/>
              </a:spcAft>
              <a:buSzPts val="1400"/>
              <a:buChar char="■"/>
              <a:defRPr>
                <a:uFillTx/>
              </a:defRPr>
            </a:lvl9pPr>
          </a:lstStyle>
          <a:p/>
        </p:txBody>
      </p:sp>
      <p:sp>
        <p:nvSpPr>
          <p:cNvPr xmlns:c="http://schemas.openxmlformats.org/drawingml/2006/chart" xmlns:pic="http://schemas.openxmlformats.org/drawingml/2006/picture" xmlns:dgm="http://schemas.openxmlformats.org/drawingml/2006/diagram" id="52" name="Shape 5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pic="http://schemas.openxmlformats.org/drawingml/2006/picture" xmlns:dgm="http://schemas.openxmlformats.org/drawingml/2006/diagram" id="53" name="Shape 5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4" name="Shape 5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_HEADER">
    <p:spTree>
      <p:nvGrpSpPr>
        <p:cNvPr xmlns:c="http://schemas.openxmlformats.org/drawingml/2006/chart" xmlns:pic="http://schemas.openxmlformats.org/drawingml/2006/picture" xmlns:dgm="http://schemas.openxmlformats.org/drawingml/2006/diagram" id="17" name="Shape 1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8" name="Shape 1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671250" y="2141250"/>
            <a:ext cx="7852200" cy="8610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algn="ctr" lvl="0">
              <a:spcBef>
                <a:spcPts val="0"/>
              </a:spcBef>
              <a:spcAft>
                <a:spcPts val="0"/>
              </a:spcAft>
              <a:buSzPts val="3600"/>
              <a:buNone/>
              <a:defRPr sz="3600">
                <a:uFillTx/>
              </a:defRPr>
            </a:lvl1pPr>
            <a:lvl2pPr algn="ctr" lvl="1">
              <a:spcBef>
                <a:spcPts val="0"/>
              </a:spcBef>
              <a:spcAft>
                <a:spcPts val="0"/>
              </a:spcAft>
              <a:buSzPts val="3600"/>
              <a:buNone/>
              <a:defRPr sz="3600">
                <a:uFillTx/>
              </a:defRPr>
            </a:lvl2pPr>
            <a:lvl3pPr algn="ctr" lvl="2">
              <a:spcBef>
                <a:spcPts val="0"/>
              </a:spcBef>
              <a:spcAft>
                <a:spcPts val="0"/>
              </a:spcAft>
              <a:buSzPts val="3600"/>
              <a:buNone/>
              <a:defRPr sz="3600">
                <a:uFillTx/>
              </a:defRPr>
            </a:lvl3pPr>
            <a:lvl4pPr algn="ctr" lvl="3">
              <a:spcBef>
                <a:spcPts val="0"/>
              </a:spcBef>
              <a:spcAft>
                <a:spcPts val="0"/>
              </a:spcAft>
              <a:buSzPts val="3600"/>
              <a:buNone/>
              <a:defRPr sz="3600">
                <a:uFillTx/>
              </a:defRPr>
            </a:lvl4pPr>
            <a:lvl5pPr algn="ctr" lvl="4">
              <a:spcBef>
                <a:spcPts val="0"/>
              </a:spcBef>
              <a:spcAft>
                <a:spcPts val="0"/>
              </a:spcAft>
              <a:buSzPts val="3600"/>
              <a:buNone/>
              <a:defRPr sz="3600">
                <a:uFillTx/>
              </a:defRPr>
            </a:lvl5pPr>
            <a:lvl6pPr algn="ctr" lvl="5">
              <a:spcBef>
                <a:spcPts val="0"/>
              </a:spcBef>
              <a:spcAft>
                <a:spcPts val="0"/>
              </a:spcAft>
              <a:buSzPts val="3600"/>
              <a:buNone/>
              <a:defRPr sz="3600">
                <a:uFillTx/>
              </a:defRPr>
            </a:lvl6pPr>
            <a:lvl7pPr algn="ctr" lvl="6">
              <a:spcBef>
                <a:spcPts val="0"/>
              </a:spcBef>
              <a:spcAft>
                <a:spcPts val="0"/>
              </a:spcAft>
              <a:buSzPts val="3600"/>
              <a:buNone/>
              <a:defRPr sz="3600">
                <a:uFillTx/>
              </a:defRPr>
            </a:lvl7pPr>
            <a:lvl8pPr algn="ctr" lvl="7">
              <a:spcBef>
                <a:spcPts val="0"/>
              </a:spcBef>
              <a:spcAft>
                <a:spcPts val="0"/>
              </a:spcAft>
              <a:buSzPts val="3600"/>
              <a:buNone/>
              <a:defRPr sz="3600">
                <a:uFillTx/>
              </a:defRPr>
            </a:lvl8pPr>
            <a:lvl9pPr algn="ctr" lvl="8">
              <a:spcBef>
                <a:spcPts val="0"/>
              </a:spcBef>
              <a:spcAft>
                <a:spcPts val="0"/>
              </a:spcAft>
              <a:buSzPts val="3600"/>
              <a:buNone/>
              <a:defRPr sz="3600">
                <a:uFillTx/>
              </a:defRPr>
            </a:lvl9pPr>
          </a:lstStyle>
          <a:p/>
        </p:txBody>
      </p:sp>
      <p:sp>
        <p:nvSpPr>
          <p:cNvPr xmlns:c="http://schemas.openxmlformats.org/drawingml/2006/chart" xmlns:pic="http://schemas.openxmlformats.org/drawingml/2006/picture" xmlns:dgm="http://schemas.openxmlformats.org/drawingml/2006/diagram" id="19" name="Shape 1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TITLE_AND_BODY">
    <p:spTree>
      <p:nvGrpSpPr>
        <p:cNvPr xmlns:c="http://schemas.openxmlformats.org/drawingml/2006/chart" xmlns:pic="http://schemas.openxmlformats.org/drawingml/2006/picture" xmlns:dgm="http://schemas.openxmlformats.org/drawingml/2006/diagram" id="20" name="Shape 2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1" name="Shape 2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SzPts val="3000"/>
              <a:buNone/>
              <a:defRPr>
                <a:uFillTx/>
              </a:defRPr>
            </a:lvl1pPr>
            <a:lvl2pPr lvl="1">
              <a:spcBef>
                <a:spcPts val="0"/>
              </a:spcBef>
              <a:spcAft>
                <a:spcPts val="0"/>
              </a:spcAft>
              <a:buSzPts val="3000"/>
              <a:buNone/>
              <a:defRPr>
                <a:uFillTx/>
              </a:defRPr>
            </a:lvl2pPr>
            <a:lvl3pPr lvl="2">
              <a:spcBef>
                <a:spcPts val="0"/>
              </a:spcBef>
              <a:spcAft>
                <a:spcPts val="0"/>
              </a:spcAft>
              <a:buSzPts val="3000"/>
              <a:buNone/>
              <a:defRPr>
                <a:uFillTx/>
              </a:defRPr>
            </a:lvl3pPr>
            <a:lvl4pPr lvl="3">
              <a:spcBef>
                <a:spcPts val="0"/>
              </a:spcBef>
              <a:spcAft>
                <a:spcPts val="0"/>
              </a:spcAft>
              <a:buSzPts val="3000"/>
              <a:buNone/>
              <a:defRPr>
                <a:uFillTx/>
              </a:defRPr>
            </a:lvl4pPr>
            <a:lvl5pPr lvl="4">
              <a:spcBef>
                <a:spcPts val="0"/>
              </a:spcBef>
              <a:spcAft>
                <a:spcPts val="0"/>
              </a:spcAft>
              <a:buSzPts val="3000"/>
              <a:buNone/>
              <a:defRPr>
                <a:uFillTx/>
              </a:defRPr>
            </a:lvl5pPr>
            <a:lvl6pPr lvl="5">
              <a:spcBef>
                <a:spcPts val="0"/>
              </a:spcBef>
              <a:spcAft>
                <a:spcPts val="0"/>
              </a:spcAft>
              <a:buSzPts val="3000"/>
              <a:buNone/>
              <a:defRPr>
                <a:uFillTx/>
              </a:defRPr>
            </a:lvl6pPr>
            <a:lvl7pPr lvl="6">
              <a:spcBef>
                <a:spcPts val="0"/>
              </a:spcBef>
              <a:spcAft>
                <a:spcPts val="0"/>
              </a:spcAft>
              <a:buSzPts val="3000"/>
              <a:buNone/>
              <a:defRPr>
                <a:uFillTx/>
              </a:defRPr>
            </a:lvl7pPr>
            <a:lvl8pPr lvl="7">
              <a:spcBef>
                <a:spcPts val="0"/>
              </a:spcBef>
              <a:spcAft>
                <a:spcPts val="0"/>
              </a:spcAft>
              <a:buSzPts val="3000"/>
              <a:buNone/>
              <a:defRPr>
                <a:uFillTx/>
              </a:defRPr>
            </a:lvl8pPr>
            <a:lvl9pPr lvl="8">
              <a:spcBef>
                <a:spcPts val="0"/>
              </a:spcBef>
              <a:spcAft>
                <a:spcPts val="0"/>
              </a:spcAft>
              <a:buSzPts val="3000"/>
              <a:buNone/>
              <a:defRPr>
                <a:uFillTx/>
              </a:defRPr>
            </a:lvl9pPr>
          </a:lstStyle>
          <a:p/>
        </p:txBody>
      </p:sp>
      <p:sp>
        <p:nvSpPr>
          <p:cNvPr xmlns:c="http://schemas.openxmlformats.org/drawingml/2006/chart" xmlns:pic="http://schemas.openxmlformats.org/drawingml/2006/picture" xmlns:dgm="http://schemas.openxmlformats.org/drawingml/2006/diagram" id="22" name="Shape 2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42900" lvl="0" marL="457200">
              <a:spcBef>
                <a:spcPts val="0"/>
              </a:spcBef>
              <a:spcAft>
                <a:spcPts val="0"/>
              </a:spcAft>
              <a:buSzPts val="1800"/>
              <a:buChar char="●"/>
              <a:defRPr>
                <a:uFillTx/>
              </a:defRPr>
            </a:lvl1pPr>
            <a:lvl2pPr indent="-317500" lvl="1" marL="914400">
              <a:spcBef>
                <a:spcPts val="1600"/>
              </a:spcBef>
              <a:spcAft>
                <a:spcPts val="0"/>
              </a:spcAft>
              <a:buSzPts val="1400"/>
              <a:buChar char="○"/>
              <a:defRPr>
                <a:uFillTx/>
              </a:defRPr>
            </a:lvl2pPr>
            <a:lvl3pPr indent="-317500" lvl="2" marL="1371600">
              <a:spcBef>
                <a:spcPts val="1600"/>
              </a:spcBef>
              <a:spcAft>
                <a:spcPts val="0"/>
              </a:spcAft>
              <a:buSzPts val="1400"/>
              <a:buChar char="■"/>
              <a:defRPr>
                <a:uFillTx/>
              </a:defRPr>
            </a:lvl3pPr>
            <a:lvl4pPr indent="-317500" lvl="3" marL="1828800">
              <a:spcBef>
                <a:spcPts val="1600"/>
              </a:spcBef>
              <a:spcAft>
                <a:spcPts val="0"/>
              </a:spcAft>
              <a:buSzPts val="1400"/>
              <a:buChar char="●"/>
              <a:defRPr>
                <a:uFillTx/>
              </a:defRPr>
            </a:lvl4pPr>
            <a:lvl5pPr indent="-317500" lvl="4" marL="2286000">
              <a:spcBef>
                <a:spcPts val="1600"/>
              </a:spcBef>
              <a:spcAft>
                <a:spcPts val="0"/>
              </a:spcAft>
              <a:buSzPts val="1400"/>
              <a:buChar char="○"/>
              <a:defRPr>
                <a:uFillTx/>
              </a:defRPr>
            </a:lvl5pPr>
            <a:lvl6pPr indent="-317500" lvl="5" marL="2743200">
              <a:spcBef>
                <a:spcPts val="1600"/>
              </a:spcBef>
              <a:spcAft>
                <a:spcPts val="0"/>
              </a:spcAft>
              <a:buSzPts val="1400"/>
              <a:buChar char="■"/>
              <a:defRPr>
                <a:uFillTx/>
              </a:defRPr>
            </a:lvl6pPr>
            <a:lvl7pPr indent="-317500" lvl="6" marL="3200400">
              <a:spcBef>
                <a:spcPts val="1600"/>
              </a:spcBef>
              <a:spcAft>
                <a:spcPts val="0"/>
              </a:spcAft>
              <a:buSzPts val="1400"/>
              <a:buChar char="●"/>
              <a:defRPr>
                <a:uFillTx/>
              </a:defRPr>
            </a:lvl7pPr>
            <a:lvl8pPr indent="-317500" lvl="7" marL="3657600">
              <a:spcBef>
                <a:spcPts val="1600"/>
              </a:spcBef>
              <a:spcAft>
                <a:spcPts val="0"/>
              </a:spcAft>
              <a:buSzPts val="1400"/>
              <a:buChar char="○"/>
              <a:defRPr>
                <a:uFillTx/>
              </a:defRPr>
            </a:lvl8pPr>
            <a:lvl9pPr indent="-317500" lvl="8" marL="4114800">
              <a:spcBef>
                <a:spcPts val="1600"/>
              </a:spcBef>
              <a:spcAft>
                <a:spcPts val="1600"/>
              </a:spcAft>
              <a:buSzPts val="1400"/>
              <a:buChar char="■"/>
              <a:defRPr>
                <a:uFillTx/>
              </a:defRPr>
            </a:lvl9pPr>
          </a:lstStyle>
          <a:p/>
        </p:txBody>
      </p:sp>
      <p:sp>
        <p:nvSpPr>
          <p:cNvPr xmlns:c="http://schemas.openxmlformats.org/drawingml/2006/chart" xmlns:pic="http://schemas.openxmlformats.org/drawingml/2006/picture" xmlns:dgm="http://schemas.openxmlformats.org/drawingml/2006/diagram" id="23" name="Shape 23"/>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ColTx">
  <p:cSld name="TITLE_AND_TWO_COLUMNS">
    <p:spTree>
      <p:nvGrpSpPr>
        <p:cNvPr xmlns:c="http://schemas.openxmlformats.org/drawingml/2006/chart" xmlns:pic="http://schemas.openxmlformats.org/drawingml/2006/picture" xmlns:dgm="http://schemas.openxmlformats.org/drawingml/2006/diagram" id="24" name="Shape 2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5" name="Shape 2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SzPts val="3000"/>
              <a:buNone/>
              <a:defRPr>
                <a:uFillTx/>
              </a:defRPr>
            </a:lvl1pPr>
            <a:lvl2pPr lvl="1">
              <a:spcBef>
                <a:spcPts val="0"/>
              </a:spcBef>
              <a:spcAft>
                <a:spcPts val="0"/>
              </a:spcAft>
              <a:buSzPts val="3000"/>
              <a:buNone/>
              <a:defRPr>
                <a:uFillTx/>
              </a:defRPr>
            </a:lvl2pPr>
            <a:lvl3pPr lvl="2">
              <a:spcBef>
                <a:spcPts val="0"/>
              </a:spcBef>
              <a:spcAft>
                <a:spcPts val="0"/>
              </a:spcAft>
              <a:buSzPts val="3000"/>
              <a:buNone/>
              <a:defRPr>
                <a:uFillTx/>
              </a:defRPr>
            </a:lvl3pPr>
            <a:lvl4pPr lvl="3">
              <a:spcBef>
                <a:spcPts val="0"/>
              </a:spcBef>
              <a:spcAft>
                <a:spcPts val="0"/>
              </a:spcAft>
              <a:buSzPts val="3000"/>
              <a:buNone/>
              <a:defRPr>
                <a:uFillTx/>
              </a:defRPr>
            </a:lvl4pPr>
            <a:lvl5pPr lvl="4">
              <a:spcBef>
                <a:spcPts val="0"/>
              </a:spcBef>
              <a:spcAft>
                <a:spcPts val="0"/>
              </a:spcAft>
              <a:buSzPts val="3000"/>
              <a:buNone/>
              <a:defRPr>
                <a:uFillTx/>
              </a:defRPr>
            </a:lvl5pPr>
            <a:lvl6pPr lvl="5">
              <a:spcBef>
                <a:spcPts val="0"/>
              </a:spcBef>
              <a:spcAft>
                <a:spcPts val="0"/>
              </a:spcAft>
              <a:buSzPts val="3000"/>
              <a:buNone/>
              <a:defRPr>
                <a:uFillTx/>
              </a:defRPr>
            </a:lvl6pPr>
            <a:lvl7pPr lvl="6">
              <a:spcBef>
                <a:spcPts val="0"/>
              </a:spcBef>
              <a:spcAft>
                <a:spcPts val="0"/>
              </a:spcAft>
              <a:buSzPts val="3000"/>
              <a:buNone/>
              <a:defRPr>
                <a:uFillTx/>
              </a:defRPr>
            </a:lvl7pPr>
            <a:lvl8pPr lvl="7">
              <a:spcBef>
                <a:spcPts val="0"/>
              </a:spcBef>
              <a:spcAft>
                <a:spcPts val="0"/>
              </a:spcAft>
              <a:buSzPts val="3000"/>
              <a:buNone/>
              <a:defRPr>
                <a:uFillTx/>
              </a:defRPr>
            </a:lvl8pPr>
            <a:lvl9pPr lvl="8">
              <a:spcBef>
                <a:spcPts val="0"/>
              </a:spcBef>
              <a:spcAft>
                <a:spcPts val="0"/>
              </a:spcAft>
              <a:buSzPts val="3000"/>
              <a:buNone/>
              <a:defRPr>
                <a:uFillTx/>
              </a:defRPr>
            </a:lvl9pPr>
          </a:lstStyle>
          <a:p/>
        </p:txBody>
      </p:sp>
      <p:sp>
        <p:nvSpPr>
          <p:cNvPr xmlns:c="http://schemas.openxmlformats.org/drawingml/2006/chart" xmlns:pic="http://schemas.openxmlformats.org/drawingml/2006/picture" xmlns:dgm="http://schemas.openxmlformats.org/drawingml/2006/diagram" id="26" name="Shape 2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39999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a:spcBef>
                <a:spcPts val="0"/>
              </a:spcBef>
              <a:spcAft>
                <a:spcPts val="0"/>
              </a:spcAft>
              <a:buSzPts val="1400"/>
              <a:buChar char="●"/>
              <a:defRPr sz="1400">
                <a:uFillTx/>
              </a:defRPr>
            </a:lvl1pPr>
            <a:lvl2pPr indent="-304800" lvl="1" marL="914400">
              <a:spcBef>
                <a:spcPts val="1600"/>
              </a:spcBef>
              <a:spcAft>
                <a:spcPts val="0"/>
              </a:spcAft>
              <a:buSzPts val="1200"/>
              <a:buChar char="○"/>
              <a:defRPr sz="1200">
                <a:uFillTx/>
              </a:defRPr>
            </a:lvl2pPr>
            <a:lvl3pPr indent="-304800" lvl="2" marL="1371600">
              <a:spcBef>
                <a:spcPts val="1600"/>
              </a:spcBef>
              <a:spcAft>
                <a:spcPts val="0"/>
              </a:spcAft>
              <a:buSzPts val="1200"/>
              <a:buChar char="■"/>
              <a:defRPr sz="1200">
                <a:uFillTx/>
              </a:defRPr>
            </a:lvl3pPr>
            <a:lvl4pPr indent="-304800" lvl="3" marL="1828800">
              <a:spcBef>
                <a:spcPts val="1600"/>
              </a:spcBef>
              <a:spcAft>
                <a:spcPts val="0"/>
              </a:spcAft>
              <a:buSzPts val="1200"/>
              <a:buChar char="●"/>
              <a:defRPr sz="1200">
                <a:uFillTx/>
              </a:defRPr>
            </a:lvl4pPr>
            <a:lvl5pPr indent="-304800" lvl="4" marL="2286000">
              <a:spcBef>
                <a:spcPts val="1600"/>
              </a:spcBef>
              <a:spcAft>
                <a:spcPts val="0"/>
              </a:spcAft>
              <a:buSzPts val="1200"/>
              <a:buChar char="○"/>
              <a:defRPr sz="1200">
                <a:uFillTx/>
              </a:defRPr>
            </a:lvl5pPr>
            <a:lvl6pPr indent="-304800" lvl="5" marL="2743200">
              <a:spcBef>
                <a:spcPts val="1600"/>
              </a:spcBef>
              <a:spcAft>
                <a:spcPts val="0"/>
              </a:spcAft>
              <a:buSzPts val="1200"/>
              <a:buChar char="■"/>
              <a:defRPr sz="1200">
                <a:uFillTx/>
              </a:defRPr>
            </a:lvl6pPr>
            <a:lvl7pPr indent="-304800" lvl="6" marL="3200400">
              <a:spcBef>
                <a:spcPts val="1600"/>
              </a:spcBef>
              <a:spcAft>
                <a:spcPts val="0"/>
              </a:spcAft>
              <a:buSzPts val="1200"/>
              <a:buChar char="●"/>
              <a:defRPr sz="1200">
                <a:uFillTx/>
              </a:defRPr>
            </a:lvl7pPr>
            <a:lvl8pPr indent="-304800" lvl="7" marL="3657600">
              <a:spcBef>
                <a:spcPts val="1600"/>
              </a:spcBef>
              <a:spcAft>
                <a:spcPts val="0"/>
              </a:spcAft>
              <a:buSzPts val="1200"/>
              <a:buChar char="○"/>
              <a:defRPr sz="1200">
                <a:uFillTx/>
              </a:defRPr>
            </a:lvl8pPr>
            <a:lvl9pPr indent="-304800" lvl="8" marL="4114800">
              <a:spcBef>
                <a:spcPts val="1600"/>
              </a:spcBef>
              <a:spcAft>
                <a:spcPts val="1600"/>
              </a:spcAft>
              <a:buSzPts val="1200"/>
              <a:buChar char="■"/>
              <a:defRPr sz="1200">
                <a:uFillTx/>
              </a:defRPr>
            </a:lvl9pPr>
          </a:lstStyle>
          <a:p/>
        </p:txBody>
      </p:sp>
      <p:sp>
        <p:nvSpPr>
          <p:cNvPr xmlns:c="http://schemas.openxmlformats.org/drawingml/2006/chart" xmlns:pic="http://schemas.openxmlformats.org/drawingml/2006/picture" xmlns:dgm="http://schemas.openxmlformats.org/drawingml/2006/diagram" id="27" name="Shape 27"/>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832400" y="1152475"/>
            <a:ext cx="39999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a:spcBef>
                <a:spcPts val="0"/>
              </a:spcBef>
              <a:spcAft>
                <a:spcPts val="0"/>
              </a:spcAft>
              <a:buSzPts val="1400"/>
              <a:buChar char="●"/>
              <a:defRPr sz="1400">
                <a:uFillTx/>
              </a:defRPr>
            </a:lvl1pPr>
            <a:lvl2pPr indent="-304800" lvl="1" marL="914400">
              <a:spcBef>
                <a:spcPts val="1600"/>
              </a:spcBef>
              <a:spcAft>
                <a:spcPts val="0"/>
              </a:spcAft>
              <a:buSzPts val="1200"/>
              <a:buChar char="○"/>
              <a:defRPr sz="1200">
                <a:uFillTx/>
              </a:defRPr>
            </a:lvl2pPr>
            <a:lvl3pPr indent="-304800" lvl="2" marL="1371600">
              <a:spcBef>
                <a:spcPts val="1600"/>
              </a:spcBef>
              <a:spcAft>
                <a:spcPts val="0"/>
              </a:spcAft>
              <a:buSzPts val="1200"/>
              <a:buChar char="■"/>
              <a:defRPr sz="1200">
                <a:uFillTx/>
              </a:defRPr>
            </a:lvl3pPr>
            <a:lvl4pPr indent="-304800" lvl="3" marL="1828800">
              <a:spcBef>
                <a:spcPts val="1600"/>
              </a:spcBef>
              <a:spcAft>
                <a:spcPts val="0"/>
              </a:spcAft>
              <a:buSzPts val="1200"/>
              <a:buChar char="●"/>
              <a:defRPr sz="1200">
                <a:uFillTx/>
              </a:defRPr>
            </a:lvl4pPr>
            <a:lvl5pPr indent="-304800" lvl="4" marL="2286000">
              <a:spcBef>
                <a:spcPts val="1600"/>
              </a:spcBef>
              <a:spcAft>
                <a:spcPts val="0"/>
              </a:spcAft>
              <a:buSzPts val="1200"/>
              <a:buChar char="○"/>
              <a:defRPr sz="1200">
                <a:uFillTx/>
              </a:defRPr>
            </a:lvl5pPr>
            <a:lvl6pPr indent="-304800" lvl="5" marL="2743200">
              <a:spcBef>
                <a:spcPts val="1600"/>
              </a:spcBef>
              <a:spcAft>
                <a:spcPts val="0"/>
              </a:spcAft>
              <a:buSzPts val="1200"/>
              <a:buChar char="■"/>
              <a:defRPr sz="1200">
                <a:uFillTx/>
              </a:defRPr>
            </a:lvl6pPr>
            <a:lvl7pPr indent="-304800" lvl="6" marL="3200400">
              <a:spcBef>
                <a:spcPts val="1600"/>
              </a:spcBef>
              <a:spcAft>
                <a:spcPts val="0"/>
              </a:spcAft>
              <a:buSzPts val="1200"/>
              <a:buChar char="●"/>
              <a:defRPr sz="1200">
                <a:uFillTx/>
              </a:defRPr>
            </a:lvl7pPr>
            <a:lvl8pPr indent="-304800" lvl="7" marL="3657600">
              <a:spcBef>
                <a:spcPts val="1600"/>
              </a:spcBef>
              <a:spcAft>
                <a:spcPts val="0"/>
              </a:spcAft>
              <a:buSzPts val="1200"/>
              <a:buChar char="○"/>
              <a:defRPr sz="1200">
                <a:uFillTx/>
              </a:defRPr>
            </a:lvl8pPr>
            <a:lvl9pPr indent="-304800" lvl="8" marL="4114800">
              <a:spcBef>
                <a:spcPts val="1600"/>
              </a:spcBef>
              <a:spcAft>
                <a:spcPts val="1600"/>
              </a:spcAft>
              <a:buSzPts val="1200"/>
              <a:buChar char="■"/>
              <a:defRPr sz="1200">
                <a:uFillTx/>
              </a:defRPr>
            </a:lvl9pPr>
          </a:lstStyle>
          <a:p/>
        </p:txBody>
      </p:sp>
      <p:sp>
        <p:nvSpPr>
          <p:cNvPr xmlns:c="http://schemas.openxmlformats.org/drawingml/2006/chart" xmlns:pic="http://schemas.openxmlformats.org/drawingml/2006/picture" xmlns:dgm="http://schemas.openxmlformats.org/drawingml/2006/diagram" id="28" name="Shape 2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_ONLY">
    <p:spTree>
      <p:nvGrpSpPr>
        <p:cNvPr xmlns:c="http://schemas.openxmlformats.org/drawingml/2006/chart" xmlns:pic="http://schemas.openxmlformats.org/drawingml/2006/picture" xmlns:dgm="http://schemas.openxmlformats.org/drawingml/2006/diagram" id="29" name="Shape 2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0" name="Shape 3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SzPts val="3000"/>
              <a:buNone/>
              <a:defRPr>
                <a:uFillTx/>
              </a:defRPr>
            </a:lvl1pPr>
            <a:lvl2pPr lvl="1">
              <a:spcBef>
                <a:spcPts val="0"/>
              </a:spcBef>
              <a:spcAft>
                <a:spcPts val="0"/>
              </a:spcAft>
              <a:buSzPts val="3000"/>
              <a:buNone/>
              <a:defRPr>
                <a:uFillTx/>
              </a:defRPr>
            </a:lvl2pPr>
            <a:lvl3pPr lvl="2">
              <a:spcBef>
                <a:spcPts val="0"/>
              </a:spcBef>
              <a:spcAft>
                <a:spcPts val="0"/>
              </a:spcAft>
              <a:buSzPts val="3000"/>
              <a:buNone/>
              <a:defRPr>
                <a:uFillTx/>
              </a:defRPr>
            </a:lvl3pPr>
            <a:lvl4pPr lvl="3">
              <a:spcBef>
                <a:spcPts val="0"/>
              </a:spcBef>
              <a:spcAft>
                <a:spcPts val="0"/>
              </a:spcAft>
              <a:buSzPts val="3000"/>
              <a:buNone/>
              <a:defRPr>
                <a:uFillTx/>
              </a:defRPr>
            </a:lvl4pPr>
            <a:lvl5pPr lvl="4">
              <a:spcBef>
                <a:spcPts val="0"/>
              </a:spcBef>
              <a:spcAft>
                <a:spcPts val="0"/>
              </a:spcAft>
              <a:buSzPts val="3000"/>
              <a:buNone/>
              <a:defRPr>
                <a:uFillTx/>
              </a:defRPr>
            </a:lvl5pPr>
            <a:lvl6pPr lvl="5">
              <a:spcBef>
                <a:spcPts val="0"/>
              </a:spcBef>
              <a:spcAft>
                <a:spcPts val="0"/>
              </a:spcAft>
              <a:buSzPts val="3000"/>
              <a:buNone/>
              <a:defRPr>
                <a:uFillTx/>
              </a:defRPr>
            </a:lvl6pPr>
            <a:lvl7pPr lvl="6">
              <a:spcBef>
                <a:spcPts val="0"/>
              </a:spcBef>
              <a:spcAft>
                <a:spcPts val="0"/>
              </a:spcAft>
              <a:buSzPts val="3000"/>
              <a:buNone/>
              <a:defRPr>
                <a:uFillTx/>
              </a:defRPr>
            </a:lvl7pPr>
            <a:lvl8pPr lvl="7">
              <a:spcBef>
                <a:spcPts val="0"/>
              </a:spcBef>
              <a:spcAft>
                <a:spcPts val="0"/>
              </a:spcAft>
              <a:buSzPts val="3000"/>
              <a:buNone/>
              <a:defRPr>
                <a:uFillTx/>
              </a:defRPr>
            </a:lvl8pPr>
            <a:lvl9pPr lvl="8">
              <a:spcBef>
                <a:spcPts val="0"/>
              </a:spcBef>
              <a:spcAft>
                <a:spcPts val="0"/>
              </a:spcAft>
              <a:buSzPts val="3000"/>
              <a:buNone/>
              <a:defRPr>
                <a:uFillTx/>
              </a:defRPr>
            </a:lvl9pPr>
          </a:lstStyle>
          <a:p/>
        </p:txBody>
      </p:sp>
      <p:sp>
        <p:nvSpPr>
          <p:cNvPr xmlns:c="http://schemas.openxmlformats.org/drawingml/2006/chart" xmlns:pic="http://schemas.openxmlformats.org/drawingml/2006/picture" xmlns:dgm="http://schemas.openxmlformats.org/drawingml/2006/diagram" id="31" name="Shape 3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ONE_COLUMN_TEXT">
    <p:spTree>
      <p:nvGrpSpPr>
        <p:cNvPr xmlns:c="http://schemas.openxmlformats.org/drawingml/2006/chart" xmlns:pic="http://schemas.openxmlformats.org/drawingml/2006/picture" xmlns:dgm="http://schemas.openxmlformats.org/drawingml/2006/diagram" id="32" name="Shape 3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3" name="Shape 3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555600"/>
            <a:ext cx="2808000" cy="7557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lvl="0">
              <a:spcBef>
                <a:spcPts val="0"/>
              </a:spcBef>
              <a:spcAft>
                <a:spcPts val="0"/>
              </a:spcAft>
              <a:buSzPts val="2400"/>
              <a:buNone/>
              <a:defRPr sz="2400">
                <a:uFillTx/>
              </a:defRPr>
            </a:lvl1pPr>
            <a:lvl2pPr lvl="1">
              <a:spcBef>
                <a:spcPts val="0"/>
              </a:spcBef>
              <a:spcAft>
                <a:spcPts val="0"/>
              </a:spcAft>
              <a:buSzPts val="2400"/>
              <a:buNone/>
              <a:defRPr sz="2400">
                <a:uFillTx/>
              </a:defRPr>
            </a:lvl2pPr>
            <a:lvl3pPr lvl="2">
              <a:spcBef>
                <a:spcPts val="0"/>
              </a:spcBef>
              <a:spcAft>
                <a:spcPts val="0"/>
              </a:spcAft>
              <a:buSzPts val="2400"/>
              <a:buNone/>
              <a:defRPr sz="2400">
                <a:uFillTx/>
              </a:defRPr>
            </a:lvl3pPr>
            <a:lvl4pPr lvl="3">
              <a:spcBef>
                <a:spcPts val="0"/>
              </a:spcBef>
              <a:spcAft>
                <a:spcPts val="0"/>
              </a:spcAft>
              <a:buSzPts val="2400"/>
              <a:buNone/>
              <a:defRPr sz="2400">
                <a:uFillTx/>
              </a:defRPr>
            </a:lvl4pPr>
            <a:lvl5pPr lvl="4">
              <a:spcBef>
                <a:spcPts val="0"/>
              </a:spcBef>
              <a:spcAft>
                <a:spcPts val="0"/>
              </a:spcAft>
              <a:buSzPts val="2400"/>
              <a:buNone/>
              <a:defRPr sz="2400">
                <a:uFillTx/>
              </a:defRPr>
            </a:lvl5pPr>
            <a:lvl6pPr lvl="5">
              <a:spcBef>
                <a:spcPts val="0"/>
              </a:spcBef>
              <a:spcAft>
                <a:spcPts val="0"/>
              </a:spcAft>
              <a:buSzPts val="2400"/>
              <a:buNone/>
              <a:defRPr sz="2400">
                <a:uFillTx/>
              </a:defRPr>
            </a:lvl6pPr>
            <a:lvl7pPr lvl="6">
              <a:spcBef>
                <a:spcPts val="0"/>
              </a:spcBef>
              <a:spcAft>
                <a:spcPts val="0"/>
              </a:spcAft>
              <a:buSzPts val="2400"/>
              <a:buNone/>
              <a:defRPr sz="2400">
                <a:uFillTx/>
              </a:defRPr>
            </a:lvl7pPr>
            <a:lvl8pPr lvl="7">
              <a:spcBef>
                <a:spcPts val="0"/>
              </a:spcBef>
              <a:spcAft>
                <a:spcPts val="0"/>
              </a:spcAft>
              <a:buSzPts val="2400"/>
              <a:buNone/>
              <a:defRPr sz="2400">
                <a:uFillTx/>
              </a:defRPr>
            </a:lvl8pPr>
            <a:lvl9pPr lvl="8">
              <a:spcBef>
                <a:spcPts val="0"/>
              </a:spcBef>
              <a:spcAft>
                <a:spcPts val="0"/>
              </a:spcAft>
              <a:buSzPts val="2400"/>
              <a:buNone/>
              <a:defRPr sz="2400">
                <a:uFillTx/>
              </a:defRPr>
            </a:lvl9pPr>
          </a:lstStyle>
          <a:p/>
        </p:txBody>
      </p:sp>
      <p:sp>
        <p:nvSpPr>
          <p:cNvPr xmlns:c="http://schemas.openxmlformats.org/drawingml/2006/chart" xmlns:pic="http://schemas.openxmlformats.org/drawingml/2006/picture" xmlns:dgm="http://schemas.openxmlformats.org/drawingml/2006/diagram" id="34" name="Shape 3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389600"/>
            <a:ext cx="2808000" cy="3179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04800" lvl="0" marL="457200">
              <a:spcBef>
                <a:spcPts val="0"/>
              </a:spcBef>
              <a:spcAft>
                <a:spcPts val="0"/>
              </a:spcAft>
              <a:buSzPts val="1200"/>
              <a:buChar char="●"/>
              <a:defRPr sz="1200">
                <a:uFillTx/>
              </a:defRPr>
            </a:lvl1pPr>
            <a:lvl2pPr indent="-304800" lvl="1" marL="914400">
              <a:spcBef>
                <a:spcPts val="1600"/>
              </a:spcBef>
              <a:spcAft>
                <a:spcPts val="0"/>
              </a:spcAft>
              <a:buSzPts val="1200"/>
              <a:buChar char="○"/>
              <a:defRPr sz="1200">
                <a:uFillTx/>
              </a:defRPr>
            </a:lvl2pPr>
            <a:lvl3pPr indent="-304800" lvl="2" marL="1371600">
              <a:spcBef>
                <a:spcPts val="1600"/>
              </a:spcBef>
              <a:spcAft>
                <a:spcPts val="0"/>
              </a:spcAft>
              <a:buSzPts val="1200"/>
              <a:buChar char="■"/>
              <a:defRPr sz="1200">
                <a:uFillTx/>
              </a:defRPr>
            </a:lvl3pPr>
            <a:lvl4pPr indent="-304800" lvl="3" marL="1828800">
              <a:spcBef>
                <a:spcPts val="1600"/>
              </a:spcBef>
              <a:spcAft>
                <a:spcPts val="0"/>
              </a:spcAft>
              <a:buSzPts val="1200"/>
              <a:buChar char="●"/>
              <a:defRPr sz="1200">
                <a:uFillTx/>
              </a:defRPr>
            </a:lvl4pPr>
            <a:lvl5pPr indent="-304800" lvl="4" marL="2286000">
              <a:spcBef>
                <a:spcPts val="1600"/>
              </a:spcBef>
              <a:spcAft>
                <a:spcPts val="0"/>
              </a:spcAft>
              <a:buSzPts val="1200"/>
              <a:buChar char="○"/>
              <a:defRPr sz="1200">
                <a:uFillTx/>
              </a:defRPr>
            </a:lvl5pPr>
            <a:lvl6pPr indent="-304800" lvl="5" marL="2743200">
              <a:spcBef>
                <a:spcPts val="1600"/>
              </a:spcBef>
              <a:spcAft>
                <a:spcPts val="0"/>
              </a:spcAft>
              <a:buSzPts val="1200"/>
              <a:buChar char="■"/>
              <a:defRPr sz="1200">
                <a:uFillTx/>
              </a:defRPr>
            </a:lvl6pPr>
            <a:lvl7pPr indent="-304800" lvl="6" marL="3200400">
              <a:spcBef>
                <a:spcPts val="1600"/>
              </a:spcBef>
              <a:spcAft>
                <a:spcPts val="0"/>
              </a:spcAft>
              <a:buSzPts val="1200"/>
              <a:buChar char="●"/>
              <a:defRPr sz="1200">
                <a:uFillTx/>
              </a:defRPr>
            </a:lvl7pPr>
            <a:lvl8pPr indent="-304800" lvl="7" marL="3657600">
              <a:spcBef>
                <a:spcPts val="1600"/>
              </a:spcBef>
              <a:spcAft>
                <a:spcPts val="0"/>
              </a:spcAft>
              <a:buSzPts val="1200"/>
              <a:buChar char="○"/>
              <a:defRPr sz="1200">
                <a:uFillTx/>
              </a:defRPr>
            </a:lvl8pPr>
            <a:lvl9pPr indent="-304800" lvl="8" marL="4114800">
              <a:spcBef>
                <a:spcPts val="1600"/>
              </a:spcBef>
              <a:spcAft>
                <a:spcPts val="1600"/>
              </a:spcAft>
              <a:buSzPts val="1200"/>
              <a:buChar char="■"/>
              <a:defRPr sz="1200">
                <a:uFillTx/>
              </a:defRPr>
            </a:lvl9pPr>
          </a:lstStyle>
          <a:p/>
        </p:txBody>
      </p:sp>
      <p:sp>
        <p:nvSpPr>
          <p:cNvPr xmlns:c="http://schemas.openxmlformats.org/drawingml/2006/chart" xmlns:pic="http://schemas.openxmlformats.org/drawingml/2006/picture" xmlns:dgm="http://schemas.openxmlformats.org/drawingml/2006/diagram" id="35" name="Shape 35"/>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MAIN_POINT">
    <p:bg>
      <p:bgPr>
        <a:solidFill>
          <a:schemeClr val="lt2"/>
        </a:solidFill>
      </p:bgPr>
    </p:bg>
    <p:spTree>
      <p:nvGrpSpPr>
        <p:cNvPr xmlns:c="http://schemas.openxmlformats.org/drawingml/2006/chart" xmlns:pic="http://schemas.openxmlformats.org/drawingml/2006/picture" xmlns:dgm="http://schemas.openxmlformats.org/drawingml/2006/diagram" id="36" name="Shape 3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7" name="Shape 3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90250" y="526350"/>
            <a:ext cx="6227100" cy="40908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lvl="0">
              <a:spcBef>
                <a:spcPts val="0"/>
              </a:spcBef>
              <a:spcAft>
                <a:spcPts val="0"/>
              </a:spcAft>
              <a:buClr>
                <a:schemeClr val="lt1"/>
              </a:buClr>
              <a:buSzPts val="4800"/>
              <a:buNone/>
              <a:defRPr sz="4800">
                <a:solidFill>
                  <a:schemeClr val="lt1"/>
                </a:solidFill>
                <a:uFillTx/>
              </a:defRPr>
            </a:lvl1pPr>
            <a:lvl2pPr lvl="1">
              <a:spcBef>
                <a:spcPts val="0"/>
              </a:spcBef>
              <a:spcAft>
                <a:spcPts val="0"/>
              </a:spcAft>
              <a:buClr>
                <a:schemeClr val="lt1"/>
              </a:buClr>
              <a:buSzPts val="4800"/>
              <a:buNone/>
              <a:defRPr sz="4800">
                <a:solidFill>
                  <a:schemeClr val="lt1"/>
                </a:solidFill>
                <a:uFillTx/>
              </a:defRPr>
            </a:lvl2pPr>
            <a:lvl3pPr lvl="2">
              <a:spcBef>
                <a:spcPts val="0"/>
              </a:spcBef>
              <a:spcAft>
                <a:spcPts val="0"/>
              </a:spcAft>
              <a:buClr>
                <a:schemeClr val="lt1"/>
              </a:buClr>
              <a:buSzPts val="4800"/>
              <a:buNone/>
              <a:defRPr sz="4800">
                <a:solidFill>
                  <a:schemeClr val="lt1"/>
                </a:solidFill>
                <a:uFillTx/>
              </a:defRPr>
            </a:lvl3pPr>
            <a:lvl4pPr lvl="3">
              <a:spcBef>
                <a:spcPts val="0"/>
              </a:spcBef>
              <a:spcAft>
                <a:spcPts val="0"/>
              </a:spcAft>
              <a:buClr>
                <a:schemeClr val="lt1"/>
              </a:buClr>
              <a:buSzPts val="4800"/>
              <a:buNone/>
              <a:defRPr sz="4800">
                <a:solidFill>
                  <a:schemeClr val="lt1"/>
                </a:solidFill>
                <a:uFillTx/>
              </a:defRPr>
            </a:lvl4pPr>
            <a:lvl5pPr lvl="4">
              <a:spcBef>
                <a:spcPts val="0"/>
              </a:spcBef>
              <a:spcAft>
                <a:spcPts val="0"/>
              </a:spcAft>
              <a:buClr>
                <a:schemeClr val="lt1"/>
              </a:buClr>
              <a:buSzPts val="4800"/>
              <a:buNone/>
              <a:defRPr sz="4800">
                <a:solidFill>
                  <a:schemeClr val="lt1"/>
                </a:solidFill>
                <a:uFillTx/>
              </a:defRPr>
            </a:lvl5pPr>
            <a:lvl6pPr lvl="5">
              <a:spcBef>
                <a:spcPts val="0"/>
              </a:spcBef>
              <a:spcAft>
                <a:spcPts val="0"/>
              </a:spcAft>
              <a:buClr>
                <a:schemeClr val="lt1"/>
              </a:buClr>
              <a:buSzPts val="4800"/>
              <a:buNone/>
              <a:defRPr sz="4800">
                <a:solidFill>
                  <a:schemeClr val="lt1"/>
                </a:solidFill>
                <a:uFillTx/>
              </a:defRPr>
            </a:lvl6pPr>
            <a:lvl7pPr lvl="6">
              <a:spcBef>
                <a:spcPts val="0"/>
              </a:spcBef>
              <a:spcAft>
                <a:spcPts val="0"/>
              </a:spcAft>
              <a:buClr>
                <a:schemeClr val="lt1"/>
              </a:buClr>
              <a:buSzPts val="4800"/>
              <a:buNone/>
              <a:defRPr sz="4800">
                <a:solidFill>
                  <a:schemeClr val="lt1"/>
                </a:solidFill>
                <a:uFillTx/>
              </a:defRPr>
            </a:lvl7pPr>
            <a:lvl8pPr lvl="7">
              <a:spcBef>
                <a:spcPts val="0"/>
              </a:spcBef>
              <a:spcAft>
                <a:spcPts val="0"/>
              </a:spcAft>
              <a:buClr>
                <a:schemeClr val="lt1"/>
              </a:buClr>
              <a:buSzPts val="4800"/>
              <a:buNone/>
              <a:defRPr sz="4800">
                <a:solidFill>
                  <a:schemeClr val="lt1"/>
                </a:solidFill>
                <a:uFillTx/>
              </a:defRPr>
            </a:lvl8pPr>
            <a:lvl9pPr lvl="8">
              <a:spcBef>
                <a:spcPts val="0"/>
              </a:spcBef>
              <a:spcAft>
                <a:spcPts val="0"/>
              </a:spcAft>
              <a:buClr>
                <a:schemeClr val="lt1"/>
              </a:buClr>
              <a:buSzPts val="4800"/>
              <a:buNone/>
              <a:defRPr sz="4800">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38" name="Shape 3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solidFill>
                  <a:schemeClr val="lt1"/>
                </a:solidFill>
                <a:uFillTx/>
              </a:defRPr>
            </a:lvl1pPr>
            <a:lvl2pPr lvl="1">
              <a:spcBef>
                <a:spcPts val="0"/>
              </a:spcBef>
              <a:buNone/>
              <a:defRPr>
                <a:solidFill>
                  <a:schemeClr val="lt1"/>
                </a:solidFill>
                <a:uFillTx/>
              </a:defRPr>
            </a:lvl2pPr>
            <a:lvl3pPr lvl="2">
              <a:spcBef>
                <a:spcPts val="0"/>
              </a:spcBef>
              <a:buNone/>
              <a:defRPr>
                <a:solidFill>
                  <a:schemeClr val="lt1"/>
                </a:solidFill>
                <a:uFillTx/>
              </a:defRPr>
            </a:lvl3pPr>
            <a:lvl4pPr lvl="3">
              <a:spcBef>
                <a:spcPts val="0"/>
              </a:spcBef>
              <a:buNone/>
              <a:defRPr>
                <a:solidFill>
                  <a:schemeClr val="lt1"/>
                </a:solidFill>
                <a:uFillTx/>
              </a:defRPr>
            </a:lvl4pPr>
            <a:lvl5pPr lvl="4">
              <a:spcBef>
                <a:spcPts val="0"/>
              </a:spcBef>
              <a:buNone/>
              <a:defRPr>
                <a:solidFill>
                  <a:schemeClr val="lt1"/>
                </a:solidFill>
                <a:uFillTx/>
              </a:defRPr>
            </a:lvl5pPr>
            <a:lvl6pPr lvl="5">
              <a:spcBef>
                <a:spcPts val="0"/>
              </a:spcBef>
              <a:buNone/>
              <a:defRPr>
                <a:solidFill>
                  <a:schemeClr val="lt1"/>
                </a:solidFill>
                <a:uFillTx/>
              </a:defRPr>
            </a:lvl6pPr>
            <a:lvl7pPr lvl="6">
              <a:spcBef>
                <a:spcPts val="0"/>
              </a:spcBef>
              <a:buNone/>
              <a:defRPr>
                <a:solidFill>
                  <a:schemeClr val="lt1"/>
                </a:solidFill>
                <a:uFillTx/>
              </a:defRPr>
            </a:lvl7pPr>
            <a:lvl8pPr lvl="7">
              <a:spcBef>
                <a:spcPts val="0"/>
              </a:spcBef>
              <a:buNone/>
              <a:defRPr>
                <a:solidFill>
                  <a:schemeClr val="lt1"/>
                </a:solidFill>
                <a:uFillTx/>
              </a:defRPr>
            </a:lvl8pPr>
            <a:lvl9pPr lvl="8">
              <a:spcBef>
                <a:spcPts val="0"/>
              </a:spcBef>
              <a:buNone/>
              <a:defRPr>
                <a:solidFill>
                  <a:schemeClr val="lt1"/>
                </a:solidFill>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SECTION_TITLE_AND_DESCRIPTION">
    <p:spTree>
      <p:nvGrpSpPr>
        <p:cNvPr xmlns:c="http://schemas.openxmlformats.org/drawingml/2006/chart" xmlns:pic="http://schemas.openxmlformats.org/drawingml/2006/picture" xmlns:dgm="http://schemas.openxmlformats.org/drawingml/2006/diagram" id="39" name="Shape 3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0" name="Shape 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2000" y="0"/>
            <a:ext cx="4572000" cy="51435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cxnSp>
        <p:nvCxnSpPr>
          <p:cNvPr xmlns:c="http://schemas.openxmlformats.org/drawingml/2006/chart" xmlns:pic="http://schemas.openxmlformats.org/drawingml/2006/picture" xmlns:dgm="http://schemas.openxmlformats.org/drawingml/2006/diagram" id="41" name="Shape 41"/>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5029675" y="4495500"/>
            <a:ext cx="468300" cy="0"/>
          </a:xfrm>
          <a:prstGeom prst="straightConnector1">
            <a:avLst/>
          </a:prstGeom>
          <a:noFill/>
          <a:ln cap="flat" cmpd="sng" w="19050">
            <a:solidFill>
              <a:schemeClr val="lt1"/>
            </a:solidFill>
            <a:prstDash val="solid"/>
            <a:round/>
            <a:headEnd len="sm" type="none" w="sm"/>
            <a:tailEnd len="sm" type="none" w="sm"/>
          </a:ln>
        </p:spPr>
      </p:cxnSp>
      <p:sp>
        <p:nvSpPr>
          <p:cNvPr xmlns:c="http://schemas.openxmlformats.org/drawingml/2006/chart" xmlns:pic="http://schemas.openxmlformats.org/drawingml/2006/picture" xmlns:dgm="http://schemas.openxmlformats.org/drawingml/2006/diagram" id="42" name="Shape 4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265500" y="1081400"/>
            <a:ext cx="4045200" cy="17103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ctr" lvl="0">
              <a:spcBef>
                <a:spcPts val="0"/>
              </a:spcBef>
              <a:spcAft>
                <a:spcPts val="0"/>
              </a:spcAft>
              <a:buSzPts val="4200"/>
              <a:buNone/>
              <a:defRPr sz="4200">
                <a:uFillTx/>
              </a:defRPr>
            </a:lvl1pPr>
            <a:lvl2pPr algn="ctr" lvl="1">
              <a:spcBef>
                <a:spcPts val="0"/>
              </a:spcBef>
              <a:spcAft>
                <a:spcPts val="0"/>
              </a:spcAft>
              <a:buSzPts val="4200"/>
              <a:buNone/>
              <a:defRPr sz="4200">
                <a:uFillTx/>
              </a:defRPr>
            </a:lvl2pPr>
            <a:lvl3pPr algn="ctr" lvl="2">
              <a:spcBef>
                <a:spcPts val="0"/>
              </a:spcBef>
              <a:spcAft>
                <a:spcPts val="0"/>
              </a:spcAft>
              <a:buSzPts val="4200"/>
              <a:buNone/>
              <a:defRPr sz="4200">
                <a:uFillTx/>
              </a:defRPr>
            </a:lvl3pPr>
            <a:lvl4pPr algn="ctr" lvl="3">
              <a:spcBef>
                <a:spcPts val="0"/>
              </a:spcBef>
              <a:spcAft>
                <a:spcPts val="0"/>
              </a:spcAft>
              <a:buSzPts val="4200"/>
              <a:buNone/>
              <a:defRPr sz="4200">
                <a:uFillTx/>
              </a:defRPr>
            </a:lvl4pPr>
            <a:lvl5pPr algn="ctr" lvl="4">
              <a:spcBef>
                <a:spcPts val="0"/>
              </a:spcBef>
              <a:spcAft>
                <a:spcPts val="0"/>
              </a:spcAft>
              <a:buSzPts val="4200"/>
              <a:buNone/>
              <a:defRPr sz="4200">
                <a:uFillTx/>
              </a:defRPr>
            </a:lvl5pPr>
            <a:lvl6pPr algn="ctr" lvl="5">
              <a:spcBef>
                <a:spcPts val="0"/>
              </a:spcBef>
              <a:spcAft>
                <a:spcPts val="0"/>
              </a:spcAft>
              <a:buSzPts val="4200"/>
              <a:buNone/>
              <a:defRPr sz="4200">
                <a:uFillTx/>
              </a:defRPr>
            </a:lvl6pPr>
            <a:lvl7pPr algn="ctr" lvl="6">
              <a:spcBef>
                <a:spcPts val="0"/>
              </a:spcBef>
              <a:spcAft>
                <a:spcPts val="0"/>
              </a:spcAft>
              <a:buSzPts val="4200"/>
              <a:buNone/>
              <a:defRPr sz="4200">
                <a:uFillTx/>
              </a:defRPr>
            </a:lvl7pPr>
            <a:lvl8pPr algn="ctr" lvl="7">
              <a:spcBef>
                <a:spcPts val="0"/>
              </a:spcBef>
              <a:spcAft>
                <a:spcPts val="0"/>
              </a:spcAft>
              <a:buSzPts val="4200"/>
              <a:buNone/>
              <a:defRPr sz="4200">
                <a:uFillTx/>
              </a:defRPr>
            </a:lvl8pPr>
            <a:lvl9pPr algn="ctr" lvl="8">
              <a:spcBef>
                <a:spcPts val="0"/>
              </a:spcBef>
              <a:spcAft>
                <a:spcPts val="0"/>
              </a:spcAft>
              <a:buSzPts val="4200"/>
              <a:buNone/>
              <a:defRPr sz="4200">
                <a:uFillTx/>
              </a:defRPr>
            </a:lvl9pPr>
          </a:lstStyle>
          <a:p/>
        </p:txBody>
      </p:sp>
      <p:sp>
        <p:nvSpPr>
          <p:cNvPr xmlns:c="http://schemas.openxmlformats.org/drawingml/2006/chart" xmlns:pic="http://schemas.openxmlformats.org/drawingml/2006/picture" xmlns:dgm="http://schemas.openxmlformats.org/drawingml/2006/diagram" id="43" name="Shape 43"/>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265500" y="2845201"/>
            <a:ext cx="4045200" cy="13455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ctr" lvl="0">
              <a:lnSpc>
                <a:spcPct val="100000"/>
              </a:lnSpc>
              <a:spcBef>
                <a:spcPts val="0"/>
              </a:spcBef>
              <a:spcAft>
                <a:spcPts val="0"/>
              </a:spcAft>
              <a:buClr>
                <a:schemeClr val="dk1"/>
              </a:buClr>
              <a:buSzPts val="2100"/>
              <a:buNone/>
              <a:defRPr sz="2100">
                <a:solidFill>
                  <a:schemeClr val="dk1"/>
                </a:solidFill>
                <a:uFillTx/>
              </a:defRPr>
            </a:lvl1pPr>
            <a:lvl2pPr algn="ctr" lvl="1">
              <a:lnSpc>
                <a:spcPct val="100000"/>
              </a:lnSpc>
              <a:spcBef>
                <a:spcPts val="0"/>
              </a:spcBef>
              <a:spcAft>
                <a:spcPts val="0"/>
              </a:spcAft>
              <a:buClr>
                <a:schemeClr val="dk1"/>
              </a:buClr>
              <a:buSzPts val="2100"/>
              <a:buNone/>
              <a:defRPr sz="2100">
                <a:solidFill>
                  <a:schemeClr val="dk1"/>
                </a:solidFill>
                <a:uFillTx/>
              </a:defRPr>
            </a:lvl2pPr>
            <a:lvl3pPr algn="ctr" lvl="2">
              <a:lnSpc>
                <a:spcPct val="100000"/>
              </a:lnSpc>
              <a:spcBef>
                <a:spcPts val="0"/>
              </a:spcBef>
              <a:spcAft>
                <a:spcPts val="0"/>
              </a:spcAft>
              <a:buClr>
                <a:schemeClr val="dk1"/>
              </a:buClr>
              <a:buSzPts val="2100"/>
              <a:buNone/>
              <a:defRPr sz="2100">
                <a:solidFill>
                  <a:schemeClr val="dk1"/>
                </a:solidFill>
                <a:uFillTx/>
              </a:defRPr>
            </a:lvl3pPr>
            <a:lvl4pPr algn="ctr" lvl="3">
              <a:lnSpc>
                <a:spcPct val="100000"/>
              </a:lnSpc>
              <a:spcBef>
                <a:spcPts val="0"/>
              </a:spcBef>
              <a:spcAft>
                <a:spcPts val="0"/>
              </a:spcAft>
              <a:buClr>
                <a:schemeClr val="dk1"/>
              </a:buClr>
              <a:buSzPts val="2100"/>
              <a:buNone/>
              <a:defRPr sz="2100">
                <a:solidFill>
                  <a:schemeClr val="dk1"/>
                </a:solidFill>
                <a:uFillTx/>
              </a:defRPr>
            </a:lvl4pPr>
            <a:lvl5pPr algn="ctr" lvl="4">
              <a:lnSpc>
                <a:spcPct val="100000"/>
              </a:lnSpc>
              <a:spcBef>
                <a:spcPts val="0"/>
              </a:spcBef>
              <a:spcAft>
                <a:spcPts val="0"/>
              </a:spcAft>
              <a:buClr>
                <a:schemeClr val="dk1"/>
              </a:buClr>
              <a:buSzPts val="2100"/>
              <a:buNone/>
              <a:defRPr sz="2100">
                <a:solidFill>
                  <a:schemeClr val="dk1"/>
                </a:solidFill>
                <a:uFillTx/>
              </a:defRPr>
            </a:lvl5pPr>
            <a:lvl6pPr algn="ctr" lvl="5">
              <a:lnSpc>
                <a:spcPct val="100000"/>
              </a:lnSpc>
              <a:spcBef>
                <a:spcPts val="0"/>
              </a:spcBef>
              <a:spcAft>
                <a:spcPts val="0"/>
              </a:spcAft>
              <a:buClr>
                <a:schemeClr val="dk1"/>
              </a:buClr>
              <a:buSzPts val="2100"/>
              <a:buNone/>
              <a:defRPr sz="2100">
                <a:solidFill>
                  <a:schemeClr val="dk1"/>
                </a:solidFill>
                <a:uFillTx/>
              </a:defRPr>
            </a:lvl6pPr>
            <a:lvl7pPr algn="ctr" lvl="6">
              <a:lnSpc>
                <a:spcPct val="100000"/>
              </a:lnSpc>
              <a:spcBef>
                <a:spcPts val="0"/>
              </a:spcBef>
              <a:spcAft>
                <a:spcPts val="0"/>
              </a:spcAft>
              <a:buClr>
                <a:schemeClr val="dk1"/>
              </a:buClr>
              <a:buSzPts val="2100"/>
              <a:buNone/>
              <a:defRPr sz="2100">
                <a:solidFill>
                  <a:schemeClr val="dk1"/>
                </a:solidFill>
                <a:uFillTx/>
              </a:defRPr>
            </a:lvl7pPr>
            <a:lvl8pPr algn="ctr" lvl="7">
              <a:lnSpc>
                <a:spcPct val="100000"/>
              </a:lnSpc>
              <a:spcBef>
                <a:spcPts val="0"/>
              </a:spcBef>
              <a:spcAft>
                <a:spcPts val="0"/>
              </a:spcAft>
              <a:buClr>
                <a:schemeClr val="dk1"/>
              </a:buClr>
              <a:buSzPts val="2100"/>
              <a:buNone/>
              <a:defRPr sz="2100">
                <a:solidFill>
                  <a:schemeClr val="dk1"/>
                </a:solidFill>
                <a:uFillTx/>
              </a:defRPr>
            </a:lvl8pPr>
            <a:lvl9pPr algn="ctr" lvl="8">
              <a:lnSpc>
                <a:spcPct val="100000"/>
              </a:lnSpc>
              <a:spcBef>
                <a:spcPts val="0"/>
              </a:spcBef>
              <a:spcAft>
                <a:spcPts val="0"/>
              </a:spcAft>
              <a:buClr>
                <a:schemeClr val="dk1"/>
              </a:buClr>
              <a:buSzPts val="2100"/>
              <a:buNone/>
              <a:defRPr sz="2100">
                <a:solidFill>
                  <a:schemeClr val="dk1"/>
                </a:solidFill>
                <a:uFillTx/>
              </a:defRPr>
            </a:lvl9pPr>
          </a:lstStyle>
          <a:p/>
        </p:txBody>
      </p:sp>
      <p:sp>
        <p:nvSpPr>
          <p:cNvPr xmlns:c="http://schemas.openxmlformats.org/drawingml/2006/chart" xmlns:pic="http://schemas.openxmlformats.org/drawingml/2006/picture" xmlns:dgm="http://schemas.openxmlformats.org/drawingml/2006/diagram" id="44" name="Shape 44"/>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939500" y="724200"/>
            <a:ext cx="3837000" cy="36951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indent="-342900" lvl="0" marL="457200">
              <a:spcBef>
                <a:spcPts val="0"/>
              </a:spcBef>
              <a:spcAft>
                <a:spcPts val="0"/>
              </a:spcAft>
              <a:buClr>
                <a:schemeClr val="lt1"/>
              </a:buClr>
              <a:buSzPts val="1800"/>
              <a:buChar char="●"/>
              <a:defRPr>
                <a:solidFill>
                  <a:schemeClr val="lt1"/>
                </a:solidFill>
                <a:uFillTx/>
              </a:defRPr>
            </a:lvl1pPr>
            <a:lvl2pPr indent="-317500" lvl="1" marL="914400">
              <a:spcBef>
                <a:spcPts val="1600"/>
              </a:spcBef>
              <a:spcAft>
                <a:spcPts val="0"/>
              </a:spcAft>
              <a:buClr>
                <a:schemeClr val="lt1"/>
              </a:buClr>
              <a:buSzPts val="1400"/>
              <a:buChar char="○"/>
              <a:defRPr>
                <a:solidFill>
                  <a:schemeClr val="lt1"/>
                </a:solidFill>
                <a:uFillTx/>
              </a:defRPr>
            </a:lvl2pPr>
            <a:lvl3pPr indent="-317500" lvl="2" marL="1371600">
              <a:spcBef>
                <a:spcPts val="1600"/>
              </a:spcBef>
              <a:spcAft>
                <a:spcPts val="0"/>
              </a:spcAft>
              <a:buClr>
                <a:schemeClr val="lt1"/>
              </a:buClr>
              <a:buSzPts val="1400"/>
              <a:buChar char="■"/>
              <a:defRPr>
                <a:solidFill>
                  <a:schemeClr val="lt1"/>
                </a:solidFill>
                <a:uFillTx/>
              </a:defRPr>
            </a:lvl3pPr>
            <a:lvl4pPr indent="-317500" lvl="3" marL="1828800">
              <a:spcBef>
                <a:spcPts val="1600"/>
              </a:spcBef>
              <a:spcAft>
                <a:spcPts val="0"/>
              </a:spcAft>
              <a:buClr>
                <a:schemeClr val="lt1"/>
              </a:buClr>
              <a:buSzPts val="1400"/>
              <a:buChar char="●"/>
              <a:defRPr>
                <a:solidFill>
                  <a:schemeClr val="lt1"/>
                </a:solidFill>
                <a:uFillTx/>
              </a:defRPr>
            </a:lvl4pPr>
            <a:lvl5pPr indent="-317500" lvl="4" marL="2286000">
              <a:spcBef>
                <a:spcPts val="1600"/>
              </a:spcBef>
              <a:spcAft>
                <a:spcPts val="0"/>
              </a:spcAft>
              <a:buClr>
                <a:schemeClr val="lt1"/>
              </a:buClr>
              <a:buSzPts val="1400"/>
              <a:buChar char="○"/>
              <a:defRPr>
                <a:solidFill>
                  <a:schemeClr val="lt1"/>
                </a:solidFill>
                <a:uFillTx/>
              </a:defRPr>
            </a:lvl5pPr>
            <a:lvl6pPr indent="-317500" lvl="5" marL="2743200">
              <a:spcBef>
                <a:spcPts val="1600"/>
              </a:spcBef>
              <a:spcAft>
                <a:spcPts val="0"/>
              </a:spcAft>
              <a:buClr>
                <a:schemeClr val="lt1"/>
              </a:buClr>
              <a:buSzPts val="1400"/>
              <a:buChar char="■"/>
              <a:defRPr>
                <a:solidFill>
                  <a:schemeClr val="lt1"/>
                </a:solidFill>
                <a:uFillTx/>
              </a:defRPr>
            </a:lvl6pPr>
            <a:lvl7pPr indent="-317500" lvl="6" marL="3200400">
              <a:spcBef>
                <a:spcPts val="1600"/>
              </a:spcBef>
              <a:spcAft>
                <a:spcPts val="0"/>
              </a:spcAft>
              <a:buClr>
                <a:schemeClr val="lt1"/>
              </a:buClr>
              <a:buSzPts val="1400"/>
              <a:buChar char="●"/>
              <a:defRPr>
                <a:solidFill>
                  <a:schemeClr val="lt1"/>
                </a:solidFill>
                <a:uFillTx/>
              </a:defRPr>
            </a:lvl7pPr>
            <a:lvl8pPr indent="-317500" lvl="7" marL="3657600">
              <a:spcBef>
                <a:spcPts val="1600"/>
              </a:spcBef>
              <a:spcAft>
                <a:spcPts val="0"/>
              </a:spcAft>
              <a:buClr>
                <a:schemeClr val="lt1"/>
              </a:buClr>
              <a:buSzPts val="1400"/>
              <a:buChar char="○"/>
              <a:defRPr>
                <a:solidFill>
                  <a:schemeClr val="lt1"/>
                </a:solidFill>
                <a:uFillTx/>
              </a:defRPr>
            </a:lvl8pPr>
            <a:lvl9pPr indent="-317500" lvl="8" marL="4114800">
              <a:spcBef>
                <a:spcPts val="1600"/>
              </a:spcBef>
              <a:spcAft>
                <a:spcPts val="1600"/>
              </a:spcAft>
              <a:buClr>
                <a:schemeClr val="lt1"/>
              </a:buClr>
              <a:buSzPts val="1400"/>
              <a:buChar char="■"/>
              <a:defRPr>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45" name="Shape 45"/>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solidFill>
                  <a:schemeClr val="lt1"/>
                </a:solidFill>
                <a:uFillTx/>
              </a:defRPr>
            </a:lvl1pPr>
            <a:lvl2pPr lvl="1">
              <a:spcBef>
                <a:spcPts val="0"/>
              </a:spcBef>
              <a:buNone/>
              <a:defRPr>
                <a:solidFill>
                  <a:schemeClr val="lt1"/>
                </a:solidFill>
                <a:uFillTx/>
              </a:defRPr>
            </a:lvl2pPr>
            <a:lvl3pPr lvl="2">
              <a:spcBef>
                <a:spcPts val="0"/>
              </a:spcBef>
              <a:buNone/>
              <a:defRPr>
                <a:solidFill>
                  <a:schemeClr val="lt1"/>
                </a:solidFill>
                <a:uFillTx/>
              </a:defRPr>
            </a:lvl3pPr>
            <a:lvl4pPr lvl="3">
              <a:spcBef>
                <a:spcPts val="0"/>
              </a:spcBef>
              <a:buNone/>
              <a:defRPr>
                <a:solidFill>
                  <a:schemeClr val="lt1"/>
                </a:solidFill>
                <a:uFillTx/>
              </a:defRPr>
            </a:lvl4pPr>
            <a:lvl5pPr lvl="4">
              <a:spcBef>
                <a:spcPts val="0"/>
              </a:spcBef>
              <a:buNone/>
              <a:defRPr>
                <a:solidFill>
                  <a:schemeClr val="lt1"/>
                </a:solidFill>
                <a:uFillTx/>
              </a:defRPr>
            </a:lvl5pPr>
            <a:lvl6pPr lvl="5">
              <a:spcBef>
                <a:spcPts val="0"/>
              </a:spcBef>
              <a:buNone/>
              <a:defRPr>
                <a:solidFill>
                  <a:schemeClr val="lt1"/>
                </a:solidFill>
                <a:uFillTx/>
              </a:defRPr>
            </a:lvl6pPr>
            <a:lvl7pPr lvl="6">
              <a:spcBef>
                <a:spcPts val="0"/>
              </a:spcBef>
              <a:buNone/>
              <a:defRPr>
                <a:solidFill>
                  <a:schemeClr val="lt1"/>
                </a:solidFill>
                <a:uFillTx/>
              </a:defRPr>
            </a:lvl7pPr>
            <a:lvl8pPr lvl="7">
              <a:spcBef>
                <a:spcPts val="0"/>
              </a:spcBef>
              <a:buNone/>
              <a:defRPr>
                <a:solidFill>
                  <a:schemeClr val="lt1"/>
                </a:solidFill>
                <a:uFillTx/>
              </a:defRPr>
            </a:lvl8pPr>
            <a:lvl9pPr lvl="8">
              <a:spcBef>
                <a:spcPts val="0"/>
              </a:spcBef>
              <a:buNone/>
              <a:defRPr>
                <a:solidFill>
                  <a:schemeClr val="lt1"/>
                </a:solidFill>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CAPTION_ONLY">
    <p:spTree>
      <p:nvGrpSpPr>
        <p:cNvPr xmlns:c="http://schemas.openxmlformats.org/drawingml/2006/chart" xmlns:pic="http://schemas.openxmlformats.org/drawingml/2006/picture" xmlns:dgm="http://schemas.openxmlformats.org/drawingml/2006/diagram" id="46" name="Shape 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7" name="Shape 4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4230575"/>
            <a:ext cx="5998800" cy="6051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indent="-228600" lvl="0" marL="457200">
              <a:lnSpc>
                <a:spcPct val="100000"/>
              </a:lnSpc>
              <a:spcBef>
                <a:spcPts val="0"/>
              </a:spcBef>
              <a:spcAft>
                <a:spcPts val="0"/>
              </a:spcAft>
              <a:buClr>
                <a:schemeClr val="dk1"/>
              </a:buClr>
              <a:buSzPts val="2100"/>
              <a:buFont typeface="Oswald"/>
              <a:buNone/>
              <a:defRPr sz="2100">
                <a:solidFill>
                  <a:schemeClr val="dk1"/>
                </a:solidFill>
                <a:uFillTx/>
                <a:latin typeface="Oswald"/>
                <a:ea typeface="Oswald"/>
                <a:cs typeface="Oswald"/>
                <a:sym typeface="Oswald"/>
              </a:defRPr>
            </a:lvl1pPr>
          </a:lstStyle>
          <a:p/>
        </p:txBody>
      </p:sp>
      <p:sp>
        <p:nvSpPr>
          <p:cNvPr xmlns:c="http://schemas.openxmlformats.org/drawingml/2006/chart" xmlns:pic="http://schemas.openxmlformats.org/drawingml/2006/picture" xmlns:dgm="http://schemas.openxmlformats.org/drawingml/2006/diagram" id="48" name="Shape 4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spcBef>
                <a:spcPts val="0"/>
              </a:spcBef>
              <a:buNone/>
              <a:defRPr>
                <a:uFillTx/>
              </a:defRPr>
            </a:lvl1pPr>
            <a:lvl2pPr lvl="1">
              <a:spcBef>
                <a:spcPts val="0"/>
              </a:spcBef>
              <a:buNone/>
              <a:defRPr>
                <a:uFillTx/>
              </a:defRPr>
            </a:lvl2pPr>
            <a:lvl3pPr lvl="2">
              <a:spcBef>
                <a:spcPts val="0"/>
              </a:spcBef>
              <a:buNone/>
              <a:defRPr>
                <a:uFillTx/>
              </a:defRPr>
            </a:lvl3pPr>
            <a:lvl4pPr lvl="3">
              <a:spcBef>
                <a:spcPts val="0"/>
              </a:spcBef>
              <a:buNone/>
              <a:defRPr>
                <a:uFillTx/>
              </a:defRPr>
            </a:lvl4pPr>
            <a:lvl5pPr lvl="4">
              <a:spcBef>
                <a:spcPts val="0"/>
              </a:spcBef>
              <a:buNone/>
              <a:defRPr>
                <a:uFillTx/>
              </a:defRPr>
            </a:lvl5pPr>
            <a:lvl6pPr lvl="5">
              <a:spcBef>
                <a:spcPts val="0"/>
              </a:spcBef>
              <a:buNone/>
              <a:defRPr>
                <a:uFillTx/>
              </a:defRPr>
            </a:lvl6pPr>
            <a:lvl7pPr lvl="6">
              <a:spcBef>
                <a:spcPts val="0"/>
              </a:spcBef>
              <a:buNone/>
              <a:defRPr>
                <a:uFillTx/>
              </a:defRPr>
            </a:lvl7pPr>
            <a:lvl8pPr lvl="7">
              <a:spcBef>
                <a:spcPts val="0"/>
              </a:spcBef>
              <a:buNone/>
              <a:defRPr>
                <a:uFillTx/>
              </a:defRPr>
            </a:lvl8pPr>
            <a:lvl9pPr lvl="8">
              <a:spcBef>
                <a:spcPts val="0"/>
              </a:spcBef>
              <a:buNone/>
              <a:defRPr>
                <a:uFillTx/>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name="slate">
    <p:bg>
      <p:bgPr>
        <a:solidFill>
          <a:schemeClr val="lt1"/>
        </a:solidFill>
      </p:bgPr>
    </p:bg>
    <p:spTree>
      <p:nvGrpSpPr>
        <p:cNvPr xmlns:c="http://schemas.openxmlformats.org/drawingml/2006/chart" xmlns:pic="http://schemas.openxmlformats.org/drawingml/2006/picture" xmlns:dgm="http://schemas.openxmlformats.org/drawingml/2006/diagram" id="5" name="Shape 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 name="Shape 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uFillTx/>
                <a:latin typeface="Oswald"/>
                <a:ea typeface="Oswald"/>
                <a:cs typeface="Oswald"/>
                <a:sym typeface="Oswald"/>
              </a:defRPr>
            </a:lvl9pPr>
          </a:lstStyle>
          <a:p/>
        </p:txBody>
      </p:sp>
      <p:sp>
        <p:nvSpPr>
          <p:cNvPr xmlns:c="http://schemas.openxmlformats.org/drawingml/2006/chart" xmlns:pic="http://schemas.openxmlformats.org/drawingml/2006/picture" xmlns:dgm="http://schemas.openxmlformats.org/drawingml/2006/diagram" id="7" name="Shape 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uFillTx/>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uFillTx/>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uFillTx/>
                <a:latin typeface="Average"/>
                <a:ea typeface="Average"/>
                <a:cs typeface="Average"/>
                <a:sym typeface="Average"/>
              </a:defRPr>
            </a:lvl9pPr>
          </a:lstStyle>
          <a:p/>
        </p:txBody>
      </p:sp>
      <p:sp>
        <p:nvSpPr>
          <p:cNvPr xmlns:c="http://schemas.openxmlformats.org/drawingml/2006/chart" xmlns:pic="http://schemas.openxmlformats.org/drawingml/2006/picture" xmlns:dgm="http://schemas.openxmlformats.org/drawingml/2006/diagram" id="8" name="Shape 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90250" y="4681009"/>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r" lvl="0">
              <a:spcBef>
                <a:spcPts val="0"/>
              </a:spcBef>
              <a:buNone/>
              <a:defRPr sz="1000">
                <a:solidFill>
                  <a:schemeClr val="accent3"/>
                </a:solidFill>
                <a:uFillTx/>
                <a:latin typeface="Average"/>
                <a:ea typeface="Average"/>
                <a:cs typeface="Average"/>
                <a:sym typeface="Average"/>
              </a:defRPr>
            </a:lvl1pPr>
            <a:lvl2pPr algn="r" lvl="1">
              <a:spcBef>
                <a:spcPts val="0"/>
              </a:spcBef>
              <a:buNone/>
              <a:defRPr sz="1000">
                <a:solidFill>
                  <a:schemeClr val="accent3"/>
                </a:solidFill>
                <a:uFillTx/>
                <a:latin typeface="Average"/>
                <a:ea typeface="Average"/>
                <a:cs typeface="Average"/>
                <a:sym typeface="Average"/>
              </a:defRPr>
            </a:lvl2pPr>
            <a:lvl3pPr algn="r" lvl="2">
              <a:spcBef>
                <a:spcPts val="0"/>
              </a:spcBef>
              <a:buNone/>
              <a:defRPr sz="1000">
                <a:solidFill>
                  <a:schemeClr val="accent3"/>
                </a:solidFill>
                <a:uFillTx/>
                <a:latin typeface="Average"/>
                <a:ea typeface="Average"/>
                <a:cs typeface="Average"/>
                <a:sym typeface="Average"/>
              </a:defRPr>
            </a:lvl3pPr>
            <a:lvl4pPr algn="r" lvl="3">
              <a:spcBef>
                <a:spcPts val="0"/>
              </a:spcBef>
              <a:buNone/>
              <a:defRPr sz="1000">
                <a:solidFill>
                  <a:schemeClr val="accent3"/>
                </a:solidFill>
                <a:uFillTx/>
                <a:latin typeface="Average"/>
                <a:ea typeface="Average"/>
                <a:cs typeface="Average"/>
                <a:sym typeface="Average"/>
              </a:defRPr>
            </a:lvl4pPr>
            <a:lvl5pPr algn="r" lvl="4">
              <a:spcBef>
                <a:spcPts val="0"/>
              </a:spcBef>
              <a:buNone/>
              <a:defRPr sz="1000">
                <a:solidFill>
                  <a:schemeClr val="accent3"/>
                </a:solidFill>
                <a:uFillTx/>
                <a:latin typeface="Average"/>
                <a:ea typeface="Average"/>
                <a:cs typeface="Average"/>
                <a:sym typeface="Average"/>
              </a:defRPr>
            </a:lvl5pPr>
            <a:lvl6pPr algn="r" lvl="5">
              <a:spcBef>
                <a:spcPts val="0"/>
              </a:spcBef>
              <a:buNone/>
              <a:defRPr sz="1000">
                <a:solidFill>
                  <a:schemeClr val="accent3"/>
                </a:solidFill>
                <a:uFillTx/>
                <a:latin typeface="Average"/>
                <a:ea typeface="Average"/>
                <a:cs typeface="Average"/>
                <a:sym typeface="Average"/>
              </a:defRPr>
            </a:lvl6pPr>
            <a:lvl7pPr algn="r" lvl="6">
              <a:spcBef>
                <a:spcPts val="0"/>
              </a:spcBef>
              <a:buNone/>
              <a:defRPr sz="1000">
                <a:solidFill>
                  <a:schemeClr val="accent3"/>
                </a:solidFill>
                <a:uFillTx/>
                <a:latin typeface="Average"/>
                <a:ea typeface="Average"/>
                <a:cs typeface="Average"/>
                <a:sym typeface="Average"/>
              </a:defRPr>
            </a:lvl7pPr>
            <a:lvl8pPr algn="r" lvl="7">
              <a:spcBef>
                <a:spcPts val="0"/>
              </a:spcBef>
              <a:buNone/>
              <a:defRPr sz="1000">
                <a:solidFill>
                  <a:schemeClr val="accent3"/>
                </a:solidFill>
                <a:uFillTx/>
                <a:latin typeface="Average"/>
                <a:ea typeface="Average"/>
                <a:cs typeface="Average"/>
                <a:sym typeface="Average"/>
              </a:defRPr>
            </a:lvl8pPr>
            <a:lvl9pPr algn="r" lvl="8">
              <a:spcBef>
                <a:spcPts val="0"/>
              </a:spcBef>
              <a:buNone/>
              <a:defRPr sz="1000">
                <a:solidFill>
                  <a:schemeClr val="accent3"/>
                </a:solidFill>
                <a:uFillTx/>
                <a:latin typeface="Average"/>
                <a:ea typeface="Average"/>
                <a:cs typeface="Average"/>
                <a:sym typeface="Average"/>
              </a:defRPr>
            </a:lvl9pPr>
          </a:lstStyle>
          <a:p>
            <a:pPr indent="0" lvl="0" marL="0">
              <a:spcBef>
                <a:spcPts val="0"/>
              </a:spcBef>
              <a:spcAft>
                <a:spcPts val="0"/>
              </a:spcAft>
              <a:buNone/>
            </a:pPr>
            <a:fld id="{00000000-1234-1234-1234-123412341234}" type="slidenum">
              <a:rPr lang="en">
                <a:uFillTx/>
              </a:rPr>
              <a:t>‹#›</a:t>
            </a:fld>
            <a:endParaRPr>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Lst>
  <p:hf dt="0" ftr="0" hdr="0" sldNum="0"/>
  <p:txStyles>
    <p:title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titleStyle>
    <p:body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bodyStyle>
    <p:other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s>
</file>

<file path=ppt/slides/_rels/slide10.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0.xml" Type="http://schemas.openxmlformats.org/officeDocument/2006/relationships/notesSlide"></Relationship><Relationship Id="rId3" Target="../media/image4.jpg" Type="http://schemas.openxmlformats.org/officeDocument/2006/relationships/image"></Relationship><Relationship Id="rId4" Target="../media/image1.jpg" Type="http://schemas.openxmlformats.org/officeDocument/2006/relationships/image"></Relationship></Relationships>
</file>

<file path=ppt/slides/_rels/slide11.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1.xml" Type="http://schemas.openxmlformats.org/officeDocument/2006/relationships/notesSlide"></Relationship><Relationship Id="rId3" Target="../media/image10.jpg" Type="http://schemas.openxmlformats.org/officeDocument/2006/relationships/image"></Relationship></Relationships>
</file>

<file path=ppt/slides/_rels/slide12.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2.xml" Type="http://schemas.openxmlformats.org/officeDocument/2006/relationships/notesSlide"></Relationship><Relationship Id="rId3" Target="../media/image11.jpg" Type="http://schemas.openxmlformats.org/officeDocument/2006/relationships/image"></Relationship><Relationship Id="rId4" Target="../media/image7.jpg" Type="http://schemas.openxmlformats.org/officeDocument/2006/relationships/image"></Relationship></Relationships>
</file>

<file path=ppt/slides/_rels/slide13.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3.xml" Type="http://schemas.openxmlformats.org/officeDocument/2006/relationships/notesSlide"></Relationship><Relationship Id="rId3" Target="../media/image16.jpg" Type="http://schemas.openxmlformats.org/officeDocument/2006/relationships/image"></Relationship><Relationship Id="rId4" Target="../media/image5.jpg" Type="http://schemas.openxmlformats.org/officeDocument/2006/relationships/image"></Relationship></Relationships>
</file>

<file path=ppt/slides/_rels/slide14.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4.xml" Type="http://schemas.openxmlformats.org/officeDocument/2006/relationships/notesSlide"></Relationship><Relationship Id="rId3" Target="../media/image3.jpg" Type="http://schemas.openxmlformats.org/officeDocument/2006/relationships/image"></Relationship></Relationships>
</file>

<file path=ppt/slides/_rels/slide15.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5.xml" Type="http://schemas.openxmlformats.org/officeDocument/2006/relationships/notesSlide"></Relationship><Relationship Id="rId3" Target="../media/image18.png" Type="http://schemas.openxmlformats.org/officeDocument/2006/relationships/image"></Relationship><Relationship Id="rId4" Target="../media/image2.jpg" Type="http://schemas.openxmlformats.org/officeDocument/2006/relationships/image"></Relationship></Relationships>
</file>

<file path=ppt/slides/_rels/slide16.xml.rels><?xml version="1.0" standalone="yes" ?><Relationships xmlns="http://schemas.openxmlformats.org/package/2006/relationships"><Relationship Id="rId1" Target="../slideLayouts/slideLayout11.xml" Type="http://schemas.openxmlformats.org/officeDocument/2006/relationships/slideLayout"></Relationship><Relationship Id="rId2" Target="../notesSlides/notesSlide16.xml" Type="http://schemas.openxmlformats.org/officeDocument/2006/relationships/notesSlide"></Relationship><Relationship Id="rId3" Target="../media/image23.png" Type="http://schemas.openxmlformats.org/officeDocument/2006/relationships/image"></Relationship></Relationships>
</file>

<file path=ppt/slides/_rels/slide1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7.xml" Type="http://schemas.openxmlformats.org/officeDocument/2006/relationships/notesSlide"></Relationship></Relationships>
</file>

<file path=ppt/slides/_rels/slide1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8.xml" Type="http://schemas.openxmlformats.org/officeDocument/2006/relationships/notesSlide"></Relationship></Relationships>
</file>

<file path=ppt/slides/_rels/slide1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9.xml" Type="http://schemas.openxmlformats.org/officeDocument/2006/relationships/notesSlide"></Relationship></Relationships>
</file>

<file path=ppt/slides/_rels/slide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xml" Type="http://schemas.openxmlformats.org/officeDocument/2006/relationships/notesSlide"></Relationship></Relationships>
</file>

<file path=ppt/slides/_rels/slide2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0.xml" Type="http://schemas.openxmlformats.org/officeDocument/2006/relationships/notesSlide"></Relationship></Relationships>
</file>

<file path=ppt/slides/_rels/slide2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1.xml" Type="http://schemas.openxmlformats.org/officeDocument/2006/relationships/notesSlide"></Relationship></Relationships>
</file>

<file path=ppt/slides/_rels/slide22.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22.xml" Type="http://schemas.openxmlformats.org/officeDocument/2006/relationships/notesSlide"></Relationship></Relationships>
</file>

<file path=ppt/slides/_rels/slide2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3.xml" Type="http://schemas.openxmlformats.org/officeDocument/2006/relationships/notesSlide"></Relationship></Relationships>
</file>

<file path=ppt/slides/_rels/slide2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4.xml" Type="http://schemas.openxmlformats.org/officeDocument/2006/relationships/notesSlide"></Relationship></Relationships>
</file>

<file path=ppt/slides/_rels/slide2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5.xml" Type="http://schemas.openxmlformats.org/officeDocument/2006/relationships/notesSlide"></Relationship></Relationships>
</file>

<file path=ppt/slides/_rels/slide2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6.xml" Type="http://schemas.openxmlformats.org/officeDocument/2006/relationships/notesSlide"></Relationship></Relationships>
</file>

<file path=ppt/slides/_rels/slide2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7.xml" Type="http://schemas.openxmlformats.org/officeDocument/2006/relationships/notesSlide"></Relationship></Relationships>
</file>

<file path=ppt/slides/_rels/slide2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8.xml" Type="http://schemas.openxmlformats.org/officeDocument/2006/relationships/notesSlide"></Relationship></Relationships>
</file>

<file path=ppt/slides/_rels/slide2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9.xml" Type="http://schemas.openxmlformats.org/officeDocument/2006/relationships/notesSlide"></Relationship></Relationships>
</file>

<file path=ppt/slides/_rels/slide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xml" Type="http://schemas.openxmlformats.org/officeDocument/2006/relationships/notesSlide"></Relationship></Relationships>
</file>

<file path=ppt/slides/_rels/slide3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0.xml" Type="http://schemas.openxmlformats.org/officeDocument/2006/relationships/notesSlide"></Relationship></Relationships>
</file>

<file path=ppt/slides/_rels/slide3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1.xml" Type="http://schemas.openxmlformats.org/officeDocument/2006/relationships/notesSlide"></Relationship></Relationships>
</file>

<file path=ppt/slides/_rels/slide3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2.xml" Type="http://schemas.openxmlformats.org/officeDocument/2006/relationships/notesSlide"></Relationship></Relationships>
</file>

<file path=ppt/slides/_rels/slide3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3.xml" Type="http://schemas.openxmlformats.org/officeDocument/2006/relationships/notesSlide"></Relationship></Relationships>
</file>

<file path=ppt/slides/_rels/slide3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4.xml" Type="http://schemas.openxmlformats.org/officeDocument/2006/relationships/notesSlide"></Relationship></Relationships>
</file>

<file path=ppt/slides/_rels/slide3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5.xml" Type="http://schemas.openxmlformats.org/officeDocument/2006/relationships/notesSlide"></Relationship></Relationships>
</file>

<file path=ppt/slides/_rels/slide3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6.xml" Type="http://schemas.openxmlformats.org/officeDocument/2006/relationships/notesSlide"></Relationship><Relationship Id="rId3" Target="../media/image6.jpg" Type="http://schemas.openxmlformats.org/officeDocument/2006/relationships/image"></Relationship></Relationships>
</file>

<file path=ppt/slides/_rels/slide3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7.xml" Type="http://schemas.openxmlformats.org/officeDocument/2006/relationships/notesSlide"></Relationship></Relationships>
</file>

<file path=ppt/slides/_rels/slide3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8.xml" Type="http://schemas.openxmlformats.org/officeDocument/2006/relationships/notesSlide"></Relationship><Relationship Id="rId3" Target="../media/image17.jpg" Type="http://schemas.openxmlformats.org/officeDocument/2006/relationships/image"></Relationship><Relationship Id="rId4" Target="../media/image20.jpg" Type="http://schemas.openxmlformats.org/officeDocument/2006/relationships/image"></Relationship><Relationship Id="rId5" Target="../media/image21.jpg" Type="http://schemas.openxmlformats.org/officeDocument/2006/relationships/image"></Relationship></Relationships>
</file>

<file path=ppt/slides/_rels/slide3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9.xml" Type="http://schemas.openxmlformats.org/officeDocument/2006/relationships/notesSlide"></Relationship></Relationships>
</file>

<file path=ppt/slides/_rels/slide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xml" Type="http://schemas.openxmlformats.org/officeDocument/2006/relationships/notesSlide"></Relationship></Relationships>
</file>

<file path=ppt/slides/_rels/slide4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0.xml" Type="http://schemas.openxmlformats.org/officeDocument/2006/relationships/notesSlide"></Relationship></Relationships>
</file>

<file path=ppt/slides/_rels/slide4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1.xml" Type="http://schemas.openxmlformats.org/officeDocument/2006/relationships/notesSlide"></Relationship></Relationships>
</file>

<file path=ppt/slides/_rels/slide4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2.xml" Type="http://schemas.openxmlformats.org/officeDocument/2006/relationships/notesSlide"></Relationship></Relationships>
</file>

<file path=ppt/slides/_rels/slide4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3.xml" Type="http://schemas.openxmlformats.org/officeDocument/2006/relationships/notesSlide"></Relationship></Relationships>
</file>

<file path=ppt/slides/_rels/slide4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4.xml" Type="http://schemas.openxmlformats.org/officeDocument/2006/relationships/notesSlide"></Relationship></Relationships>
</file>

<file path=ppt/slides/_rels/slide4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5.xml" Type="http://schemas.openxmlformats.org/officeDocument/2006/relationships/notesSlide"></Relationship></Relationships>
</file>

<file path=ppt/slides/_rels/slide4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6.xml" Type="http://schemas.openxmlformats.org/officeDocument/2006/relationships/notesSlide"></Relationship></Relationships>
</file>

<file path=ppt/slides/_rels/slide4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7.xml" Type="http://schemas.openxmlformats.org/officeDocument/2006/relationships/notesSlide"></Relationship></Relationships>
</file>

<file path=ppt/slides/_rels/slide4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8.xml" Type="http://schemas.openxmlformats.org/officeDocument/2006/relationships/notesSlide"></Relationship></Relationships>
</file>

<file path=ppt/slides/_rels/slide4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9.xml" Type="http://schemas.openxmlformats.org/officeDocument/2006/relationships/notesSlide"></Relationship></Relationships>
</file>

<file path=ppt/slides/_rels/slide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xml" Type="http://schemas.openxmlformats.org/officeDocument/2006/relationships/notesSlide"></Relationship><Relationship Id="rId3" Target="../media/image1519070755142594095ZJWaSjWlQt.jpg" Type="http://schemas.openxmlformats.org/officeDocument/2006/relationships/image"></Relationship></Relationships>
</file>

<file path=ppt/slides/_rels/slide5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0.xml" Type="http://schemas.openxmlformats.org/officeDocument/2006/relationships/notesSlide"></Relationship></Relationships>
</file>

<file path=ppt/slides/_rels/slide5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1.xml" Type="http://schemas.openxmlformats.org/officeDocument/2006/relationships/notesSlide"></Relationship><Relationship Id="rId3" Target="../media/image9.jpg" Type="http://schemas.openxmlformats.org/officeDocument/2006/relationships/image"></Relationship></Relationships>
</file>

<file path=ppt/slides/_rels/slide5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2.xml" Type="http://schemas.openxmlformats.org/officeDocument/2006/relationships/notesSlide"></Relationship><Relationship Id="rId3" Target="../media/image13.jpg" Type="http://schemas.openxmlformats.org/officeDocument/2006/relationships/image"></Relationship></Relationships>
</file>

<file path=ppt/slides/_rels/slide5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3.xml" Type="http://schemas.openxmlformats.org/officeDocument/2006/relationships/notesSlide"></Relationship></Relationships>
</file>

<file path=ppt/slides/_rels/slide5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4.xml" Type="http://schemas.openxmlformats.org/officeDocument/2006/relationships/notesSlide"></Relationship><Relationship Id="rId3" Target="../media/image22.png" Type="http://schemas.openxmlformats.org/officeDocument/2006/relationships/image"></Relationship></Relationships>
</file>

<file path=ppt/slides/_rels/slide5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5.xml" Type="http://schemas.openxmlformats.org/officeDocument/2006/relationships/notesSlide"></Relationship></Relationships>
</file>

<file path=ppt/slides/_rels/slide5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6.xml" Type="http://schemas.openxmlformats.org/officeDocument/2006/relationships/notesSlide"></Relationship></Relationships>
</file>

<file path=ppt/slides/_rels/slide5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7.xml" Type="http://schemas.openxmlformats.org/officeDocument/2006/relationships/notesSlide"></Relationship></Relationships>
</file>

<file path=ppt/slides/_rels/slide5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8.xml" Type="http://schemas.openxmlformats.org/officeDocument/2006/relationships/notesSlide"></Relationship></Relationships>
</file>

<file path=ppt/slides/_rels/slide5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9.xml" Type="http://schemas.openxmlformats.org/officeDocument/2006/relationships/notesSlide"></Relationship></Relationships>
</file>

<file path=ppt/slides/_rels/slide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xml" Type="http://schemas.openxmlformats.org/officeDocument/2006/relationships/notesSlide"></Relationship><Relationship Id="rId3" Target="../media/image15.jpg" Type="http://schemas.openxmlformats.org/officeDocument/2006/relationships/image"></Relationship></Relationships>
</file>

<file path=ppt/slides/_rels/slide6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0.xml" Type="http://schemas.openxmlformats.org/officeDocument/2006/relationships/notesSlide"></Relationship></Relationships>
</file>

<file path=ppt/slides/_rels/slide6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1.xml" Type="http://schemas.openxmlformats.org/officeDocument/2006/relationships/notesSlide"></Relationship></Relationships>
</file>

<file path=ppt/slides/_rels/slide6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2.xml" Type="http://schemas.openxmlformats.org/officeDocument/2006/relationships/notesSlide"></Relationship></Relationships>
</file>

<file path=ppt/slides/_rels/slide6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3.xml" Type="http://schemas.openxmlformats.org/officeDocument/2006/relationships/notesSlide"></Relationship></Relationships>
</file>

<file path=ppt/slides/_rels/slide6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4.xml" Type="http://schemas.openxmlformats.org/officeDocument/2006/relationships/notesSlide"></Relationship></Relationships>
</file>

<file path=ppt/slides/_rels/slide6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5.xml" Type="http://schemas.openxmlformats.org/officeDocument/2006/relationships/notesSlide"></Relationship></Relationships>
</file>

<file path=ppt/slides/_rels/slide6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6.xml" Type="http://schemas.openxmlformats.org/officeDocument/2006/relationships/notesSlide"></Relationship></Relationships>
</file>

<file path=ppt/slides/_rels/slide6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7.xml" Type="http://schemas.openxmlformats.org/officeDocument/2006/relationships/notesSlide"></Relationship></Relationships>
</file>

<file path=ppt/slides/_rels/slide6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8.xml" Type="http://schemas.openxmlformats.org/officeDocument/2006/relationships/notesSlide"></Relationship></Relationships>
</file>

<file path=ppt/slides/_rels/slide6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9.xml" Type="http://schemas.openxmlformats.org/officeDocument/2006/relationships/notesSlide"></Relationship></Relationships>
</file>

<file path=ppt/slides/_rels/slide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xml" Type="http://schemas.openxmlformats.org/officeDocument/2006/relationships/notesSlide"></Relationship></Relationships>
</file>

<file path=ppt/slides/_rels/slide7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0.xml" Type="http://schemas.openxmlformats.org/officeDocument/2006/relationships/notesSlide"></Relationship></Relationships>
</file>

<file path=ppt/slides/_rels/slide7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1.xml" Type="http://schemas.openxmlformats.org/officeDocument/2006/relationships/notesSlide"></Relationship><Relationship Id="rId3" Target="../media/image19.jpg" Type="http://schemas.openxmlformats.org/officeDocument/2006/relationships/image"></Relationship><Relationship Id="rId4" Target="../media/image12.jpg" Type="http://schemas.openxmlformats.org/officeDocument/2006/relationships/image"></Relationship></Relationships>
</file>

<file path=ppt/slides/_rels/slide7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2.xml" Type="http://schemas.openxmlformats.org/officeDocument/2006/relationships/notesSlide"></Relationship></Relationships>
</file>

<file path=ppt/slides/_rels/slide7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3.xml" Type="http://schemas.openxmlformats.org/officeDocument/2006/relationships/notesSlide"></Relationship></Relationships>
</file>

<file path=ppt/slides/_rels/slide7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4.xml" Type="http://schemas.openxmlformats.org/officeDocument/2006/relationships/notesSlide"></Relationship></Relationships>
</file>

<file path=ppt/slides/_rels/slide7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5.xml" Type="http://schemas.openxmlformats.org/officeDocument/2006/relationships/notesSlide"></Relationship></Relationships>
</file>

<file path=ppt/slides/_rels/slide7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6.xml" Type="http://schemas.openxmlformats.org/officeDocument/2006/relationships/notesSlide"></Relationship></Relationships>
</file>

<file path=ppt/slides/_rels/slide7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7.xml" Type="http://schemas.openxmlformats.org/officeDocument/2006/relationships/notesSlide"></Relationship></Relationships>
</file>

<file path=ppt/slides/_rels/slide7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8.xml" Type="http://schemas.openxmlformats.org/officeDocument/2006/relationships/notesSlide"></Relationship></Relationships>
</file>

<file path=ppt/slides/_rels/slide7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9.xml" Type="http://schemas.openxmlformats.org/officeDocument/2006/relationships/notesSlide"></Relationship></Relationships>
</file>

<file path=ppt/slides/_rels/slide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xml" Type="http://schemas.openxmlformats.org/officeDocument/2006/relationships/notesSlide"></Relationship></Relationships>
</file>

<file path=ppt/slides/_rels/slide8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0.xml" Type="http://schemas.openxmlformats.org/officeDocument/2006/relationships/notesSlide"></Relationship></Relationships>
</file>

<file path=ppt/slides/_rels/slide8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1.xml" Type="http://schemas.openxmlformats.org/officeDocument/2006/relationships/notesSlide"></Relationship><Relationship Id="rId3" Target="../media/image14.jpg" Type="http://schemas.openxmlformats.org/officeDocument/2006/relationships/image"></Relationship></Relationships>
</file>

<file path=ppt/slides/_rels/slide8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2.xml" Type="http://schemas.openxmlformats.org/officeDocument/2006/relationships/notesSlide"></Relationship></Relationships>
</file>

<file path=ppt/slides/_rels/slide8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3.xml" Type="http://schemas.openxmlformats.org/officeDocument/2006/relationships/notesSlide"></Relationship></Relationships>
</file>

<file path=ppt/slides/_rels/slide8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4.xml" Type="http://schemas.openxmlformats.org/officeDocument/2006/relationships/notesSlide"></Relationship></Relationships>
</file>

<file path=ppt/slides/_rels/slide8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5.xml" Type="http://schemas.openxmlformats.org/officeDocument/2006/relationships/notesSlide"></Relationship></Relationships>
</file>

<file path=ppt/slides/_rels/slide8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6.xml" Type="http://schemas.openxmlformats.org/officeDocument/2006/relationships/notesSlide"></Relationship></Relationships>
</file>

<file path=ppt/slides/_rels/slide8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7.xml" Type="http://schemas.openxmlformats.org/officeDocument/2006/relationships/notesSlide"></Relationship></Relationships>
</file>

<file path=ppt/slides/_rels/slide8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8.xml" Type="http://schemas.openxmlformats.org/officeDocument/2006/relationships/notesSlide"></Relationship></Relationships>
</file>

<file path=ppt/slides/_rels/slide8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9.xml" Type="http://schemas.openxmlformats.org/officeDocument/2006/relationships/notesSlide"></Relationship><Relationship Id="rId3" Target="http://www.fresno.ucsf.edu/pediatrics/downloads/edinburghscale.pdf" TargetMode="External" Type="http://schemas.openxmlformats.org/officeDocument/2006/relationships/hyperlink"></Relationship><Relationship Id="rId4" Target="http://www.childproofingexperts.com/childproofing-checklist-by-age/" TargetMode="External" Type="http://schemas.openxmlformats.org/officeDocument/2006/relationships/hyperlink"></Relationship><Relationship Id="rId5" Target="https://www.realsimple.com/home-organizing/organizing/organizing-tips-techniques/childproofing-checklist" TargetMode="External" Type="http://schemas.openxmlformats.org/officeDocument/2006/relationships/hyperlink"></Relationship></Relationships>
</file>

<file path=ppt/slides/_rels/slide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9.xml" Type="http://schemas.openxmlformats.org/officeDocument/2006/relationships/notesSlide"></Relationship></Relationships>
</file>

<file path=ppt/slides/_rels/slide9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90.xml" Type="http://schemas.openxmlformats.org/officeDocument/2006/relationships/notesSlide"></Relationship><Relationship Id="rId3" Target="mailto:-amberliston@gmail.com" TargetMode="External" Type="http://schemas.openxmlformats.org/officeDocument/2006/relationships/hyperlink"></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8" name="Shape 5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9" name="Shape 59"/>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71258" y="990800"/>
            <a:ext cx="7801500" cy="17301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noAutofit/>
          </a:bodyPr>
          <a:lstStyle/>
          <a:p>
            <a:pPr indent="0" lvl="0" marL="0">
              <a:spcBef>
                <a:spcPts val="0"/>
              </a:spcBef>
              <a:spcAft>
                <a:spcPts val="0"/>
              </a:spcAft>
              <a:buNone/>
            </a:pPr>
            <a:r>
              <a:rPr lang="en">
                <a:uFillTx/>
              </a:rPr>
              <a:t>Help for New Moms</a:t>
            </a:r>
            <a:endParaRPr>
              <a:uFillTx/>
            </a:endParaRPr>
          </a:p>
        </p:txBody>
      </p:sp>
      <p:sp>
        <p:nvSpPr>
          <p:cNvPr xmlns:c="http://schemas.openxmlformats.org/drawingml/2006/chart" xmlns:pic="http://schemas.openxmlformats.org/drawingml/2006/picture" xmlns:dgm="http://schemas.openxmlformats.org/drawingml/2006/diagram" id="60" name="Shape 60"/>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671250" y="3174876"/>
            <a:ext cx="7801500" cy="792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14" name="Shape 1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15" name="Shape 11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52400" y="1584725"/>
            <a:ext cx="4360174" cy="3406374"/>
          </a:xfrm>
          <a:prstGeom prst="rect">
            <a:avLst/>
          </a:prstGeom>
          <a:noFill/>
          <a:ln>
            <a:noFill/>
          </a:ln>
        </p:spPr>
      </p:pic>
      <p:pic>
        <p:nvPicPr>
          <p:cNvPr xmlns:c="http://schemas.openxmlformats.org/drawingml/2006/chart" xmlns:pic="http://schemas.openxmlformats.org/drawingml/2006/picture" xmlns:dgm="http://schemas.openxmlformats.org/drawingml/2006/diagram" id="116" name="Shape 116"/>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4664974" y="152400"/>
            <a:ext cx="4326626" cy="4326626"/>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20" name="Shape 12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21" name="Shape 121"/>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52400" y="606184"/>
            <a:ext cx="8839201" cy="3494906"/>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25" name="Shape 12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26" name="Shape 126"/>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52400" y="152400"/>
            <a:ext cx="4838701" cy="4838701"/>
          </a:xfrm>
          <a:prstGeom prst="rect">
            <a:avLst/>
          </a:prstGeom>
          <a:noFill/>
          <a:ln>
            <a:noFill/>
          </a:ln>
        </p:spPr>
      </p:pic>
      <p:pic>
        <p:nvPicPr>
          <p:cNvPr xmlns:c="http://schemas.openxmlformats.org/drawingml/2006/chart" xmlns:pic="http://schemas.openxmlformats.org/drawingml/2006/picture" xmlns:dgm="http://schemas.openxmlformats.org/drawingml/2006/diagram" id="127" name="Shape 127"/>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5143501" y="152400"/>
            <a:ext cx="3225800" cy="48387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31" name="Shape 13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32" name="Shape 132"/>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52400" y="152400"/>
            <a:ext cx="5335524" cy="3571445"/>
          </a:xfrm>
          <a:prstGeom prst="rect">
            <a:avLst/>
          </a:prstGeom>
          <a:noFill/>
          <a:ln>
            <a:noFill/>
          </a:ln>
        </p:spPr>
      </p:pic>
      <p:pic>
        <p:nvPicPr>
          <p:cNvPr xmlns:c="http://schemas.openxmlformats.org/drawingml/2006/chart" xmlns:pic="http://schemas.openxmlformats.org/drawingml/2006/picture" xmlns:dgm="http://schemas.openxmlformats.org/drawingml/2006/diagram" id="133" name="Shape 133"/>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5487936" y="190500"/>
            <a:ext cx="3095625" cy="47625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37" name="Shape 13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38" name="Shape 138"/>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2152650" y="152400"/>
            <a:ext cx="4838700" cy="48387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42" name="Shape 14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43" name="Shape 143"/>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52400" y="152400"/>
            <a:ext cx="5249946" cy="4838700"/>
          </a:xfrm>
          <a:prstGeom prst="rect">
            <a:avLst/>
          </a:prstGeom>
          <a:noFill/>
          <a:ln>
            <a:noFill/>
          </a:ln>
        </p:spPr>
      </p:pic>
      <p:pic>
        <p:nvPicPr>
          <p:cNvPr xmlns:c="http://schemas.openxmlformats.org/drawingml/2006/chart" xmlns:pic="http://schemas.openxmlformats.org/drawingml/2006/picture" xmlns:dgm="http://schemas.openxmlformats.org/drawingml/2006/diagram" id="144" name="Shape 144"/>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5554746" y="152400"/>
            <a:ext cx="3436855" cy="472166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48" name="Shape 14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49" name="Shape 149"/>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238500" y="152400"/>
            <a:ext cx="8666998" cy="48387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53" name="Shape 15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54" name="Shape 15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Clr>
                <a:schemeClr val="dk1"/>
              </a:buClr>
              <a:buSzPts val="1100"/>
              <a:buFont typeface="Arial"/>
              <a:buNone/>
            </a:pPr>
            <a:r>
              <a:rPr lang="en">
                <a:uFillTx/>
              </a:rPr>
              <a:t>The culture </a:t>
            </a:r>
            <a:r>
              <a:rPr lang="en">
                <a:uFillTx/>
              </a:rPr>
              <a:t>threatens to steal your joy</a:t>
            </a:r>
            <a:endParaRPr>
              <a:uFillTx/>
            </a:endParaRPr>
          </a:p>
        </p:txBody>
      </p:sp>
      <p:sp>
        <p:nvSpPr>
          <p:cNvPr xmlns:c="http://schemas.openxmlformats.org/drawingml/2006/chart" xmlns:pic="http://schemas.openxmlformats.org/drawingml/2006/picture" xmlns:dgm="http://schemas.openxmlformats.org/drawingml/2006/diagram" id="155" name="Shape 15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-You </a:t>
            </a:r>
            <a:r>
              <a:rPr lang="en">
                <a:uFillTx/>
              </a:rPr>
              <a:t>don't have to buy into any of this!</a:t>
            </a:r>
            <a:endParaRPr>
              <a:uFillTx/>
            </a:endParaRPr>
          </a:p>
          <a:p>
            <a:pPr indent="0" lvl="0" marL="0">
              <a:spcBef>
                <a:spcPts val="1600"/>
              </a:spcBef>
              <a:spcAft>
                <a:spcPts val="0"/>
              </a:spcAft>
              <a:buNone/>
            </a:pPr>
            <a:r>
              <a:rPr lang="en">
                <a:uFillTx/>
              </a:rPr>
              <a:t>-Don't let the trends of our culture and expectations of other people ruin your joy</a:t>
            </a:r>
            <a:endParaRPr>
              <a:uFillTx/>
            </a:endParaRPr>
          </a:p>
          <a:p>
            <a:pPr indent="0" lvl="0" marL="0">
              <a:spcBef>
                <a:spcPts val="1600"/>
              </a:spcBef>
              <a:spcAft>
                <a:spcPts val="1600"/>
              </a:spcAft>
              <a:buNone/>
            </a:pPr>
            <a:r>
              <a:rPr lang="en">
                <a:uFillTx/>
              </a:rPr>
              <a:t>-God’s enemy is playing a role here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59" name="Shape 1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60" name="Shape 16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 brief detour....Satan</a:t>
            </a:r>
            <a:endParaRPr>
              <a:uFillTx/>
            </a:endParaRPr>
          </a:p>
        </p:txBody>
      </p:sp>
      <p:sp>
        <p:nvSpPr>
          <p:cNvPr xmlns:c="http://schemas.openxmlformats.org/drawingml/2006/chart" xmlns:pic="http://schemas.openxmlformats.org/drawingml/2006/picture" xmlns:dgm="http://schemas.openxmlformats.org/drawingml/2006/diagram" id="161" name="Shape 16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-1 Peter 5:8 says, “Stay alert! Watch out for your great enemy, the devil. He prowls around like a roaring lion, looking for someone to devour.”</a:t>
            </a:r>
            <a:endParaRPr>
              <a:uFillTx/>
            </a:endParaRPr>
          </a:p>
          <a:p>
            <a:pPr indent="0" lvl="0" marL="0">
              <a:spcBef>
                <a:spcPts val="1600"/>
              </a:spcBef>
              <a:spcAft>
                <a:spcPts val="0"/>
              </a:spcAft>
              <a:buNone/>
            </a:pPr>
            <a:r>
              <a:rPr lang="en">
                <a:uFillTx/>
              </a:rPr>
              <a:t>-He hates God</a:t>
            </a:r>
            <a:endParaRPr>
              <a:uFillTx/>
            </a:endParaRPr>
          </a:p>
          <a:p>
            <a:pPr indent="0" lvl="0" marL="0">
              <a:spcBef>
                <a:spcPts val="1600"/>
              </a:spcBef>
              <a:spcAft>
                <a:spcPts val="1600"/>
              </a:spcAft>
              <a:buNone/>
            </a:pPr>
            <a:r>
              <a:rPr lang="en">
                <a:uFillTx/>
              </a:rPr>
              <a:t>-He </a:t>
            </a:r>
            <a:r>
              <a:rPr lang="en">
                <a:uFillTx/>
              </a:rPr>
              <a:t>wants to divide you from people and God</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65" name="Shape 16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66" name="Shape 16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You are in charge of </a:t>
            </a:r>
            <a:r>
              <a:rPr lang="en">
                <a:uFillTx/>
              </a:rPr>
              <a:t>YOUR expectations...</a:t>
            </a:r>
            <a:endParaRPr>
              <a:uFillTx/>
            </a:endParaRPr>
          </a:p>
        </p:txBody>
      </p:sp>
      <p:sp>
        <p:nvSpPr>
          <p:cNvPr xmlns:c="http://schemas.openxmlformats.org/drawingml/2006/chart" xmlns:pic="http://schemas.openxmlformats.org/drawingml/2006/picture" xmlns:dgm="http://schemas.openxmlformats.org/drawingml/2006/diagram" id="167" name="Shape 16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-During pregnancy</a:t>
            </a:r>
            <a:endParaRPr>
              <a:uFillTx/>
            </a:endParaRPr>
          </a:p>
          <a:p>
            <a:pPr indent="0" lvl="0" marL="0">
              <a:spcBef>
                <a:spcPts val="1600"/>
              </a:spcBef>
              <a:spcAft>
                <a:spcPts val="0"/>
              </a:spcAft>
              <a:buNone/>
            </a:pPr>
            <a:r>
              <a:rPr lang="en">
                <a:uFillTx/>
              </a:rPr>
              <a:t>-For </a:t>
            </a:r>
            <a:r>
              <a:rPr lang="en">
                <a:uFillTx/>
              </a:rPr>
              <a:t>labor</a:t>
            </a:r>
            <a:endParaRPr>
              <a:uFillTx/>
            </a:endParaRPr>
          </a:p>
          <a:p>
            <a:pPr indent="0" lvl="0" marL="0">
              <a:spcBef>
                <a:spcPts val="1600"/>
              </a:spcBef>
              <a:spcAft>
                <a:spcPts val="0"/>
              </a:spcAft>
              <a:buNone/>
            </a:pPr>
            <a:r>
              <a:rPr lang="en">
                <a:uFillTx/>
              </a:rPr>
              <a:t>-Right after </a:t>
            </a:r>
            <a:r>
              <a:rPr lang="en">
                <a:uFillTx/>
              </a:rPr>
              <a:t>birth</a:t>
            </a:r>
            <a:endParaRPr>
              <a:uFillTx/>
            </a:endParaRPr>
          </a:p>
          <a:p>
            <a:pPr indent="0" lvl="0" marL="0">
              <a:spcBef>
                <a:spcPts val="1600"/>
              </a:spcBef>
              <a:spcAft>
                <a:spcPts val="0"/>
              </a:spcAft>
              <a:buNone/>
            </a:pPr>
            <a:r>
              <a:rPr lang="en">
                <a:uFillTx/>
              </a:rPr>
              <a:t>-Once you get home</a:t>
            </a:r>
            <a:endParaRPr>
              <a:uFillTx/>
            </a:endParaRPr>
          </a:p>
          <a:p>
            <a:pPr indent="0" lvl="0" marL="0">
              <a:spcBef>
                <a:spcPts val="1600"/>
              </a:spcBef>
              <a:spcAft>
                <a:spcPts val="1600"/>
              </a:spcAft>
              <a:buNone/>
            </a:pPr>
            <a:r>
              <a:rPr lang="en">
                <a:uFillTx/>
              </a:rPr>
              <a:t>-For the entire first year</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 name="Shape 6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 name="Shape 6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Class description</a:t>
            </a:r>
            <a:endParaRPr>
              <a:uFillTx/>
            </a:endParaRPr>
          </a:p>
        </p:txBody>
      </p:sp>
      <p:sp>
        <p:nvSpPr>
          <p:cNvPr xmlns:c="http://schemas.openxmlformats.org/drawingml/2006/chart" xmlns:pic="http://schemas.openxmlformats.org/drawingml/2006/picture" xmlns:dgm="http://schemas.openxmlformats.org/drawingml/2006/diagram" id="66" name="Shape 6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 </a:t>
            </a:r>
            <a:r>
              <a:rPr lang="en">
                <a:uFillTx/>
              </a:rPr>
              <a:t>workshop addressing </a:t>
            </a:r>
            <a:r>
              <a:rPr lang="en">
                <a:uFillTx/>
              </a:rPr>
              <a:t>common </a:t>
            </a:r>
            <a:r>
              <a:rPr lang="en">
                <a:uFillTx/>
              </a:rPr>
              <a:t>concerns</a:t>
            </a:r>
            <a:r>
              <a:rPr lang="en">
                <a:uFillTx/>
              </a:rPr>
              <a:t> of mom and the needs of a </a:t>
            </a:r>
            <a:r>
              <a:rPr lang="en">
                <a:uFillTx/>
              </a:rPr>
              <a:t>baby</a:t>
            </a:r>
            <a:r>
              <a:rPr lang="en">
                <a:uFillTx/>
              </a:rPr>
              <a:t> in the first year. This class </a:t>
            </a:r>
            <a:r>
              <a:rPr lang="en">
                <a:uFillTx/>
              </a:rPr>
              <a:t>hopes to help you build your confidence as a new mom, learn some practical tips and receive encouragement for this big life transition. We'll also discuss changes to anticipate in many of your relationships. </a:t>
            </a:r>
            <a:endParaRPr>
              <a:uFillTx/>
            </a:endParaRPr>
          </a:p>
          <a:p>
            <a:pPr indent="0" lvl="0" marL="0">
              <a:spcBef>
                <a:spcPts val="1600"/>
              </a:spcBef>
              <a:spcAft>
                <a:spcPts val="0"/>
              </a:spcAft>
              <a:buNone/>
            </a:pPr>
            <a:r>
              <a:rPr>
                <a:uFillTx/>
              </a:rPr>
              <a:t/>
            </a:r>
            <a:endParaRPr>
              <a:uFillTx/>
            </a:endParaRPr>
          </a:p>
          <a:p>
            <a:pPr indent="0" lvl="0" mar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71" name="Shape 17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72" name="Shape 17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Do you even </a:t>
            </a:r>
            <a:r>
              <a:rPr lang="en">
                <a:uFillTx/>
              </a:rPr>
              <a:t>know your expectations?</a:t>
            </a:r>
            <a:endParaRPr>
              <a:uFillTx/>
            </a:endParaRPr>
          </a:p>
        </p:txBody>
      </p:sp>
      <p:sp>
        <p:nvSpPr>
          <p:cNvPr xmlns:c="http://schemas.openxmlformats.org/drawingml/2006/chart" xmlns:pic="http://schemas.openxmlformats.org/drawingml/2006/picture" xmlns:dgm="http://schemas.openxmlformats.org/drawingml/2006/diagram" id="173" name="Shape 17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-An expectation has gone unmet when you experience a disappointment</a:t>
            </a:r>
            <a:endParaRPr>
              <a:uFillTx/>
            </a:endParaRPr>
          </a:p>
          <a:p>
            <a:pPr indent="0" lvl="0" marL="0">
              <a:spcBef>
                <a:spcPts val="1600"/>
              </a:spcBef>
              <a:spcAft>
                <a:spcPts val="0"/>
              </a:spcAft>
              <a:buNone/>
            </a:pPr>
            <a:r>
              <a:rPr lang="en">
                <a:uFillTx/>
              </a:rPr>
              <a:t>-You have expectations you </a:t>
            </a:r>
            <a:r>
              <a:rPr lang="en">
                <a:uFillTx/>
              </a:rPr>
              <a:t>don't even realize</a:t>
            </a:r>
            <a:endParaRPr>
              <a:uFillTx/>
            </a:endParaRPr>
          </a:p>
          <a:p>
            <a:pPr indent="0" lvl="0" marL="0">
              <a:spcBef>
                <a:spcPts val="1600"/>
              </a:spcBef>
              <a:spcAft>
                <a:spcPts val="1600"/>
              </a:spcAft>
              <a:buNone/>
            </a:pPr>
            <a:r>
              <a:rPr lang="en">
                <a:uFillTx/>
              </a:rPr>
              <a:t>-New expectations will show up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77" name="Shape 17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78" name="Shape 17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Discuss...</a:t>
            </a:r>
            <a:endParaRPr>
              <a:uFillTx/>
            </a:endParaRPr>
          </a:p>
        </p:txBody>
      </p:sp>
      <p:sp>
        <p:nvSpPr>
          <p:cNvPr xmlns:c="http://schemas.openxmlformats.org/drawingml/2006/chart" xmlns:pic="http://schemas.openxmlformats.org/drawingml/2006/picture" xmlns:dgm="http://schemas.openxmlformats.org/drawingml/2006/diagram" id="179" name="Shape 17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What are things you envisioned that </a:t>
            </a:r>
            <a:r>
              <a:rPr lang="en">
                <a:uFillTx/>
              </a:rPr>
              <a:t>didn't end up happening? </a:t>
            </a:r>
            <a:endParaRPr>
              <a:uFillTx/>
            </a:endParaRPr>
          </a:p>
          <a:p>
            <a:pPr indent="0" lvl="0" marL="0" rtl="0">
              <a:spcBef>
                <a:spcPts val="1600"/>
              </a:spcBef>
              <a:spcAft>
                <a:spcPts val="0"/>
              </a:spcAft>
              <a:buNone/>
            </a:pPr>
            <a:r>
              <a:rPr lang="en">
                <a:uFillTx/>
              </a:rPr>
              <a:t>Or, what did you hope </a:t>
            </a:r>
            <a:r>
              <a:rPr i="1" lang="en">
                <a:uFillTx/>
              </a:rPr>
              <a:t>didn’t</a:t>
            </a:r>
            <a:r>
              <a:rPr lang="en">
                <a:uFillTx/>
              </a:rPr>
              <a:t> happen but it did? </a:t>
            </a:r>
            <a:endParaRPr>
              <a:uFillTx/>
            </a:endParaRPr>
          </a:p>
          <a:p>
            <a:pPr indent="0" lvl="0" marL="0" rtl="0">
              <a:spcBef>
                <a:spcPts val="1600"/>
              </a:spcBef>
              <a:spcAft>
                <a:spcPts val="0"/>
              </a:spcAft>
              <a:buNone/>
            </a:pPr>
            <a:r>
              <a:rPr lang="en">
                <a:uFillTx/>
              </a:rPr>
              <a:t>     How did you respond when it didn't go how you wanted?</a:t>
            </a:r>
            <a:endParaRPr>
              <a:uFillTx/>
            </a:endParaRPr>
          </a:p>
          <a:p>
            <a:pPr indent="0" lvl="0" marL="0" rtl="0">
              <a:spcBef>
                <a:spcPts val="1600"/>
              </a:spcBef>
              <a:spcAft>
                <a:spcPts val="1600"/>
              </a:spcAft>
              <a:buNone/>
            </a:pPr>
            <a:r>
              <a:rPr lang="en">
                <a:uFillTx/>
              </a:rPr>
              <a:t>     How would you counsel someone on this?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83" name="Shape 18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84" name="Shape 18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What does a baby </a:t>
            </a:r>
            <a:r>
              <a:rPr b="1" i="1" lang="en">
                <a:uFillTx/>
              </a:rPr>
              <a:t>actually </a:t>
            </a:r>
            <a:r>
              <a:rPr lang="en">
                <a:uFillTx/>
              </a:rPr>
              <a:t>need?</a:t>
            </a:r>
            <a:endParaRPr>
              <a:uFillTx/>
            </a:endParaRPr>
          </a:p>
        </p:txBody>
      </p:sp>
      <p:sp>
        <p:nvSpPr>
          <p:cNvPr xmlns:c="http://schemas.openxmlformats.org/drawingml/2006/chart" xmlns:pic="http://schemas.openxmlformats.org/drawingml/2006/picture" xmlns:dgm="http://schemas.openxmlformats.org/drawingml/2006/diagram" id="185" name="Shape 18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39999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1800">
                <a:uFillTx/>
              </a:rPr>
              <a:t>-Interaction</a:t>
            </a:r>
            <a:endParaRPr sz="1800">
              <a:uFillTx/>
            </a:endParaRPr>
          </a:p>
          <a:p>
            <a:pPr indent="0" lvl="0" marL="0" rtl="0">
              <a:spcBef>
                <a:spcPts val="1600"/>
              </a:spcBef>
              <a:spcAft>
                <a:spcPts val="0"/>
              </a:spcAft>
              <a:buClr>
                <a:schemeClr val="dk1"/>
              </a:buClr>
              <a:buSzPts val="1100"/>
              <a:buFont typeface="Arial"/>
              <a:buNone/>
            </a:pPr>
            <a:r>
              <a:rPr lang="en" sz="1800">
                <a:uFillTx/>
              </a:rPr>
              <a:t>-Touch</a:t>
            </a:r>
            <a:endParaRPr sz="1800">
              <a:uFillTx/>
            </a:endParaRPr>
          </a:p>
          <a:p>
            <a:pPr indent="0" lvl="0" marL="0" rtl="0">
              <a:spcBef>
                <a:spcPts val="1600"/>
              </a:spcBef>
              <a:spcAft>
                <a:spcPts val="0"/>
              </a:spcAft>
              <a:buClr>
                <a:schemeClr val="dk1"/>
              </a:buClr>
              <a:buSzPts val="1100"/>
              <a:buFont typeface="Arial"/>
              <a:buNone/>
            </a:pPr>
            <a:r>
              <a:rPr lang="en" sz="1800">
                <a:uFillTx/>
              </a:rPr>
              <a:t>-Stable relationships</a:t>
            </a:r>
            <a:endParaRPr sz="1800">
              <a:uFillTx/>
            </a:endParaRPr>
          </a:p>
          <a:p>
            <a:pPr indent="0" lvl="0" marL="0" rtl="0">
              <a:spcBef>
                <a:spcPts val="1600"/>
              </a:spcBef>
              <a:spcAft>
                <a:spcPts val="0"/>
              </a:spcAft>
              <a:buClr>
                <a:schemeClr val="dk1"/>
              </a:buClr>
              <a:buSzPts val="1100"/>
              <a:buFont typeface="Arial"/>
              <a:buNone/>
            </a:pPr>
            <a:r>
              <a:rPr lang="en" sz="1800">
                <a:uFillTx/>
              </a:rPr>
              <a:t>-Safe, healthy environment</a:t>
            </a:r>
            <a:endParaRPr sz="1800">
              <a:uFillTx/>
            </a:endParaRPr>
          </a:p>
          <a:p>
            <a:pPr indent="0" lvl="0" marL="0" rtl="0">
              <a:spcBef>
                <a:spcPts val="1600"/>
              </a:spcBef>
              <a:spcAft>
                <a:spcPts val="0"/>
              </a:spcAft>
              <a:buClr>
                <a:schemeClr val="dk1"/>
              </a:buClr>
              <a:buSzPts val="1100"/>
              <a:buFont typeface="Arial"/>
              <a:buNone/>
            </a:pPr>
            <a:r>
              <a:rPr>
                <a:uFillTx/>
              </a:rPr>
              <a:t/>
            </a:r>
            <a:endParaRPr sz="1700">
              <a:uFillTx/>
            </a:endParaRPr>
          </a:p>
          <a:p>
            <a:pPr indent="0" lvl="0" marL="0" rtl="0">
              <a:spcBef>
                <a:spcPts val="1600"/>
              </a:spcBef>
              <a:spcAft>
                <a:spcPts val="160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6" name="Shape 186"/>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832400" y="1152475"/>
            <a:ext cx="39999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1800">
                <a:uFillTx/>
              </a:rPr>
              <a:t>-Communication</a:t>
            </a:r>
            <a:endParaRPr sz="1800">
              <a:uFillTx/>
            </a:endParaRPr>
          </a:p>
          <a:p>
            <a:pPr indent="0" lvl="0" marL="0" rtl="0">
              <a:spcBef>
                <a:spcPts val="1600"/>
              </a:spcBef>
              <a:spcAft>
                <a:spcPts val="0"/>
              </a:spcAft>
              <a:buClr>
                <a:schemeClr val="dk1"/>
              </a:buClr>
              <a:buSzPts val="1100"/>
              <a:buFont typeface="Arial"/>
              <a:buNone/>
            </a:pPr>
            <a:r>
              <a:rPr lang="en" sz="1800">
                <a:uFillTx/>
              </a:rPr>
              <a:t>-Play, music and reading</a:t>
            </a:r>
            <a:endParaRPr sz="1800">
              <a:uFillTx/>
            </a:endParaRPr>
          </a:p>
          <a:p>
            <a:pPr indent="0" lvl="0" marL="0" rtl="0">
              <a:spcBef>
                <a:spcPts val="1600"/>
              </a:spcBef>
              <a:spcAft>
                <a:spcPts val="1600"/>
              </a:spcAft>
              <a:buClr>
                <a:schemeClr val="dk1"/>
              </a:buClr>
              <a:buSzPts val="1100"/>
              <a:buFont typeface="Arial"/>
              <a:buNone/>
            </a:pPr>
            <a:r>
              <a:rPr lang="en" sz="1800">
                <a:uFillTx/>
              </a:rPr>
              <a:t>-Sleep</a:t>
            </a:r>
            <a:endParaRPr sz="1800">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90" name="Shape 19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91" name="Shape 19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 qualification....</a:t>
            </a:r>
            <a:endParaRPr>
              <a:uFillTx/>
            </a:endParaRPr>
          </a:p>
        </p:txBody>
      </p:sp>
      <p:sp>
        <p:nvSpPr>
          <p:cNvPr xmlns:c="http://schemas.openxmlformats.org/drawingml/2006/chart" xmlns:pic="http://schemas.openxmlformats.org/drawingml/2006/picture" xmlns:dgm="http://schemas.openxmlformats.org/drawingml/2006/diagram" id="192" name="Shape 19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-Keep grace in mind as we go through </a:t>
            </a:r>
            <a:r>
              <a:rPr lang="en">
                <a:uFillTx/>
              </a:rPr>
              <a:t>this list</a:t>
            </a:r>
            <a:endParaRPr>
              <a:uFillTx/>
            </a:endParaRPr>
          </a:p>
          <a:p>
            <a:pPr indent="0" lvl="0" marL="0">
              <a:spcBef>
                <a:spcPts val="1600"/>
              </a:spcBef>
              <a:spcAft>
                <a:spcPts val="0"/>
              </a:spcAft>
              <a:buNone/>
            </a:pPr>
            <a:r>
              <a:rPr lang="en">
                <a:uFillTx/>
              </a:rPr>
              <a:t>-I'm no expert</a:t>
            </a:r>
            <a:endParaRPr>
              <a:uFillTx/>
            </a:endParaRPr>
          </a:p>
          <a:p>
            <a:pPr indent="0" lvl="0" marL="0">
              <a:spcBef>
                <a:spcPts val="1600"/>
              </a:spcBef>
              <a:spcAft>
                <a:spcPts val="1600"/>
              </a:spcAft>
              <a:buNone/>
            </a:pPr>
            <a:r>
              <a:rPr lang="en">
                <a:uFillTx/>
              </a:rPr>
              <a:t>-God is in control</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96" name="Shape 19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97" name="Shape 19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t>
            </a:r>
            <a:r>
              <a:rPr lang="en">
                <a:uFillTx/>
              </a:rPr>
              <a:t>Interaction</a:t>
            </a:r>
            <a:endParaRPr>
              <a:uFillTx/>
            </a:endParaRPr>
          </a:p>
        </p:txBody>
      </p:sp>
      <p:sp>
        <p:nvSpPr>
          <p:cNvPr xmlns:c="http://schemas.openxmlformats.org/drawingml/2006/chart" xmlns:pic="http://schemas.openxmlformats.org/drawingml/2006/picture" xmlns:dgm="http://schemas.openxmlformats.org/drawingml/2006/diagram" id="198" name="Shape 19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-Interactions with people and objects are as necessary to the baby as nutrients. The brain is constantly growing and developing.</a:t>
            </a:r>
            <a:endParaRPr>
              <a:uFillTx/>
            </a:endParaRPr>
          </a:p>
          <a:p>
            <a:pPr indent="0" lvl="0" marL="0" rtl="0">
              <a:spcBef>
                <a:spcPts val="1600"/>
              </a:spcBef>
              <a:spcAft>
                <a:spcPts val="0"/>
              </a:spcAft>
              <a:buNone/>
            </a:pPr>
            <a:r>
              <a:rPr lang="en">
                <a:uFillTx/>
              </a:rPr>
              <a:t>-The key to interaction is matching the adult’s behavior to the baby’s needs</a:t>
            </a:r>
            <a:endParaRPr>
              <a:uFillTx/>
            </a:endParaRPr>
          </a:p>
          <a:p>
            <a:pPr indent="0" lvl="0" marL="0" rtl="0">
              <a:spcBef>
                <a:spcPts val="1600"/>
              </a:spcBef>
              <a:spcAft>
                <a:spcPts val="1600"/>
              </a:spcAft>
              <a:buNone/>
            </a:pPr>
            <a:r>
              <a:rPr lang="en">
                <a:uFillTx/>
              </a:rPr>
              <a:t>-Technology use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02" name="Shape 20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03" name="Shape 20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t>
            </a:r>
            <a:r>
              <a:rPr lang="en">
                <a:uFillTx/>
              </a:rPr>
              <a:t>Touch</a:t>
            </a:r>
            <a:endParaRPr>
              <a:uFillTx/>
            </a:endParaRPr>
          </a:p>
        </p:txBody>
      </p:sp>
      <p:sp>
        <p:nvSpPr>
          <p:cNvPr xmlns:c="http://schemas.openxmlformats.org/drawingml/2006/chart" xmlns:pic="http://schemas.openxmlformats.org/drawingml/2006/picture" xmlns:dgm="http://schemas.openxmlformats.org/drawingml/2006/diagram" id="204" name="Shape 20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-Touch is critical to development</a:t>
            </a:r>
            <a:endParaRPr>
              <a:uFillTx/>
            </a:endParaRPr>
          </a:p>
          <a:p>
            <a:pPr indent="0" lvl="0" marL="0" rtl="0">
              <a:spcBef>
                <a:spcPts val="1600"/>
              </a:spcBef>
              <a:spcAft>
                <a:spcPts val="0"/>
              </a:spcAft>
              <a:buNone/>
            </a:pPr>
            <a:r>
              <a:rPr lang="en">
                <a:uFillTx/>
              </a:rPr>
              <a:t>     -Touch </a:t>
            </a:r>
            <a:r>
              <a:rPr lang="en">
                <a:uFillTx/>
              </a:rPr>
              <a:t>communicates care and sends signals to the brain to grow</a:t>
            </a:r>
            <a:endParaRPr>
              <a:uFillTx/>
            </a:endParaRPr>
          </a:p>
          <a:p>
            <a:pPr indent="0" lvl="0" marL="0" rtl="0">
              <a:spcBef>
                <a:spcPts val="1600"/>
              </a:spcBef>
              <a:spcAft>
                <a:spcPts val="0"/>
              </a:spcAft>
              <a:buNone/>
            </a:pPr>
            <a:r>
              <a:rPr lang="en">
                <a:uFillTx/>
              </a:rPr>
              <a:t>-Massage</a:t>
            </a:r>
            <a:endParaRPr>
              <a:uFillTx/>
            </a:endParaRPr>
          </a:p>
          <a:p>
            <a:pPr indent="0" lvl="0" marL="0">
              <a:spcBef>
                <a:spcPts val="1600"/>
              </a:spcBef>
              <a:spcAft>
                <a:spcPts val="0"/>
              </a:spcAft>
              <a:buNone/>
            </a:pPr>
            <a:r>
              <a:rPr lang="en">
                <a:uFillTx/>
              </a:rPr>
              <a:t>-The absence of touch is harmful</a:t>
            </a:r>
            <a:endParaRPr>
              <a:uFillTx/>
            </a:endParaRPr>
          </a:p>
          <a:p>
            <a:pPr indent="0" lvl="0" marL="0" rtl="0">
              <a:spcBef>
                <a:spcPts val="1600"/>
              </a:spcBef>
              <a:spcAft>
                <a:spcPts val="1600"/>
              </a:spcAft>
              <a:buNone/>
            </a:pPr>
            <a:r>
              <a:rPr lang="en">
                <a:uFillTx/>
              </a:rPr>
              <a:t>     -Without touch, development can be stunted</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08" name="Shape 20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09" name="Shape 20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t>
            </a:r>
            <a:r>
              <a:rPr lang="en">
                <a:uFillTx/>
              </a:rPr>
              <a:t>Stable Relationships</a:t>
            </a:r>
            <a:endParaRPr>
              <a:uFillTx/>
            </a:endParaRPr>
          </a:p>
        </p:txBody>
      </p:sp>
      <p:sp>
        <p:nvSpPr>
          <p:cNvPr xmlns:c="http://schemas.openxmlformats.org/drawingml/2006/chart" xmlns:pic="http://schemas.openxmlformats.org/drawingml/2006/picture" xmlns:dgm="http://schemas.openxmlformats.org/drawingml/2006/diagram" id="210" name="Shape 21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-Infants need a loving and trusted adult to interpret life experiences</a:t>
            </a:r>
            <a:endParaRPr>
              <a:uFillTx/>
            </a:endParaRPr>
          </a:p>
          <a:p>
            <a:pPr indent="0" lvl="0" marL="0" rtl="0">
              <a:spcBef>
                <a:spcPts val="1600"/>
              </a:spcBef>
              <a:spcAft>
                <a:spcPts val="1600"/>
              </a:spcAft>
              <a:buNone/>
            </a:pPr>
            <a:r>
              <a:rPr lang="en">
                <a:uFillTx/>
              </a:rPr>
              <a:t>-Stress makes the brain work harder</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14" name="Shape 2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15" name="Shape 21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 safe </a:t>
            </a:r>
            <a:r>
              <a:rPr lang="en">
                <a:uFillTx/>
              </a:rPr>
              <a:t>and healthy environment</a:t>
            </a:r>
            <a:endParaRPr>
              <a:uFillTx/>
            </a:endParaRPr>
          </a:p>
        </p:txBody>
      </p:sp>
      <p:sp>
        <p:nvSpPr>
          <p:cNvPr xmlns:c="http://schemas.openxmlformats.org/drawingml/2006/chart" xmlns:pic="http://schemas.openxmlformats.org/drawingml/2006/picture" xmlns:dgm="http://schemas.openxmlformats.org/drawingml/2006/diagram" id="216" name="Shape 21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-Create a safe place for an infant</a:t>
            </a:r>
            <a:endParaRPr>
              <a:uFillTx/>
            </a:endParaRPr>
          </a:p>
          <a:p>
            <a:pPr indent="0" lvl="0" marL="0" rtl="0">
              <a:spcBef>
                <a:spcPts val="1600"/>
              </a:spcBef>
              <a:spcAft>
                <a:spcPts val="0"/>
              </a:spcAft>
              <a:buNone/>
            </a:pPr>
            <a:r>
              <a:rPr lang="en">
                <a:uFillTx/>
              </a:rPr>
              <a:t>     -</a:t>
            </a:r>
            <a:r>
              <a:rPr lang="en">
                <a:uFillTx/>
              </a:rPr>
              <a:t>You'd be surprised what a non-roller can roll off of</a:t>
            </a:r>
            <a:endParaRPr>
              <a:uFillTx/>
            </a:endParaRPr>
          </a:p>
          <a:p>
            <a:pPr indent="0" lvl="0" marL="0">
              <a:spcBef>
                <a:spcPts val="1600"/>
              </a:spcBef>
              <a:spcAft>
                <a:spcPts val="0"/>
              </a:spcAft>
              <a:buNone/>
            </a:pPr>
            <a:r>
              <a:rPr lang="en">
                <a:uFillTx/>
              </a:rPr>
              <a:t>-Create a safe place when your baby becomes mobile</a:t>
            </a:r>
            <a:endParaRPr>
              <a:uFillTx/>
            </a:endParaRPr>
          </a:p>
          <a:p>
            <a:pPr indent="0" lvl="0" marL="0">
              <a:spcBef>
                <a:spcPts val="1600"/>
              </a:spcBef>
              <a:spcAft>
                <a:spcPts val="0"/>
              </a:spcAft>
              <a:buNone/>
            </a:pPr>
            <a:r>
              <a:rPr lang="en">
                <a:uFillTx/>
              </a:rPr>
              <a:t>     -Put up gates, lock chemicals, check for fall hazards</a:t>
            </a:r>
            <a:endParaRPr>
              <a:uFillTx/>
            </a:endParaRPr>
          </a:p>
          <a:p>
            <a:pPr indent="0" lvl="0" marL="0" rtl="0">
              <a:spcBef>
                <a:spcPts val="1600"/>
              </a:spcBef>
              <a:spcAft>
                <a:spcPts val="1600"/>
              </a:spcAft>
              <a:buNone/>
            </a:pPr>
            <a:r>
              <a:rPr lang="en">
                <a:uFillTx/>
              </a:rPr>
              <a:t>-Health and safety </a:t>
            </a:r>
            <a:r>
              <a:rPr lang="en">
                <a:uFillTx/>
              </a:rPr>
              <a:t>includes food</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20" name="Shape 22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21" name="Shape 22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91213" y="431773"/>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t>
            </a:r>
            <a:r>
              <a:rPr lang="en">
                <a:uFillTx/>
              </a:rPr>
              <a:t>Communication</a:t>
            </a:r>
            <a:endParaRPr>
              <a:uFillTx/>
            </a:endParaRPr>
          </a:p>
        </p:txBody>
      </p:sp>
      <p:sp>
        <p:nvSpPr>
          <p:cNvPr xmlns:c="http://schemas.openxmlformats.org/drawingml/2006/chart" xmlns:pic="http://schemas.openxmlformats.org/drawingml/2006/picture" xmlns:dgm="http://schemas.openxmlformats.org/drawingml/2006/diagram" id="222" name="Shape 22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-Language acquisition is a complex skill</a:t>
            </a:r>
            <a:endParaRPr>
              <a:uFillTx/>
            </a:endParaRPr>
          </a:p>
          <a:p>
            <a:pPr indent="0" lvl="0" marL="0" rtl="0">
              <a:spcBef>
                <a:spcPts val="1600"/>
              </a:spcBef>
              <a:spcAft>
                <a:spcPts val="0"/>
              </a:spcAft>
              <a:buNone/>
            </a:pPr>
            <a:r>
              <a:rPr lang="en">
                <a:uFillTx/>
              </a:rPr>
              <a:t>     -A baby’s ability to communicate begins at birth</a:t>
            </a:r>
            <a:endParaRPr>
              <a:uFillTx/>
            </a:endParaRPr>
          </a:p>
          <a:p>
            <a:pPr indent="0" lvl="0" marL="0">
              <a:spcBef>
                <a:spcPts val="1600"/>
              </a:spcBef>
              <a:spcAft>
                <a:spcPts val="0"/>
              </a:spcAft>
              <a:buNone/>
            </a:pPr>
            <a:r>
              <a:rPr lang="en">
                <a:uFillTx/>
              </a:rPr>
              <a:t>-It is very important to engage your baby in conversation</a:t>
            </a:r>
            <a:endParaRPr>
              <a:uFillTx/>
            </a:endParaRPr>
          </a:p>
          <a:p>
            <a:pPr indent="0" lvl="0" marL="0">
              <a:spcBef>
                <a:spcPts val="1600"/>
              </a:spcBef>
              <a:spcAft>
                <a:spcPts val="0"/>
              </a:spcAft>
              <a:buNone/>
            </a:pPr>
            <a:r>
              <a:rPr lang="en">
                <a:uFillTx/>
              </a:rPr>
              <a:t>     -Plasticity of the brain makes </a:t>
            </a:r>
            <a:r>
              <a:rPr lang="en">
                <a:uFillTx/>
              </a:rPr>
              <a:t>learning</a:t>
            </a:r>
            <a:r>
              <a:rPr lang="en">
                <a:uFillTx/>
              </a:rPr>
              <a:t> language possible</a:t>
            </a:r>
            <a:endParaRPr>
              <a:uFillTx/>
            </a:endParaRPr>
          </a:p>
          <a:p>
            <a:pPr indent="0" lvl="0" marL="0" rtl="0">
              <a:spcBef>
                <a:spcPts val="1600"/>
              </a:spcBef>
              <a:spcAft>
                <a:spcPts val="1600"/>
              </a:spcAft>
              <a:buNone/>
            </a:pPr>
            <a:r>
              <a:rPr lang="en">
                <a:uFillTx/>
              </a:rPr>
              <a:t>-Talk. Talk a lot. Talk all the time.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2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26" name="Shape 2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27" name="Shape 22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t>
            </a:r>
            <a:r>
              <a:rPr lang="en">
                <a:uFillTx/>
              </a:rPr>
              <a:t>Play, music, reading</a:t>
            </a:r>
            <a:endParaRPr>
              <a:uFillTx/>
            </a:endParaRPr>
          </a:p>
        </p:txBody>
      </p:sp>
      <p:sp>
        <p:nvSpPr>
          <p:cNvPr xmlns:c="http://schemas.openxmlformats.org/drawingml/2006/chart" xmlns:pic="http://schemas.openxmlformats.org/drawingml/2006/picture" xmlns:dgm="http://schemas.openxmlformats.org/drawingml/2006/diagram" id="228" name="Shape 22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-Play is learning</a:t>
            </a:r>
            <a:endParaRPr>
              <a:uFillTx/>
            </a:endParaRPr>
          </a:p>
          <a:p>
            <a:pPr indent="0" lvl="0" marL="0" rtl="0">
              <a:spcBef>
                <a:spcPts val="1600"/>
              </a:spcBef>
              <a:spcAft>
                <a:spcPts val="0"/>
              </a:spcAft>
              <a:buNone/>
            </a:pPr>
            <a:r>
              <a:rPr lang="en">
                <a:uFillTx/>
              </a:rPr>
              <a:t>     - “Play is often talked about as if it were a relief from serious learning. But for children play is serious learning. Play is really the work of childhood.” -Fred Rogers</a:t>
            </a:r>
            <a:endParaRPr>
              <a:uFillTx/>
            </a:endParaRPr>
          </a:p>
          <a:p>
            <a:pPr indent="0" lvl="0" marL="0" rtl="0">
              <a:spcBef>
                <a:spcPts val="1600"/>
              </a:spcBef>
              <a:spcAft>
                <a:spcPts val="0"/>
              </a:spcAft>
              <a:buNone/>
            </a:pPr>
            <a:r>
              <a:rPr lang="en">
                <a:uFillTx/>
              </a:rPr>
              <a:t>-Music brings play and learning together </a:t>
            </a:r>
            <a:endParaRPr>
              <a:uFillTx/>
            </a:endParaRPr>
          </a:p>
          <a:p>
            <a:pPr indent="0" lvl="0" marL="0" rtl="0">
              <a:spcBef>
                <a:spcPts val="1600"/>
              </a:spcBef>
              <a:spcAft>
                <a:spcPts val="1600"/>
              </a:spcAft>
              <a:buNone/>
            </a:pPr>
            <a:r>
              <a:rPr lang="en">
                <a:uFillTx/>
              </a:rPr>
              <a:t>-Introduce </a:t>
            </a:r>
            <a:r>
              <a:rPr lang="en">
                <a:uFillTx/>
              </a:rPr>
              <a:t>your kids to books early and often</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70" name="Shape 7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71" name="Shape 7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My mission for </a:t>
            </a:r>
            <a:r>
              <a:rPr lang="en">
                <a:uFillTx/>
              </a:rPr>
              <a:t>this workshop</a:t>
            </a:r>
            <a:r>
              <a:rPr lang="en">
                <a:uFillTx/>
              </a:rPr>
              <a:t>...</a:t>
            </a:r>
            <a:endParaRPr>
              <a:uFillTx/>
            </a:endParaRPr>
          </a:p>
        </p:txBody>
      </p:sp>
      <p:sp>
        <p:nvSpPr>
          <p:cNvPr xmlns:c="http://schemas.openxmlformats.org/drawingml/2006/chart" xmlns:pic="http://schemas.openxmlformats.org/drawingml/2006/picture" xmlns:dgm="http://schemas.openxmlformats.org/drawingml/2006/diagram" id="72" name="Shape 7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-For you to experience joy during the first year of your baby's life</a:t>
            </a:r>
            <a:endParaRPr>
              <a:uFillTx/>
            </a:endParaRPr>
          </a:p>
          <a:p>
            <a:pPr indent="0" lvl="0" marL="0" rtl="0">
              <a:spcBef>
                <a:spcPts val="1600"/>
              </a:spcBef>
              <a:spcAft>
                <a:spcPts val="0"/>
              </a:spcAft>
              <a:buNone/>
            </a:pPr>
            <a:r>
              <a:rPr lang="en">
                <a:uFillTx/>
              </a:rPr>
              <a:t>-To build your confidence in your ability to parent and your ability to make decisions</a:t>
            </a:r>
            <a:endParaRPr>
              <a:uFillTx/>
            </a:endParaRPr>
          </a:p>
          <a:p>
            <a:pPr indent="0" lvl="0" marL="0" rtl="0">
              <a:spcBef>
                <a:spcPts val="1600"/>
              </a:spcBef>
              <a:spcAft>
                <a:spcPts val="0"/>
              </a:spcAft>
              <a:buNone/>
            </a:pPr>
            <a:r>
              <a:rPr lang="en">
                <a:uFillTx/>
              </a:rPr>
              <a:t>-To help with some practical information and resources about babies</a:t>
            </a:r>
            <a:endParaRPr>
              <a:uFillTx/>
            </a:endParaRPr>
          </a:p>
          <a:p>
            <a:pPr indent="0" lvl="0" marL="0" rtl="0">
              <a:spcBef>
                <a:spcPts val="1600"/>
              </a:spcBef>
              <a:spcAft>
                <a:spcPts val="1600"/>
              </a:spcAft>
              <a:buNone/>
            </a:pPr>
            <a:r>
              <a:rPr lang="en">
                <a:uFillTx/>
              </a:rPr>
              <a:t>-To give you tools to navigate the first year with regards to: marriage, other relationships, time, community, etc</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32" name="Shape 23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3" name="Shape 23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baby needs: </a:t>
            </a:r>
            <a:r>
              <a:rPr lang="en">
                <a:uFillTx/>
              </a:rPr>
              <a:t>Sleep</a:t>
            </a:r>
            <a:endParaRPr>
              <a:uFillTx/>
            </a:endParaRPr>
          </a:p>
        </p:txBody>
      </p:sp>
      <p:sp>
        <p:nvSpPr>
          <p:cNvPr xmlns:c="http://schemas.openxmlformats.org/drawingml/2006/chart" xmlns:pic="http://schemas.openxmlformats.org/drawingml/2006/picture" xmlns:dgm="http://schemas.openxmlformats.org/drawingml/2006/diagram" id="234" name="Shape 23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-The most dreaded of all topics!</a:t>
            </a:r>
            <a:endParaRPr>
              <a:uFillTx/>
            </a:endParaRPr>
          </a:p>
          <a:p>
            <a:pPr indent="0" lvl="0" marL="0" rtl="0">
              <a:spcBef>
                <a:spcPts val="1600"/>
              </a:spcBef>
              <a:spcAft>
                <a:spcPts val="1600"/>
              </a:spcAft>
              <a:buNone/>
            </a:pPr>
            <a:r>
              <a:rPr lang="en">
                <a:uFillTx/>
              </a:rPr>
              <a:t>-Sorry, this is still not a “how to” workshop</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38" name="Shape 2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9" name="Shape 23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Sleep “advice”</a:t>
            </a:r>
            <a:endParaRPr>
              <a:uFillTx/>
            </a:endParaRPr>
          </a:p>
        </p:txBody>
      </p:sp>
      <p:sp>
        <p:nvSpPr>
          <p:cNvPr xmlns:c="http://schemas.openxmlformats.org/drawingml/2006/chart" xmlns:pic="http://schemas.openxmlformats.org/drawingml/2006/picture" xmlns:dgm="http://schemas.openxmlformats.org/drawingml/2006/diagram" id="240" name="Shape 24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t>
            </a:r>
            <a:r>
              <a:rPr lang="en">
                <a:uFillTx/>
              </a:rPr>
              <a:t>You shouldn’t sleep train at all, before a year, before 6 months, or before 4 months, but if you wait too late, your baby will never be able to sleep without you. College-aged children never need to be nursed, rocked, helped to sleep, so don’t worry about any bad habits. Nursing, rocking, singing, swaddling, etc to sleep are all bad habits and should be stopped immediately.</a:t>
            </a:r>
            <a:endParaRPr>
              <a:uFillTx/>
            </a:endParaRPr>
          </a:p>
          <a:p>
            <a:pPr indent="0" lvl="0" marL="0">
              <a:spcBef>
                <a:spcPts val="1600"/>
              </a:spcBef>
              <a:spcAft>
                <a:spcPts val="1600"/>
              </a:spcAft>
              <a:buNone/>
            </a:pPr>
            <a:r>
              <a:rPr lang="en">
                <a:uFillTx/>
              </a:rPr>
              <a:t>Naps should only be taken in the bed, never in a swing, car seat, stroller, or when worn. Letting them sleep in the car seat or swing will damage their skulls. If your baby has trouble falling asleep in the bed, put them in a swing, car seat, stroller, or wear them. Use the crib only for sleep and keep it free of distractions. If the baby is having trouble adjusting to the crib, have them play in it first. If the baby wakes up at night and wants to play, put fun toys in the crib to distract them.</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44" name="Shape 24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45" name="Shape 24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Sleep “advice”</a:t>
            </a:r>
            <a:endParaRPr>
              <a:uFillTx/>
            </a:endParaRPr>
          </a:p>
        </p:txBody>
      </p:sp>
      <p:sp>
        <p:nvSpPr>
          <p:cNvPr xmlns:c="http://schemas.openxmlformats.org/drawingml/2006/chart" xmlns:pic="http://schemas.openxmlformats.org/drawingml/2006/picture" xmlns:dgm="http://schemas.openxmlformats.org/drawingml/2006/diagram" id="246" name="Shape 24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1600"/>
              </a:spcAft>
              <a:buNone/>
            </a:pPr>
            <a:r>
              <a:rPr lang="en">
                <a:uFillTx/>
              </a:rPr>
              <a:t>Put the baby in a nursery, bed in your room, in your bed. Co-sleeping is the best way to get sleep, except that it can kill your baby, so never, ever do it. If your baby doesn't die, you will need to bed-share until college.</a:t>
            </a:r>
            <a:br>
              <a:rPr lang="en">
                <a:uFillTx/>
              </a:rPr>
            </a:br>
            <a:br>
              <a:rPr lang="en">
                <a:uFillTx/>
              </a:rPr>
            </a:br>
            <a:r>
              <a:rPr lang="en">
                <a:uFillTx/>
              </a:rPr>
              <a:t>Keep the room warm, but not too warm. Swaddle the baby tightly, but not too tightly. Put them on their backs to sleep, but don't let them be on their backs too long or they will be developmentally delayed. Give them a pacifier to reduce SIDS. Be careful about pacifiers because they can cause nursing problems and stop your baby from sleeping soundly. If your baby sleeps too soundly, they’ll die of SIDS.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50" name="Shape 25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51" name="Shape 25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Sleep</a:t>
            </a:r>
            <a:r>
              <a:rPr lang="en">
                <a:uFillTx/>
              </a:rPr>
              <a:t> “advice”</a:t>
            </a:r>
            <a:endParaRPr>
              <a:uFillTx/>
            </a:endParaRPr>
          </a:p>
        </p:txBody>
      </p:sp>
      <p:sp>
        <p:nvSpPr>
          <p:cNvPr xmlns:c="http://schemas.openxmlformats.org/drawingml/2006/chart" xmlns:pic="http://schemas.openxmlformats.org/drawingml/2006/picture" xmlns:dgm="http://schemas.openxmlformats.org/drawingml/2006/diagram" id="252" name="Shape 25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1600"/>
              </a:spcAft>
              <a:buNone/>
            </a:pPr>
            <a:r>
              <a:rPr lang="en">
                <a:uFillTx/>
              </a:rPr>
              <a:t>Don’t let your baby sleep too long, except when they’ve been napping too much, then you should wake them. Never wake a sleeping baby. Any baby problem can be solved by putting them to bed earlier, even if they are waking up too early. If your baby wakes up too early, put them to bed later or cut out a nap. Don’t let them nap after 5 p.m. Sleep begets sleep, so try to get your child to sleep as much as possible. Put the baby to bed awake but drowsy. Don't wake the baby if it fell asleep while nursing.</a:t>
            </a:r>
            <a:br>
              <a:rPr lang="en">
                <a:uFillTx/>
              </a:rPr>
            </a:br>
            <a:br>
              <a:rPr lang="en">
                <a:uFillTx/>
              </a:rPr>
            </a:br>
            <a:r>
              <a:rPr lang="en">
                <a:uFillTx/>
              </a:rPr>
              <a:t>You should start a routine and keep track of everything. Don’t watch the clock. Put them on a schedule. Scheduling will make your life impossible because they will constantly be thrown off of it and you will become a prisoner in your home.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56" name="Shape 25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57" name="Shape 25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Sleep</a:t>
            </a:r>
            <a:r>
              <a:rPr lang="en">
                <a:uFillTx/>
              </a:rPr>
              <a:t> “advice”</a:t>
            </a:r>
            <a:endParaRPr>
              <a:uFillTx/>
            </a:endParaRPr>
          </a:p>
        </p:txBody>
      </p:sp>
      <p:sp>
        <p:nvSpPr>
          <p:cNvPr xmlns:c="http://schemas.openxmlformats.org/drawingml/2006/chart" xmlns:pic="http://schemas.openxmlformats.org/drawingml/2006/picture" xmlns:dgm="http://schemas.openxmlformats.org/drawingml/2006/diagram" id="258" name="Shape 25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1600"/>
              </a:spcAft>
              <a:buNone/>
            </a:pPr>
            <a:r>
              <a:rPr lang="en">
                <a:uFillTx/>
              </a:rPr>
              <a:t>Using the "Cry It Out" method (CIO) will make them think they’ve been abandoned and will be eaten by a lion shortly. It also causes brain damage. Not getting enough sleep will cause behavior and mental problems, so be sure to put them to sleep by any means necessary, especially CIO, which is the most effective form. CIO is cruel beyond belief and the only thing that truly works because parents are a distraction.</a:t>
            </a:r>
            <a:br>
              <a:rPr lang="en">
                <a:uFillTx/>
              </a:rPr>
            </a:br>
            <a:br>
              <a:rPr lang="en">
                <a:uFillTx/>
              </a:rPr>
            </a:br>
            <a:r>
              <a:rPr lang="en">
                <a:uFillTx/>
              </a:rPr>
              <a:t>Formula and solid foods will help the baby sleep longer. Solid foods shouldn’t be given at night because they might wake the baby. Don't stop the baby from nursing when asleep. Be wary of night feeds. If you respond too quickly with food or comfort, your baby is manipulating you. Babies can’t manipulate. Babies older than six months can manipulate.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62" name="Shape 26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63" name="Shape 26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Sleep</a:t>
            </a:r>
            <a:r>
              <a:rPr lang="en">
                <a:uFillTx/>
              </a:rPr>
              <a:t> “advice”</a:t>
            </a:r>
            <a:endParaRPr>
              <a:uFillTx/>
            </a:endParaRPr>
          </a:p>
        </p:txBody>
      </p:sp>
      <p:sp>
        <p:nvSpPr>
          <p:cNvPr xmlns:c="http://schemas.openxmlformats.org/drawingml/2006/chart" xmlns:pic="http://schemas.openxmlformats.org/drawingml/2006/picture" xmlns:dgm="http://schemas.openxmlformats.org/drawingml/2006/diagram" id="264" name="Shape 26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1600"/>
              </a:spcAft>
              <a:buNone/>
            </a:pPr>
            <a:r>
              <a:rPr lang="en">
                <a:uFillTx/>
              </a:rPr>
              <a:t>Sleep when the baby sleeps. Clean when the baby cleans. Don’t worry. Stress causes your baby stress and a stressed baby won't sleep."</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68" name="Shape 26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69" name="Shape 26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Sleep</a:t>
            </a:r>
            <a:r>
              <a:rPr lang="en">
                <a:uFillTx/>
              </a:rPr>
              <a:t> “advice”</a:t>
            </a:r>
            <a:endParaRPr>
              <a:uFillTx/>
            </a:endParaRPr>
          </a:p>
        </p:txBody>
      </p:sp>
      <p:sp>
        <p:nvSpPr>
          <p:cNvPr xmlns:c="http://schemas.openxmlformats.org/drawingml/2006/chart" xmlns:pic="http://schemas.openxmlformats.org/drawingml/2006/picture" xmlns:dgm="http://schemas.openxmlformats.org/drawingml/2006/diagram" id="270" name="Shape 27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Sleep when the baby sleeps. Clean when the baby cleans. Don’t worry. Stress causes your baby stress and a stressed baby won't sleep."</a:t>
            </a:r>
            <a:endParaRPr>
              <a:uFillTx/>
            </a:endParaRPr>
          </a:p>
          <a:p>
            <a:pPr indent="0" lvl="0" marL="0" rtl="0">
              <a:spcBef>
                <a:spcPts val="1600"/>
              </a:spcBef>
              <a:spcAft>
                <a:spcPts val="160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271" name="Shape 271"/>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3"/>
          <a:srcRect/>
          <a:stretch/>
        </p:blipFill>
        <p:spPr xmlns:c="http://schemas.openxmlformats.org/drawingml/2006/chart" xmlns:pic="http://schemas.openxmlformats.org/drawingml/2006/picture" xmlns:dgm="http://schemas.openxmlformats.org/drawingml/2006/diagram">
          <a:xfrm>
            <a:off x="2155978" y="1152475"/>
            <a:ext cx="4832046" cy="34164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3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75" name="Shape 27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76" name="Shape 27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Biblical information about kids</a:t>
            </a:r>
            <a:endParaRPr>
              <a:uFillTx/>
            </a:endParaRPr>
          </a:p>
        </p:txBody>
      </p:sp>
      <p:sp>
        <p:nvSpPr>
          <p:cNvPr xmlns:c="http://schemas.openxmlformats.org/drawingml/2006/chart" xmlns:pic="http://schemas.openxmlformats.org/drawingml/2006/picture" xmlns:dgm="http://schemas.openxmlformats.org/drawingml/2006/diagram" id="277" name="Shape 27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-Children are a gift from the Lord</a:t>
            </a:r>
            <a:endParaRPr>
              <a:uFillTx/>
            </a:endParaRPr>
          </a:p>
          <a:p>
            <a:pPr indent="0" lvl="0" marL="0" rtl="0">
              <a:spcBef>
                <a:spcPts val="1600"/>
              </a:spcBef>
              <a:spcAft>
                <a:spcPts val="1600"/>
              </a:spcAft>
              <a:buNone/>
            </a:pPr>
            <a:r>
              <a:rPr lang="en">
                <a:uFillTx/>
              </a:rPr>
              <a:t>   “Behold, children are a gift of the LORD, The fruit of the womb is a reward. Like arrows in the hand of a warrior, So are the children of one's youth. How blessed is the man whose quiver is full of them; They will not be ashamed When they speak with their enemies in the gate.”</a:t>
            </a:r>
            <a:br>
              <a:rPr lang="en">
                <a:uFillTx/>
              </a:rPr>
            </a:br>
            <a:r>
              <a:rPr lang="en">
                <a:uFillTx/>
              </a:rPr>
              <a:t>‭‭Psalm‬ ‭127:3-5‬ ‭NASB‬‬</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81" name="Shape 28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82" name="Shape 28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Biblical information about kids</a:t>
            </a:r>
            <a:endParaRPr>
              <a:uFillTx/>
            </a:endParaRPr>
          </a:p>
        </p:txBody>
      </p:sp>
      <p:sp>
        <p:nvSpPr>
          <p:cNvPr xmlns:c="http://schemas.openxmlformats.org/drawingml/2006/chart" xmlns:pic="http://schemas.openxmlformats.org/drawingml/2006/picture" xmlns:dgm="http://schemas.openxmlformats.org/drawingml/2006/diagram" id="283" name="Shape 28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-Children are a gift from the Lord</a:t>
            </a:r>
            <a:endParaRPr>
              <a:uFillTx/>
            </a:endParaRPr>
          </a:p>
          <a:p>
            <a:pPr indent="0" lvl="0" marL="0" rtl="0">
              <a:spcBef>
                <a:spcPts val="1600"/>
              </a:spcBef>
              <a:spcAft>
                <a:spcPts val="1600"/>
              </a:spcAft>
              <a:buNone/>
            </a:pPr>
            <a:r>
              <a:rPr lang="en">
                <a:uFillTx/>
              </a:rPr>
              <a:t>   “Behold, children are a gift of the LORD, The fruit of the womb is a reward. Like arrows in the hand of a warrior, So are the children of one's youth. How blessed is the man whose quiver is full of them; They will not be ashamed When they speak with their enemies in the gate.”</a:t>
            </a:r>
            <a:br>
              <a:rPr lang="en">
                <a:uFillTx/>
              </a:rPr>
            </a:br>
            <a:r>
              <a:rPr lang="en">
                <a:uFillTx/>
              </a:rPr>
              <a:t>‭‭Psalm‬ ‭127:3-5‬ ‭NASB‬‬</a:t>
            </a:r>
            <a:endParaRPr>
              <a:uFillTx/>
            </a:endParaRPr>
          </a:p>
        </p:txBody>
      </p:sp>
      <p:pic>
        <p:nvPicPr>
          <p:cNvPr xmlns:c="http://schemas.openxmlformats.org/drawingml/2006/chart" xmlns:pic="http://schemas.openxmlformats.org/drawingml/2006/picture" xmlns:dgm="http://schemas.openxmlformats.org/drawingml/2006/diagram" id="284" name="Shape 284"/>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 y="0"/>
            <a:ext cx="4778148" cy="3166876"/>
          </a:xfrm>
          <a:prstGeom prst="rect">
            <a:avLst/>
          </a:prstGeom>
          <a:noFill/>
          <a:ln>
            <a:noFill/>
          </a:ln>
        </p:spPr>
      </p:pic>
      <p:pic>
        <p:nvPicPr>
          <p:cNvPr xmlns:c="http://schemas.openxmlformats.org/drawingml/2006/chart" xmlns:pic="http://schemas.openxmlformats.org/drawingml/2006/picture" xmlns:dgm="http://schemas.openxmlformats.org/drawingml/2006/diagram" id="285" name="Shape 28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3968576" y="1976625"/>
            <a:ext cx="4750326" cy="3166875"/>
          </a:xfrm>
          <a:prstGeom prst="rect">
            <a:avLst/>
          </a:prstGeom>
          <a:noFill/>
          <a:ln>
            <a:noFill/>
          </a:ln>
        </p:spPr>
      </p:pic>
      <p:pic>
        <p:nvPicPr>
          <p:cNvPr xmlns:c="http://schemas.openxmlformats.org/drawingml/2006/chart" xmlns:pic="http://schemas.openxmlformats.org/drawingml/2006/picture" xmlns:dgm="http://schemas.openxmlformats.org/drawingml/2006/diagram" id="286" name="Shape 286"/>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4619225" y="-886673"/>
            <a:ext cx="4524777" cy="3016524"/>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3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90" name="Shape 29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91" name="Shape 29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Biblical information about kids</a:t>
            </a:r>
            <a:endParaRPr>
              <a:uFillTx/>
            </a:endParaRPr>
          </a:p>
        </p:txBody>
      </p:sp>
      <p:sp>
        <p:nvSpPr>
          <p:cNvPr xmlns:c="http://schemas.openxmlformats.org/drawingml/2006/chart" xmlns:pic="http://schemas.openxmlformats.org/drawingml/2006/picture" xmlns:dgm="http://schemas.openxmlformats.org/drawingml/2006/diagram" id="292" name="Shape 29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-Children have great use and purpose</a:t>
            </a:r>
            <a:endParaRPr>
              <a:uFillTx/>
            </a:endParaRPr>
          </a:p>
          <a:p>
            <a:pPr indent="0" lvl="0" marL="0" rtl="0">
              <a:spcBef>
                <a:spcPts val="1600"/>
              </a:spcBef>
              <a:spcAft>
                <a:spcPts val="1600"/>
              </a:spcAft>
              <a:buNone/>
            </a:pPr>
            <a:r>
              <a:rPr lang="en">
                <a:uFillTx/>
              </a:rPr>
              <a:t>   “</a:t>
            </a:r>
            <a:r>
              <a:rPr lang="en">
                <a:uFillTx/>
              </a:rPr>
              <a:t>LORD, our Lord, how majestic is your name in all the earth! You have set your glory in the heavens. Through the praise of children and infants you have established a stronghold against your enemies, to silence the foe and the avenger.”</a:t>
            </a:r>
            <a:br>
              <a:rPr lang="en">
                <a:uFillTx/>
              </a:rPr>
            </a:br>
            <a:r>
              <a:rPr lang="en">
                <a:uFillTx/>
              </a:rPr>
              <a:t>‭‭Psalm‬ ‭8:1-2‬ ‭NIV‬‬</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82" name="Shape 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83" name="Shape 8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Who the heck am I?</a:t>
            </a:r>
            <a:endParaRPr>
              <a:uFillTx/>
            </a:endParaRPr>
          </a:p>
        </p:txBody>
      </p:sp>
      <p:sp>
        <p:nvSpPr>
          <p:cNvPr xmlns:c="http://schemas.openxmlformats.org/drawingml/2006/chart" xmlns:pic="http://schemas.openxmlformats.org/drawingml/2006/picture" xmlns:dgm="http://schemas.openxmlformats.org/drawingml/2006/diagram" id="84" name="Shape 8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-Amber Liston</a:t>
            </a:r>
            <a:r>
              <a:rPr lang="en">
                <a:uFillTx/>
              </a:rPr>
              <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96" name="Shape 29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97" name="Shape 29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Biblical information about kids</a:t>
            </a:r>
            <a:endParaRPr>
              <a:uFillTx/>
            </a:endParaRPr>
          </a:p>
        </p:txBody>
      </p:sp>
      <p:sp>
        <p:nvSpPr>
          <p:cNvPr xmlns:c="http://schemas.openxmlformats.org/drawingml/2006/chart" xmlns:pic="http://schemas.openxmlformats.org/drawingml/2006/picture" xmlns:dgm="http://schemas.openxmlformats.org/drawingml/2006/diagram" id="298" name="Shape 29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-Children are only children for a short time.</a:t>
            </a:r>
            <a:endParaRPr>
              <a:uFillTx/>
            </a:endParaRPr>
          </a:p>
          <a:p>
            <a:pPr indent="0" lvl="0" marL="0" rtl="0">
              <a:spcBef>
                <a:spcPts val="1600"/>
              </a:spcBef>
              <a:spcAft>
                <a:spcPts val="1600"/>
              </a:spcAft>
              <a:buNone/>
            </a:pPr>
            <a:r>
              <a:rPr lang="en">
                <a:uFillTx/>
              </a:rPr>
              <a:t>   “‬‬</a:t>
            </a:r>
            <a:r>
              <a:rPr lang="en">
                <a:uFillTx/>
              </a:rPr>
              <a:t>But Jacob replied, “You can see, my lord, that some of the children are very young, and the flocks and herds have their young, too. If they are driven too hard, even for one day, all the animals could die. Please, my lord, go ahead of your servant. We will follow slowly, at a pace that is comfortable for the livestock and the children. I will meet you at Seir.”</a:t>
            </a:r>
            <a:br>
              <a:rPr lang="en">
                <a:uFillTx/>
              </a:rPr>
            </a:br>
            <a:r>
              <a:rPr lang="en">
                <a:uFillTx/>
              </a:rPr>
              <a:t>Genesis 13:13-14 NLT</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02" name="Shape 30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03" name="Shape 30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Biblical information about kids</a:t>
            </a:r>
            <a:endParaRPr>
              <a:uFillTx/>
            </a:endParaRPr>
          </a:p>
        </p:txBody>
      </p:sp>
      <p:sp>
        <p:nvSpPr>
          <p:cNvPr xmlns:c="http://schemas.openxmlformats.org/drawingml/2006/chart" xmlns:pic="http://schemas.openxmlformats.org/drawingml/2006/picture" xmlns:dgm="http://schemas.openxmlformats.org/drawingml/2006/diagram" id="304" name="Shape 30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-Children help you awe at God’s creative power</a:t>
            </a:r>
            <a:endParaRPr>
              <a:uFillTx/>
            </a:endParaRPr>
          </a:p>
          <a:p>
            <a:pPr indent="0" lvl="0" marL="0" rtl="0">
              <a:spcBef>
                <a:spcPts val="1600"/>
              </a:spcBef>
              <a:spcAft>
                <a:spcPts val="1600"/>
              </a:spcAft>
              <a:buNone/>
            </a:pPr>
            <a:r>
              <a:rPr lang="en">
                <a:uFillTx/>
              </a:rPr>
              <a:t>   “For You formed my inward parts; You wove me in my mother's womb. I will give thanks to You, for I am fearfully and wonderfully made; Wonderful are Your works, And my soul knows it very well. My frame was not hidden from You, When I was made in secret, And skillfully wrought in the depths of the earth;”</a:t>
            </a:r>
            <a:br>
              <a:rPr lang="en">
                <a:uFillTx/>
              </a:rPr>
            </a:br>
            <a:r>
              <a:rPr lang="en">
                <a:uFillTx/>
              </a:rPr>
              <a:t>‭‭Psalm 139:13-15‬ ‭NASB‬‬</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08" name="Shape 30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09" name="Shape 30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Biblical information about kids</a:t>
            </a:r>
            <a:endParaRPr>
              <a:uFillTx/>
            </a:endParaRPr>
          </a:p>
        </p:txBody>
      </p:sp>
      <p:sp>
        <p:nvSpPr>
          <p:cNvPr xmlns:c="http://schemas.openxmlformats.org/drawingml/2006/chart" xmlns:pic="http://schemas.openxmlformats.org/drawingml/2006/picture" xmlns:dgm="http://schemas.openxmlformats.org/drawingml/2006/diagram" id="310" name="Shape 31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-Having children is a great privilege</a:t>
            </a:r>
            <a:endParaRPr>
              <a:uFillTx/>
            </a:endParaRPr>
          </a:p>
          <a:p>
            <a:pPr indent="0" lvl="0" marL="0" rtl="0">
              <a:spcBef>
                <a:spcPts val="1600"/>
              </a:spcBef>
              <a:spcAft>
                <a:spcPts val="1600"/>
              </a:spcAft>
              <a:buNone/>
            </a:pPr>
            <a:r>
              <a:rPr lang="en">
                <a:uFillTx/>
              </a:rPr>
              <a:t>   “But Jesus answered and said to them, "You are mistaken, not understanding the Scriptures nor the power of God. For in the resurrection they neither marry nor are given in marriage, but are like angels in heaven.”</a:t>
            </a:r>
            <a:br>
              <a:rPr lang="en">
                <a:uFillTx/>
              </a:rPr>
            </a:br>
            <a:r>
              <a:rPr lang="en">
                <a:uFillTx/>
              </a:rPr>
              <a:t>‭‭Matthew‬ ‭22:29-30‬ ‭NASB‬‬</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14" name="Shape 3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15" name="Shape 31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The author of the Bible has an enemy</a:t>
            </a:r>
            <a:endParaRPr>
              <a:uFillTx/>
            </a:endParaRPr>
          </a:p>
        </p:txBody>
      </p:sp>
      <p:sp>
        <p:nvSpPr>
          <p:cNvPr xmlns:c="http://schemas.openxmlformats.org/drawingml/2006/chart" xmlns:pic="http://schemas.openxmlformats.org/drawingml/2006/picture" xmlns:dgm="http://schemas.openxmlformats.org/drawingml/2006/diagram" id="316" name="Shape 31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-Satan plays a role in convincing </a:t>
            </a:r>
            <a:r>
              <a:rPr lang="en">
                <a:uFillTx/>
              </a:rPr>
              <a:t>you that parts or all of this is is false</a:t>
            </a:r>
            <a:endParaRPr>
              <a:uFillTx/>
            </a:endParaRPr>
          </a:p>
          <a:p>
            <a:pPr indent="0" lvl="0" marL="0">
              <a:spcBef>
                <a:spcPts val="1600"/>
              </a:spcBef>
              <a:spcAft>
                <a:spcPts val="1600"/>
              </a:spcAft>
              <a:buNone/>
            </a:pPr>
            <a:r>
              <a:rPr lang="en">
                <a:uFillTx/>
              </a:rPr>
              <a:t>     -John 10:10 “The thief comes only to steal and kill and destroy; I came that they may have life and have it abundantly.”</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20" name="Shape 32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21" name="Shape 32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22" name="Shape 32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1600"/>
              </a:spcAft>
              <a:buNone/>
            </a:pPr>
            <a:r>
              <a:rPr lang="en">
                <a:uFillTx/>
              </a:rPr>
              <a:t>-I have cool tips and tricks, but the point is to prepare and equip you</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26" name="Shape 3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27" name="Shape 32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28" name="Shape 32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-I have cool tips and tricks, but the point is to prepare and equip you</a:t>
            </a:r>
            <a:endParaRPr>
              <a:uFillTx/>
            </a:endParaRPr>
          </a:p>
          <a:p>
            <a:pPr indent="0" lvl="0" marL="0">
              <a:spcBef>
                <a:spcPts val="1600"/>
              </a:spcBef>
              <a:spcAft>
                <a:spcPts val="0"/>
              </a:spcAft>
              <a:buNone/>
            </a:pPr>
            <a:r>
              <a:rPr lang="en">
                <a:uFillTx/>
              </a:rPr>
              <a:t>-You'll never be the perfect parent and that’s OKAY</a:t>
            </a:r>
            <a:endParaRPr>
              <a:uFillTx/>
            </a:endParaRPr>
          </a:p>
          <a:p>
            <a:pPr indent="0" lvl="0" marL="0" rtl="0">
              <a:spcBef>
                <a:spcPts val="1600"/>
              </a:spcBef>
              <a:spcAft>
                <a:spcPts val="0"/>
              </a:spcAft>
              <a:buNone/>
            </a:pPr>
            <a:r>
              <a:rPr>
                <a:uFillTx/>
              </a:rPr>
              <a:t/>
            </a:r>
            <a:endParaRPr>
              <a:uFillTx/>
            </a:endParaRPr>
          </a:p>
          <a:p>
            <a:pPr indent="0" lvl="0" marL="0" rtl="0">
              <a:spcBef>
                <a:spcPts val="1600"/>
              </a:spcBef>
              <a:spcAft>
                <a:spcPts val="0"/>
              </a:spcAft>
              <a:buNone/>
            </a:pPr>
            <a:r>
              <a:rPr>
                <a:uFillTx/>
              </a:rPr>
              <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32" name="Shape 33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33" name="Shape 33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34" name="Shape 33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-I have cool tips and tricks, but the point is to prepare and equip you</a:t>
            </a:r>
            <a:endParaRPr>
              <a:uFillTx/>
            </a:endParaRPr>
          </a:p>
          <a:p>
            <a:pPr indent="0" lvl="0" marL="0" rtl="0">
              <a:spcBef>
                <a:spcPts val="1600"/>
              </a:spcBef>
              <a:spcAft>
                <a:spcPts val="0"/>
              </a:spcAft>
              <a:buNone/>
            </a:pPr>
            <a:r>
              <a:rPr lang="en">
                <a:uFillTx/>
              </a:rPr>
              <a:t>-You'll never be the perfect parent and that’s OKAY</a:t>
            </a:r>
            <a:endParaRPr>
              <a:uFillTx/>
            </a:endParaRPr>
          </a:p>
          <a:p>
            <a:pPr indent="0" lvl="0" marL="0" rtl="0">
              <a:spcBef>
                <a:spcPts val="1600"/>
              </a:spcBef>
              <a:spcAft>
                <a:spcPts val="0"/>
              </a:spcAft>
              <a:buNone/>
            </a:pPr>
            <a:r>
              <a:rPr lang="en">
                <a:uFillTx/>
              </a:rPr>
              <a:t>-You'll never know everything and that's OKAY</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38" name="Shape 3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39" name="Shape 33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40" name="Shape 34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-I have cool tips and tricks, but the point is to prepare and equip you</a:t>
            </a:r>
            <a:endParaRPr>
              <a:uFillTx/>
            </a:endParaRPr>
          </a:p>
          <a:p>
            <a:pPr indent="0" lvl="0" marL="0" rtl="0">
              <a:spcBef>
                <a:spcPts val="1600"/>
              </a:spcBef>
              <a:spcAft>
                <a:spcPts val="0"/>
              </a:spcAft>
              <a:buNone/>
            </a:pPr>
            <a:r>
              <a:rPr lang="en">
                <a:uFillTx/>
              </a:rPr>
              <a:t>-You'll never be the perfect parent and that’s OKAY</a:t>
            </a:r>
            <a:endParaRPr>
              <a:uFillTx/>
            </a:endParaRPr>
          </a:p>
          <a:p>
            <a:pPr indent="0" lvl="0" marL="0" rtl="0">
              <a:spcBef>
                <a:spcPts val="1600"/>
              </a:spcBef>
              <a:spcAft>
                <a:spcPts val="0"/>
              </a:spcAft>
              <a:buNone/>
            </a:pPr>
            <a:r>
              <a:rPr lang="en">
                <a:uFillTx/>
              </a:rPr>
              <a:t>-You'll never know everything and that's OKAY</a:t>
            </a:r>
            <a:endParaRPr>
              <a:uFillTx/>
            </a:endParaRPr>
          </a:p>
          <a:p>
            <a:pPr indent="0" lvl="0" marL="0">
              <a:spcBef>
                <a:spcPts val="1600"/>
              </a:spcBef>
              <a:spcAft>
                <a:spcPts val="0"/>
              </a:spcAft>
              <a:buNone/>
            </a:pPr>
            <a:r>
              <a:rPr lang="en">
                <a:uFillTx/>
              </a:rPr>
              <a:t>-Babies change many times &amp; in big ways over 12 months. Be flexible where you can &amp; try to go with it </a:t>
            </a:r>
            <a:endParaRPr>
              <a:uFillTx/>
            </a:endParaRPr>
          </a:p>
          <a:p>
            <a:pPr indent="0" lvl="0" marL="0" rtl="0">
              <a:spcBef>
                <a:spcPts val="1600"/>
              </a:spcBef>
              <a:spcAft>
                <a:spcPts val="0"/>
              </a:spcAft>
              <a:buNone/>
            </a:pPr>
            <a:r>
              <a:rPr lang="en">
                <a:uFillTx/>
              </a:rPr>
              <a:t>     -“Never trust a baby.”</a:t>
            </a:r>
            <a:endParaRPr>
              <a:uFillTx/>
            </a:endParaRPr>
          </a:p>
          <a:p>
            <a:pPr indent="0" lvl="0" marL="0" rtl="0">
              <a:spcBef>
                <a:spcPts val="1600"/>
              </a:spcBef>
              <a:spcAft>
                <a:spcPts val="0"/>
              </a:spcAft>
              <a:buNone/>
            </a:pPr>
            <a:r>
              <a:rPr>
                <a:uFillTx/>
              </a:rPr>
              <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44" name="Shape 34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45" name="Shape 34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46" name="Shape 34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-So many people want to give advice</a:t>
            </a:r>
            <a:endParaRPr>
              <a:uFillTx/>
            </a:endParaRPr>
          </a:p>
          <a:p>
            <a:pPr indent="0" lvl="0" marL="0" rtl="0">
              <a:spcBef>
                <a:spcPts val="1600"/>
              </a:spcBef>
              <a:spcAft>
                <a:spcPts val="0"/>
              </a:spcAft>
              <a:buNone/>
            </a:pPr>
            <a:r>
              <a:rPr lang="en">
                <a:uFillTx/>
              </a:rPr>
              <a:t>     -Choose your sources wisely</a:t>
            </a:r>
            <a:endParaRPr>
              <a:uFillTx/>
            </a:endParaRPr>
          </a:p>
          <a:p>
            <a:pPr indent="0" lvl="0" marL="0" rtl="0">
              <a:spcBef>
                <a:spcPts val="1600"/>
              </a:spcBef>
              <a:spcAft>
                <a:spcPts val="0"/>
              </a:spcAft>
              <a:buNone/>
            </a:pPr>
            <a:r>
              <a:rPr>
                <a:uFillTx/>
              </a:rPr>
              <a:t/>
            </a:r>
            <a:endParaRPr>
              <a:uFillTx/>
            </a:endParaRPr>
          </a:p>
          <a:p>
            <a:pPr indent="0" lvl="0" marL="0" rtl="0">
              <a:spcBef>
                <a:spcPts val="1600"/>
              </a:spcBef>
              <a:spcAft>
                <a:spcPts val="0"/>
              </a:spcAft>
              <a:buClr>
                <a:schemeClr val="dk1"/>
              </a:buClr>
              <a:buSzPts val="1100"/>
              <a:buFont typeface="Arial"/>
              <a:buNone/>
            </a:pPr>
            <a:r>
              <a:rPr>
                <a:uFillTx/>
              </a:rPr>
              <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50" name="Shape 35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51" name="Shape 35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a:p>
            <a:pPr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2" name="Shape 35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-So many people want to give advice</a:t>
            </a:r>
            <a:endParaRPr>
              <a:uFillTx/>
            </a:endParaRPr>
          </a:p>
          <a:p>
            <a:pPr indent="0" lvl="0" marL="0" rtl="0">
              <a:spcBef>
                <a:spcPts val="1600"/>
              </a:spcBef>
              <a:spcAft>
                <a:spcPts val="0"/>
              </a:spcAft>
              <a:buNone/>
            </a:pPr>
            <a:r>
              <a:rPr lang="en">
                <a:uFillTx/>
              </a:rPr>
              <a:t>     -Choose your sources wisely</a:t>
            </a:r>
            <a:endParaRPr>
              <a:uFillTx/>
            </a:endParaRPr>
          </a:p>
          <a:p>
            <a:pPr indent="0" lvl="0" marL="0" rtl="0">
              <a:spcBef>
                <a:spcPts val="1600"/>
              </a:spcBef>
              <a:spcAft>
                <a:spcPts val="0"/>
              </a:spcAft>
              <a:buNone/>
            </a:pPr>
            <a:r>
              <a:rPr lang="en">
                <a:uFillTx/>
              </a:rPr>
              <a:t>     -Decide what to brush off</a:t>
            </a:r>
            <a:endParaRPr>
              <a:uFillTx/>
            </a:endParaRPr>
          </a:p>
          <a:p>
            <a:pPr indent="0" lvl="0" marL="0">
              <a:spcBef>
                <a:spcPts val="1600"/>
              </a:spcBef>
              <a:spcAft>
                <a:spcPts val="0"/>
              </a:spcAft>
              <a:buNone/>
            </a:pPr>
            <a:r>
              <a:rPr lang="en">
                <a:uFillTx/>
              </a:rPr>
              <a:t>        -“Thanks for the idea.  </a:t>
            </a:r>
            <a:r>
              <a:rPr lang="en">
                <a:uFillTx/>
              </a:rPr>
              <a:t>I'll consider it/talk to my spouse/ask my dr.”</a:t>
            </a:r>
            <a:endParaRPr>
              <a:uFillTx/>
            </a:endParaRPr>
          </a:p>
          <a:p>
            <a:pPr indent="0" lvl="0" marL="0">
              <a:spcBef>
                <a:spcPts val="1600"/>
              </a:spcBef>
              <a:spcAft>
                <a:spcPts val="0"/>
              </a:spcAft>
              <a:buNone/>
            </a:pPr>
            <a:r>
              <a:rPr lang="en">
                <a:uFillTx/>
              </a:rPr>
              <a:t>        -Ask a bunch of questions</a:t>
            </a:r>
            <a:endParaRPr>
              <a:uFillTx/>
            </a:endParaRPr>
          </a:p>
          <a:p>
            <a:pPr indent="0" lvl="0" marL="0" rtl="0">
              <a:spcBef>
                <a:spcPts val="1600"/>
              </a:spcBef>
              <a:spcAft>
                <a:spcPts val="0"/>
              </a:spcAft>
              <a:buNone/>
            </a:pPr>
            <a:r>
              <a:rPr lang="en">
                <a:uFillTx/>
              </a:rPr>
              <a:t>        -Resources?</a:t>
            </a:r>
            <a:endParaRPr>
              <a:uFillTx/>
            </a:endParaRPr>
          </a:p>
          <a:p>
            <a:pPr indent="0" lvl="0" marL="0" rtl="0">
              <a:spcBef>
                <a:spcPts val="1600"/>
              </a:spcBef>
              <a:spcAft>
                <a:spcPts val="0"/>
              </a:spcAft>
              <a:buClr>
                <a:schemeClr val="dk1"/>
              </a:buClr>
              <a:buSzPts val="1100"/>
              <a:buFont typeface="Arial"/>
              <a:buNone/>
            </a:pPr>
            <a:r>
              <a:rPr>
                <a:uFillTx/>
              </a:rPr>
              <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82" name="Shape 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0" name="Shape 8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Who the heck am I?</a:t>
            </a:r>
            <a:endParaRPr>
              <a:uFillTx/>
            </a:endParaRPr>
          </a:p>
        </p:txBody>
      </p:sp>
      <p:sp>
        <p:nvSpPr>
          <p:cNvPr xmlns:c="http://schemas.openxmlformats.org/drawingml/2006/chart" xmlns:pic="http://schemas.openxmlformats.org/drawingml/2006/picture" xmlns:dgm="http://schemas.openxmlformats.org/drawingml/2006/diagram" id="0" name="Shape 8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-Amber Liston</a:t>
            </a:r>
            <a:endParaRPr>
              <a:uFillTx/>
            </a:endParaRPr>
          </a:p>
          <a:p>
            <a:pPr indent="0" lvl="0" marL="0" rtl="0">
              <a:spcBef>
                <a:spcPts val="1600"/>
              </a:spcBef>
              <a:spcAft>
                <a:spcPts val="0"/>
              </a:spcAft>
              <a:buNone/>
            </a:pPr>
            <a:r>
              <a:rPr lang="en">
                <a:uFillTx/>
              </a:rPr>
              <a:t>-I married Ben in 2004</a:t>
            </a:r>
            <a:endParaRPr>
              <a:uFillTx/>
            </a:endParaRPr>
          </a:p>
          <a:p>
            <a:pPr indent="0" lvl="0" marL="0" rtl="0">
              <a:spcBef>
                <a:spcPts val="1600"/>
              </a:spcBef>
              <a:spcAft>
                <a:spcPts val="160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85" name="Shape 8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4797390" y="0"/>
            <a:ext cx="4346621" cy="5143501"/>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5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56" name="Shape 35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57" name="Shape 35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58" name="Shape 35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-So many people want to give advice</a:t>
            </a:r>
            <a:endParaRPr>
              <a:uFillTx/>
            </a:endParaRPr>
          </a:p>
          <a:p>
            <a:pPr indent="0" lvl="0" marL="0">
              <a:spcBef>
                <a:spcPts val="1600"/>
              </a:spcBef>
              <a:spcAft>
                <a:spcPts val="0"/>
              </a:spcAft>
              <a:buNone/>
            </a:pPr>
            <a:r>
              <a:rPr lang="en">
                <a:uFillTx/>
              </a:rPr>
              <a:t>     -Choose your sources wisely</a:t>
            </a:r>
            <a:endParaRPr>
              <a:uFillTx/>
            </a:endParaRPr>
          </a:p>
          <a:p>
            <a:pPr indent="0" lvl="0" marL="0">
              <a:spcBef>
                <a:spcPts val="1600"/>
              </a:spcBef>
              <a:spcAft>
                <a:spcPts val="0"/>
              </a:spcAft>
              <a:buNone/>
            </a:pPr>
            <a:r>
              <a:rPr lang="en">
                <a:uFillTx/>
              </a:rPr>
              <a:t>     -Decide what to brush off</a:t>
            </a:r>
            <a:endParaRPr>
              <a:uFillTx/>
            </a:endParaRPr>
          </a:p>
          <a:p>
            <a:pPr indent="0" lvl="0" marL="0">
              <a:spcBef>
                <a:spcPts val="1600"/>
              </a:spcBef>
              <a:spcAft>
                <a:spcPts val="0"/>
              </a:spcAft>
              <a:buNone/>
            </a:pPr>
            <a:r>
              <a:rPr lang="en">
                <a:uFillTx/>
              </a:rPr>
              <a:t>-There has been a shift in receiving parenting info</a:t>
            </a:r>
            <a:endParaRPr>
              <a:uFillTx/>
            </a:endParaRPr>
          </a:p>
          <a:p>
            <a:pPr indent="0" lvl="0" marL="0">
              <a:spcBef>
                <a:spcPts val="1600"/>
              </a:spcBef>
              <a:spcAft>
                <a:spcPts val="0"/>
              </a:spcAft>
              <a:buClr>
                <a:schemeClr val="dk1"/>
              </a:buClr>
              <a:buSzPts val="1100"/>
              <a:buFont typeface="Arial"/>
              <a:buNone/>
            </a:pPr>
            <a:r>
              <a:rPr>
                <a:uFillTx/>
              </a:rPr>
              <a:t/>
            </a:r>
            <a:endParaRPr>
              <a:uFillTx/>
            </a:endParaRPr>
          </a:p>
          <a:p>
            <a:pPr indent="0" lvl="0" mar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62" name="Shape 36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63" name="Shape 36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 and using common sense</a:t>
            </a:r>
            <a:endParaRPr>
              <a:uFillTx/>
            </a:endParaRPr>
          </a:p>
          <a:p>
            <a:pPr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4" name="Shape 36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-So many people want to give advice</a:t>
            </a:r>
            <a:endParaRPr>
              <a:uFillTx/>
            </a:endParaRPr>
          </a:p>
          <a:p>
            <a:pPr indent="0" lvl="0" marL="0" rtl="0">
              <a:spcBef>
                <a:spcPts val="1600"/>
              </a:spcBef>
              <a:spcAft>
                <a:spcPts val="0"/>
              </a:spcAft>
              <a:buNone/>
            </a:pPr>
            <a:r>
              <a:rPr lang="en">
                <a:uFillTx/>
              </a:rPr>
              <a:t>     -Choose your sources</a:t>
            </a:r>
            <a:endParaRPr>
              <a:uFillTx/>
            </a:endParaRPr>
          </a:p>
          <a:p>
            <a:pPr indent="0" lvl="0" marL="0">
              <a:spcBef>
                <a:spcPts val="1600"/>
              </a:spcBef>
              <a:spcAft>
                <a:spcPts val="0"/>
              </a:spcAft>
              <a:buNone/>
            </a:pPr>
            <a:r>
              <a:rPr lang="en">
                <a:uFillTx/>
              </a:rPr>
              <a:t>     -Decide what to brush off</a:t>
            </a:r>
            <a:endParaRPr>
              <a:uFillTx/>
            </a:endParaRPr>
          </a:p>
          <a:p>
            <a:pPr indent="0" lvl="0" marL="0" rtl="0">
              <a:spcBef>
                <a:spcPts val="1600"/>
              </a:spcBef>
              <a:spcAft>
                <a:spcPts val="0"/>
              </a:spcAft>
              <a:buNone/>
            </a:pPr>
            <a:r>
              <a:rPr lang="en">
                <a:uFillTx/>
              </a:rPr>
              <a:t>-There has been a shift in receiving parenting info</a:t>
            </a:r>
            <a:endParaRPr>
              <a:uFillTx/>
            </a:endParaRPr>
          </a:p>
          <a:p>
            <a:pPr indent="0" lvl="0" marL="0" rtl="0">
              <a:spcBef>
                <a:spcPts val="1600"/>
              </a:spcBef>
              <a:spcAft>
                <a:spcPts val="0"/>
              </a:spcAft>
              <a:buNone/>
            </a:pPr>
            <a:r>
              <a:rPr>
                <a:uFillTx/>
              </a:rPr>
              <a:t/>
            </a:r>
            <a:endParaRPr>
              <a:uFillTx/>
            </a:endParaRPr>
          </a:p>
          <a:p>
            <a:pPr indent="0" lvl="0" marL="0" rtl="0">
              <a:spcBef>
                <a:spcPts val="1600"/>
              </a:spcBef>
              <a:spcAft>
                <a:spcPts val="0"/>
              </a:spcAft>
              <a:buClr>
                <a:schemeClr val="dk1"/>
              </a:buClr>
              <a:buSzPts val="1100"/>
              <a:buFont typeface="Arial"/>
              <a:buNone/>
            </a:pPr>
            <a:r>
              <a:rPr>
                <a:uFillTx/>
              </a:rPr>
              <a:t/>
            </a:r>
            <a:endParaRPr>
              <a:uFillTx/>
            </a:endParaRPr>
          </a:p>
          <a:p>
            <a:pPr indent="0" lvl="0" marL="0" rtl="0">
              <a:spcBef>
                <a:spcPts val="1600"/>
              </a:spcBef>
              <a:spcAft>
                <a:spcPts val="160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365" name="Shape 36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2000246" y="0"/>
            <a:ext cx="5143500" cy="51435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5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69" name="Shape 36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70" name="Shape 37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 </a:t>
            </a:r>
            <a:endParaRPr>
              <a:uFillTx/>
            </a:endParaRPr>
          </a:p>
        </p:txBody>
      </p:sp>
      <p:sp>
        <p:nvSpPr>
          <p:cNvPr xmlns:c="http://schemas.openxmlformats.org/drawingml/2006/chart" xmlns:pic="http://schemas.openxmlformats.org/drawingml/2006/picture" xmlns:dgm="http://schemas.openxmlformats.org/drawingml/2006/diagram" id="371" name="Shape 37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-So many people want to give advice</a:t>
            </a:r>
            <a:endParaRPr>
              <a:uFillTx/>
            </a:endParaRPr>
          </a:p>
          <a:p>
            <a:pPr indent="0" lvl="0" marL="0" rtl="0">
              <a:spcBef>
                <a:spcPts val="1600"/>
              </a:spcBef>
              <a:spcAft>
                <a:spcPts val="0"/>
              </a:spcAft>
              <a:buNone/>
            </a:pPr>
            <a:r>
              <a:rPr lang="en">
                <a:uFillTx/>
              </a:rPr>
              <a:t>     -Choose your sources</a:t>
            </a:r>
            <a:endParaRPr>
              <a:uFillTx/>
            </a:endParaRPr>
          </a:p>
          <a:p>
            <a:pPr indent="0" lvl="0" marL="0">
              <a:spcBef>
                <a:spcPts val="1600"/>
              </a:spcBef>
              <a:spcAft>
                <a:spcPts val="0"/>
              </a:spcAft>
              <a:buNone/>
            </a:pPr>
            <a:r>
              <a:rPr lang="en">
                <a:uFillTx/>
              </a:rPr>
              <a:t>     -Decide what to brush off</a:t>
            </a:r>
            <a:endParaRPr>
              <a:uFillTx/>
            </a:endParaRPr>
          </a:p>
          <a:p>
            <a:pPr indent="0" lvl="0" marL="0" rtl="0">
              <a:spcBef>
                <a:spcPts val="1600"/>
              </a:spcBef>
              <a:spcAft>
                <a:spcPts val="0"/>
              </a:spcAft>
              <a:buNone/>
            </a:pPr>
            <a:r>
              <a:rPr lang="en">
                <a:uFillTx/>
              </a:rPr>
              <a:t>-There has been a shift in receiving parenting info</a:t>
            </a:r>
            <a:endParaRPr>
              <a:uFillTx/>
            </a:endParaRPr>
          </a:p>
          <a:p>
            <a:pPr indent="0" lvl="0" marL="0" rtl="0">
              <a:spcBef>
                <a:spcPts val="1600"/>
              </a:spcBef>
              <a:spcAft>
                <a:spcPts val="0"/>
              </a:spcAft>
              <a:buNone/>
            </a:pPr>
            <a:r>
              <a:rPr>
                <a:uFillTx/>
              </a:rPr>
              <a:t/>
            </a:r>
            <a:endParaRPr>
              <a:uFillTx/>
            </a:endParaRPr>
          </a:p>
          <a:p>
            <a:pPr indent="0" lvl="0" marL="0" rtl="0">
              <a:spcBef>
                <a:spcPts val="1600"/>
              </a:spcBef>
              <a:spcAft>
                <a:spcPts val="0"/>
              </a:spcAft>
              <a:buClr>
                <a:schemeClr val="dk1"/>
              </a:buClr>
              <a:buSzPts val="1100"/>
              <a:buFont typeface="Arial"/>
              <a:buNone/>
            </a:pPr>
            <a:r>
              <a:rPr>
                <a:uFillTx/>
              </a:rPr>
              <a:t/>
            </a:r>
            <a:endParaRPr>
              <a:uFillTx/>
            </a:endParaRPr>
          </a:p>
          <a:p>
            <a:pPr indent="0" lvl="0" marL="0" rtl="0">
              <a:spcBef>
                <a:spcPts val="1600"/>
              </a:spcBef>
              <a:spcAft>
                <a:spcPts val="160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372" name="Shape 372"/>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2643188" y="0"/>
            <a:ext cx="3857625" cy="51435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5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76" name="Shape 37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77" name="Shape 37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78" name="Shape 37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-So many people want to give advice</a:t>
            </a:r>
            <a:endParaRPr>
              <a:uFillTx/>
            </a:endParaRPr>
          </a:p>
          <a:p>
            <a:pPr indent="0" lvl="0" marL="0" rtl="0">
              <a:spcBef>
                <a:spcPts val="1600"/>
              </a:spcBef>
              <a:spcAft>
                <a:spcPts val="0"/>
              </a:spcAft>
              <a:buNone/>
            </a:pPr>
            <a:r>
              <a:rPr lang="en">
                <a:uFillTx/>
              </a:rPr>
              <a:t>     -Choose your sources wisely</a:t>
            </a:r>
            <a:endParaRPr>
              <a:uFillTx/>
            </a:endParaRPr>
          </a:p>
          <a:p>
            <a:pPr indent="0" lvl="0" marL="0" rtl="0">
              <a:spcBef>
                <a:spcPts val="1600"/>
              </a:spcBef>
              <a:spcAft>
                <a:spcPts val="0"/>
              </a:spcAft>
              <a:buNone/>
            </a:pPr>
            <a:r>
              <a:rPr lang="en">
                <a:uFillTx/>
              </a:rPr>
              <a:t>     -Decide what to brush off</a:t>
            </a:r>
            <a:endParaRPr>
              <a:uFillTx/>
            </a:endParaRPr>
          </a:p>
          <a:p>
            <a:pPr indent="0" lvl="0" marL="0">
              <a:spcBef>
                <a:spcPts val="1600"/>
              </a:spcBef>
              <a:spcAft>
                <a:spcPts val="0"/>
              </a:spcAft>
              <a:buNone/>
            </a:pPr>
            <a:r>
              <a:rPr lang="en">
                <a:uFillTx/>
              </a:rPr>
              <a:t>-There has been a shift in receiving parenting info</a:t>
            </a:r>
            <a:endParaRPr>
              <a:uFillTx/>
            </a:endParaRPr>
          </a:p>
          <a:p>
            <a:pPr indent="0" lvl="0" marL="0" rtl="0">
              <a:spcBef>
                <a:spcPts val="1600"/>
              </a:spcBef>
              <a:spcAft>
                <a:spcPts val="0"/>
              </a:spcAft>
              <a:buNone/>
            </a:pPr>
            <a:r>
              <a:rPr lang="en">
                <a:uFillTx/>
              </a:rPr>
              <a:t>-There are SO MANY DECISIONS  to make and TOO MANY OPTIONS</a:t>
            </a:r>
            <a:endParaRPr>
              <a:uFillTx/>
            </a:endParaRPr>
          </a:p>
          <a:p>
            <a:pPr indent="0" lvl="0" marL="0" rtl="0">
              <a:spcBef>
                <a:spcPts val="1600"/>
              </a:spcBef>
              <a:spcAft>
                <a:spcPts val="0"/>
              </a:spcAft>
              <a:buClr>
                <a:schemeClr val="dk1"/>
              </a:buClr>
              <a:buSzPts val="1100"/>
              <a:buFont typeface="Arial"/>
              <a:buNone/>
            </a:pPr>
            <a:r>
              <a:rPr>
                <a:uFillTx/>
              </a:rPr>
              <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82" name="Shape 3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83" name="Shape 38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84" name="Shape 38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-So many people want to give advice</a:t>
            </a:r>
            <a:endParaRPr>
              <a:uFillTx/>
            </a:endParaRPr>
          </a:p>
          <a:p>
            <a:pPr indent="0" lvl="0" marL="0" rtl="0">
              <a:spcBef>
                <a:spcPts val="1600"/>
              </a:spcBef>
              <a:spcAft>
                <a:spcPts val="0"/>
              </a:spcAft>
              <a:buNone/>
            </a:pPr>
            <a:r>
              <a:rPr lang="en">
                <a:uFillTx/>
              </a:rPr>
              <a:t>     -Choose your sources wisely</a:t>
            </a:r>
            <a:endParaRPr>
              <a:uFillTx/>
            </a:endParaRPr>
          </a:p>
          <a:p>
            <a:pPr indent="0" lvl="0" marL="0" rtl="0">
              <a:spcBef>
                <a:spcPts val="1600"/>
              </a:spcBef>
              <a:spcAft>
                <a:spcPts val="0"/>
              </a:spcAft>
              <a:buNone/>
            </a:pPr>
            <a:r>
              <a:rPr lang="en">
                <a:uFillTx/>
              </a:rPr>
              <a:t>     -Decide what to brush off</a:t>
            </a:r>
            <a:endParaRPr>
              <a:uFillTx/>
            </a:endParaRPr>
          </a:p>
          <a:p>
            <a:pPr indent="0" lvl="0" marL="0" rtl="0">
              <a:spcBef>
                <a:spcPts val="1600"/>
              </a:spcBef>
              <a:spcAft>
                <a:spcPts val="0"/>
              </a:spcAft>
              <a:buNone/>
            </a:pPr>
            <a:r>
              <a:rPr lang="en">
                <a:uFillTx/>
              </a:rPr>
              <a:t>-There has been a shift in receiving parenting info</a:t>
            </a:r>
            <a:endParaRPr>
              <a:uFillTx/>
            </a:endParaRPr>
          </a:p>
          <a:p>
            <a:pPr indent="0" lvl="0" marL="0" rtl="0">
              <a:spcBef>
                <a:spcPts val="1600"/>
              </a:spcBef>
              <a:spcAft>
                <a:spcPts val="0"/>
              </a:spcAft>
              <a:buNone/>
            </a:pPr>
            <a:r>
              <a:rPr lang="en">
                <a:uFillTx/>
              </a:rPr>
              <a:t>-There are SO MANY DECISIONS  to make and TOO MANY OPTIONS</a:t>
            </a:r>
            <a:endParaRPr>
              <a:uFillTx/>
            </a:endParaRPr>
          </a:p>
          <a:p>
            <a:pPr indent="0" lvl="0" marL="0" rtl="0">
              <a:spcBef>
                <a:spcPts val="1600"/>
              </a:spcBef>
              <a:spcAft>
                <a:spcPts val="0"/>
              </a:spcAft>
              <a:buClr>
                <a:schemeClr val="dk1"/>
              </a:buClr>
              <a:buSzPts val="1100"/>
              <a:buFont typeface="Arial"/>
              <a:buNone/>
            </a:pPr>
            <a:r>
              <a:rPr>
                <a:uFillTx/>
              </a:rPr>
              <a:t/>
            </a:r>
            <a:endParaRPr>
              <a:uFillTx/>
            </a:endParaRPr>
          </a:p>
          <a:p>
            <a:pPr indent="0" lvl="0" marL="0" rtl="0">
              <a:spcBef>
                <a:spcPts val="1600"/>
              </a:spcBef>
              <a:spcAft>
                <a:spcPts val="160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385" name="Shape 38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43000" y="0"/>
            <a:ext cx="6857999" cy="51435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5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89" name="Shape 38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90" name="Shape 39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91" name="Shape 39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1600"/>
              </a:spcAft>
              <a:buNone/>
            </a:pPr>
            <a:r>
              <a:rPr lang="en">
                <a:uFillTx/>
              </a:rPr>
              <a:t>-</a:t>
            </a:r>
            <a:r>
              <a:rPr lang="en">
                <a:uFillTx/>
              </a:rPr>
              <a:t>TRUST. YOUR. GUT.</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395" name="Shape 39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96" name="Shape 39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397" name="Shape 39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-TRUST. YOUR. GUT.</a:t>
            </a:r>
            <a:endParaRPr>
              <a:uFillTx/>
            </a:endParaRPr>
          </a:p>
          <a:p>
            <a:pPr indent="0" lvl="0" marL="0" rtl="0">
              <a:spcBef>
                <a:spcPts val="1600"/>
              </a:spcBef>
              <a:spcAft>
                <a:spcPts val="1600"/>
              </a:spcAft>
              <a:buNone/>
            </a:pPr>
            <a:r>
              <a:rPr lang="en">
                <a:uFillTx/>
              </a:rPr>
              <a:t>-It’s also okay to be confused</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01" name="Shape 40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02" name="Shape 40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403" name="Shape 40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-TRUST. YOUR. GUT.</a:t>
            </a:r>
            <a:endParaRPr>
              <a:uFillTx/>
            </a:endParaRPr>
          </a:p>
          <a:p>
            <a:pPr indent="0" lvl="0" marL="0">
              <a:spcBef>
                <a:spcPts val="1600"/>
              </a:spcBef>
              <a:spcAft>
                <a:spcPts val="0"/>
              </a:spcAft>
              <a:buNone/>
            </a:pPr>
            <a:r>
              <a:rPr lang="en">
                <a:uFillTx/>
              </a:rPr>
              <a:t>-It’s also okay to be confused</a:t>
            </a:r>
            <a:endParaRPr>
              <a:uFillTx/>
            </a:endParaRPr>
          </a:p>
          <a:p>
            <a:pPr indent="0" lvl="0" marL="0" rtl="0">
              <a:spcBef>
                <a:spcPts val="1600"/>
              </a:spcBef>
              <a:spcAft>
                <a:spcPts val="1600"/>
              </a:spcAft>
              <a:buNone/>
            </a:pPr>
            <a:r>
              <a:rPr lang="en">
                <a:uFillTx/>
              </a:rPr>
              <a:t>-It’s not okay to feel...</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07" name="Shape 40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08" name="Shape 40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a:uFillTx/>
              </a:rPr>
              <a:t>Building confidence</a:t>
            </a:r>
            <a:endParaRPr>
              <a:uFillTx/>
            </a:endParaRPr>
          </a:p>
        </p:txBody>
      </p:sp>
      <p:sp>
        <p:nvSpPr>
          <p:cNvPr xmlns:c="http://schemas.openxmlformats.org/drawingml/2006/chart" xmlns:pic="http://schemas.openxmlformats.org/drawingml/2006/picture" xmlns:dgm="http://schemas.openxmlformats.org/drawingml/2006/diagram" id="409" name="Shape 40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-TRUST. YOUR. GUT.</a:t>
            </a:r>
            <a:endParaRPr>
              <a:uFillTx/>
            </a:endParaRPr>
          </a:p>
          <a:p>
            <a:pPr indent="0" lvl="0" marL="0">
              <a:spcBef>
                <a:spcPts val="1600"/>
              </a:spcBef>
              <a:spcAft>
                <a:spcPts val="0"/>
              </a:spcAft>
              <a:buNone/>
            </a:pPr>
            <a:r>
              <a:rPr lang="en">
                <a:uFillTx/>
              </a:rPr>
              <a:t>-It’s also okay to be confused</a:t>
            </a:r>
            <a:endParaRPr>
              <a:uFillTx/>
            </a:endParaRPr>
          </a:p>
          <a:p>
            <a:pPr indent="0" lvl="0" marL="0" rtl="0">
              <a:spcBef>
                <a:spcPts val="1600"/>
              </a:spcBef>
              <a:spcAft>
                <a:spcPts val="0"/>
              </a:spcAft>
              <a:buNone/>
            </a:pPr>
            <a:r>
              <a:rPr lang="en">
                <a:uFillTx/>
              </a:rPr>
              <a:t>-It’s not okay to feel...</a:t>
            </a:r>
            <a:endParaRPr>
              <a:uFillTx/>
            </a:endParaRPr>
          </a:p>
          <a:p>
            <a:pPr indent="0" lvl="0" marL="0" rtl="0">
              <a:spcBef>
                <a:spcPts val="1600"/>
              </a:spcBef>
              <a:spcAft>
                <a:spcPts val="1600"/>
              </a:spcAft>
              <a:buNone/>
            </a:pPr>
            <a:r>
              <a:rPr lang="en">
                <a:uFillTx/>
              </a:rPr>
              <a:t>-Are you parenting based on fear or based on what's best for your baby?</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13" name="Shape 4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14" name="Shape 41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Relationships</a:t>
            </a:r>
            <a:endParaRPr>
              <a:uFillTx/>
            </a:endParaRPr>
          </a:p>
        </p:txBody>
      </p:sp>
      <p:sp>
        <p:nvSpPr>
          <p:cNvPr xmlns:c="http://schemas.openxmlformats.org/drawingml/2006/chart" xmlns:pic="http://schemas.openxmlformats.org/drawingml/2006/picture" xmlns:dgm="http://schemas.openxmlformats.org/drawingml/2006/diagram" id="415" name="Shape 41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-You already have so much on your plate!</a:t>
            </a:r>
            <a:endParaRPr>
              <a:uFillTx/>
            </a:endParaRPr>
          </a:p>
          <a:p>
            <a:pPr indent="0" lvl="0" marL="0">
              <a:spcBef>
                <a:spcPts val="1600"/>
              </a:spcBef>
              <a:spcAft>
                <a:spcPts val="1600"/>
              </a:spcAft>
              <a:buNone/>
            </a:pPr>
            <a:r>
              <a:rPr lang="en">
                <a:uFillTx/>
              </a:rPr>
              <a:t>-Don’t forget Satan</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89" name="Shape 8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90" name="Shape 9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Who the heck am I?</a:t>
            </a:r>
            <a:endParaRPr>
              <a:uFillTx/>
            </a:endParaRPr>
          </a:p>
        </p:txBody>
      </p:sp>
      <p:sp>
        <p:nvSpPr>
          <p:cNvPr xmlns:c="http://schemas.openxmlformats.org/drawingml/2006/chart" xmlns:pic="http://schemas.openxmlformats.org/drawingml/2006/picture" xmlns:dgm="http://schemas.openxmlformats.org/drawingml/2006/diagram" id="91" name="Shape 9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-Amber Liston</a:t>
            </a:r>
            <a:endParaRPr>
              <a:uFillTx/>
            </a:endParaRPr>
          </a:p>
          <a:p>
            <a:pPr indent="0" lvl="0" marL="0">
              <a:spcBef>
                <a:spcPts val="1600"/>
              </a:spcBef>
              <a:spcAft>
                <a:spcPts val="0"/>
              </a:spcAft>
              <a:buNone/>
            </a:pPr>
            <a:r>
              <a:rPr lang="en">
                <a:uFillTx/>
              </a:rPr>
              <a:t>-I married Ben in 2004</a:t>
            </a:r>
            <a:endParaRPr>
              <a:uFillTx/>
            </a:endParaRPr>
          </a:p>
          <a:p>
            <a:pPr indent="0" lvl="0" marL="0">
              <a:spcBef>
                <a:spcPts val="1600"/>
              </a:spcBef>
              <a:spcAft>
                <a:spcPts val="0"/>
              </a:spcAft>
              <a:buNone/>
            </a:pPr>
            <a:r>
              <a:rPr lang="en">
                <a:uFillTx/>
              </a:rPr>
              <a:t>-We have 3 kids</a:t>
            </a:r>
            <a:endParaRPr>
              <a:uFillTx/>
            </a:endParaRPr>
          </a:p>
          <a:p>
            <a:pPr indent="0" lvl="0" marL="0">
              <a:spcBef>
                <a:spcPts val="1600"/>
              </a:spcBef>
              <a:spcAft>
                <a:spcPts val="0"/>
              </a:spcAft>
              <a:buNone/>
            </a:pPr>
            <a:r>
              <a:rPr>
                <a:uFillTx/>
              </a:rPr>
              <a:t/>
            </a:r>
            <a:endParaRPr>
              <a:uFillTx/>
            </a:endParaRPr>
          </a:p>
          <a:p>
            <a:pPr indent="0" lvl="0" marL="0" rtl="0">
              <a:spcBef>
                <a:spcPts val="1600"/>
              </a:spcBef>
              <a:spcAft>
                <a:spcPts val="160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92" name="Shape 92"/>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2285998" y="-1"/>
            <a:ext cx="6857999" cy="5143499"/>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6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19" name="Shape 41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0" name="Shape 42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21" name="Shape 42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Changes are unavoidable</a:t>
            </a:r>
            <a:endParaRPr>
              <a:uFillTx/>
            </a:endParaRPr>
          </a:p>
          <a:p>
            <a:pPr indent="0" lvl="0" marL="0" rtl="0">
              <a:spcBef>
                <a:spcPts val="1600"/>
              </a:spcBef>
              <a:spcAft>
                <a:spcPts val="1600"/>
              </a:spcAft>
              <a:buNone/>
            </a:pPr>
            <a:r>
              <a:rPr lang="en">
                <a:uFillTx/>
              </a:rPr>
              <a:t>Hormones are REAL</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25" name="Shape 42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6" name="Shape 42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27" name="Shape 42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Sex</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31" name="Shape 43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32" name="Shape 43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33" name="Shape 43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-Some people schedule it</a:t>
            </a:r>
            <a:endParaRPr>
              <a:uFillTx/>
            </a:endParaRPr>
          </a:p>
          <a:p>
            <a:pPr indent="0" lvl="0" marL="0">
              <a:spcBef>
                <a:spcPts val="1600"/>
              </a:spcBef>
              <a:spcAft>
                <a:spcPts val="0"/>
              </a:spcAft>
              <a:buNone/>
            </a:pPr>
            <a:r>
              <a:rPr lang="en">
                <a:uFillTx/>
              </a:rPr>
              <a:t>-Change your </a:t>
            </a:r>
            <a:r>
              <a:rPr lang="en">
                <a:uFillTx/>
              </a:rPr>
              <a:t>expectations </a:t>
            </a:r>
            <a:r>
              <a:rPr lang="en">
                <a:uFillTx/>
              </a:rPr>
              <a:t> </a:t>
            </a:r>
            <a:endParaRPr>
              <a:uFillTx/>
            </a:endParaRPr>
          </a:p>
          <a:p>
            <a:pPr indent="0" lvl="0" marL="0" rtl="0">
              <a:spcBef>
                <a:spcPts val="1600"/>
              </a:spcBef>
              <a:spcAft>
                <a:spcPts val="1600"/>
              </a:spcAft>
              <a:buNone/>
            </a:pPr>
            <a:r>
              <a:rPr lang="en">
                <a:uFillTx/>
              </a:rPr>
              <a:t>- “</a:t>
            </a:r>
            <a:r>
              <a:rPr lang="en">
                <a:uFillTx/>
              </a:rPr>
              <a:t>Just do it”</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37" name="Shape 43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38" name="Shape 43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From a </a:t>
            </a:r>
            <a:r>
              <a:rPr lang="en">
                <a:uFillTx/>
              </a:rPr>
              <a:t>secular resource re: sex after baby...</a:t>
            </a:r>
            <a:endParaRPr>
              <a:uFillTx/>
            </a:endParaRPr>
          </a:p>
        </p:txBody>
      </p:sp>
      <p:sp>
        <p:nvSpPr>
          <p:cNvPr xmlns:c="http://schemas.openxmlformats.org/drawingml/2006/chart" xmlns:pic="http://schemas.openxmlformats.org/drawingml/2006/picture" xmlns:dgm="http://schemas.openxmlformats.org/drawingml/2006/diagram" id="439" name="Shape 43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1600"/>
              </a:spcAft>
              <a:buNone/>
            </a:pPr>
            <a:r>
              <a:rPr lang="en">
                <a:uFillTx/>
              </a:rPr>
              <a:t>“</a:t>
            </a:r>
            <a:r>
              <a:rPr lang="en">
                <a:uFillTx/>
              </a:rPr>
              <a:t>This (sex after baby) is more difficult than it sounds. Modern women are trained to shun the wifely duty. If they are in the mood for sex, no problem. Maintenance sex, however, is akin to selling out. It shouldn’t be. There is nothing wrong with sex just for the sake of pleasing your husband, just as there is nothing wrong with romantic gestures just for the sake of husbands pleasing their wives. Marriage is a partnership. Sometimes we do something for our partner just because they are our partner and that would make them happy. Sex is only one of those things.</a:t>
            </a:r>
            <a:br>
              <a:rPr lang="en">
                <a:uFillTx/>
              </a:rPr>
            </a:br>
            <a:br>
              <a:rPr lang="en">
                <a:uFillTx/>
              </a:rPr>
            </a:br>
            <a:r>
              <a:rPr lang="en">
                <a:uFillTx/>
              </a:rPr>
              <a:t>Furthermore, sex for married people is also a way to simply reconnect. With all of the stresses of early parenthood, from baby concerns to family tensions, sex doesn’t have to be the ripped clothes thrown into the corner variety to be a good thing. Sorry for going sappy, but sometimes it is just about physical intimacy.”</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43" name="Shape 44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44" name="Shape 44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45" name="Shape 44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Sex</a:t>
            </a:r>
            <a:endParaRPr>
              <a:uFillTx/>
            </a:endParaRPr>
          </a:p>
          <a:p>
            <a:pPr indent="0" lvl="0" marL="0" rtl="0">
              <a:spcBef>
                <a:spcPts val="1600"/>
              </a:spcBef>
              <a:spcAft>
                <a:spcPts val="1600"/>
              </a:spcAft>
              <a:buNone/>
            </a:pPr>
            <a:r>
              <a:rPr lang="en">
                <a:uFillTx/>
              </a:rPr>
              <a:t>Time spent together</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49" name="Shape 44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0" name="Shape 45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51" name="Shape 45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-Be selective about your commitments</a:t>
            </a:r>
            <a:endParaRPr>
              <a:uFillTx/>
            </a:endParaRPr>
          </a:p>
          <a:p>
            <a:pPr indent="0" lvl="0" marL="0">
              <a:spcBef>
                <a:spcPts val="1600"/>
              </a:spcBef>
              <a:spcAft>
                <a:spcPts val="0"/>
              </a:spcAft>
              <a:buNone/>
            </a:pPr>
            <a:r>
              <a:rPr lang="en">
                <a:uFillTx/>
              </a:rPr>
              <a:t>-Turn off/set down/unplug the technology</a:t>
            </a:r>
            <a:endParaRPr>
              <a:uFillTx/>
            </a:endParaRPr>
          </a:p>
          <a:p>
            <a:pPr indent="0" lvl="0" marL="0">
              <a:spcBef>
                <a:spcPts val="1600"/>
              </a:spcBef>
              <a:spcAft>
                <a:spcPts val="0"/>
              </a:spcAft>
              <a:buNone/>
            </a:pPr>
            <a:r>
              <a:rPr lang="en">
                <a:uFillTx/>
              </a:rPr>
              <a:t>-Bond while doing chores</a:t>
            </a:r>
            <a:endParaRPr>
              <a:uFillTx/>
            </a:endParaRPr>
          </a:p>
          <a:p>
            <a:pPr indent="0" lvl="0" marL="0" rtl="0">
              <a:spcBef>
                <a:spcPts val="1600"/>
              </a:spcBef>
              <a:spcAft>
                <a:spcPts val="1600"/>
              </a:spcAft>
              <a:buNone/>
            </a:pPr>
            <a:r>
              <a:rPr lang="en">
                <a:uFillTx/>
              </a:rPr>
              <a:t>-Make </a:t>
            </a:r>
            <a:r>
              <a:rPr lang="en">
                <a:uFillTx/>
              </a:rPr>
              <a:t>arrangements to leave your baby</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55" name="Shape 45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6" name="Shape 45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57" name="Shape 45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Sex</a:t>
            </a:r>
            <a:endParaRPr>
              <a:uFillTx/>
            </a:endParaRPr>
          </a:p>
          <a:p>
            <a:pPr indent="0" lvl="0" marL="0" rtl="0">
              <a:spcBef>
                <a:spcPts val="1600"/>
              </a:spcBef>
              <a:spcAft>
                <a:spcPts val="0"/>
              </a:spcAft>
              <a:buNone/>
            </a:pPr>
            <a:r>
              <a:rPr lang="en">
                <a:uFillTx/>
              </a:rPr>
              <a:t>Time spent together</a:t>
            </a:r>
            <a:endParaRPr>
              <a:uFillTx/>
            </a:endParaRPr>
          </a:p>
          <a:p>
            <a:pPr indent="0" lvl="0" marL="0" rtl="0">
              <a:spcBef>
                <a:spcPts val="1600"/>
              </a:spcBef>
              <a:spcAft>
                <a:spcPts val="1600"/>
              </a:spcAft>
              <a:buNone/>
            </a:pPr>
            <a:r>
              <a:rPr lang="en">
                <a:uFillTx/>
              </a:rPr>
              <a:t>Expectations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61" name="Shape 46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62" name="Shape 46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63" name="Shape 46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-Clarify roles and chores</a:t>
            </a:r>
            <a:endParaRPr>
              <a:uFillTx/>
            </a:endParaRPr>
          </a:p>
          <a:p>
            <a:pPr indent="0" lvl="0" marL="0">
              <a:spcBef>
                <a:spcPts val="1600"/>
              </a:spcBef>
              <a:spcAft>
                <a:spcPts val="0"/>
              </a:spcAft>
              <a:buNone/>
            </a:pPr>
            <a:r>
              <a:rPr lang="en">
                <a:uFillTx/>
              </a:rPr>
              <a:t>-Normalize this challenge</a:t>
            </a:r>
            <a:endParaRPr>
              <a:uFillTx/>
            </a:endParaRPr>
          </a:p>
          <a:p>
            <a:pPr indent="0" lvl="0" marL="0" rt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67" name="Shape 46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68" name="Shape 46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69" name="Shape 46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Sex</a:t>
            </a:r>
            <a:endParaRPr>
              <a:uFillTx/>
            </a:endParaRPr>
          </a:p>
          <a:p>
            <a:pPr indent="0" lvl="0" marL="0" rtl="0">
              <a:spcBef>
                <a:spcPts val="1600"/>
              </a:spcBef>
              <a:spcAft>
                <a:spcPts val="0"/>
              </a:spcAft>
              <a:buNone/>
            </a:pPr>
            <a:r>
              <a:rPr lang="en">
                <a:uFillTx/>
              </a:rPr>
              <a:t>Time spent together</a:t>
            </a:r>
            <a:endParaRPr>
              <a:uFillTx/>
            </a:endParaRPr>
          </a:p>
          <a:p>
            <a:pPr indent="0" lvl="0" marL="0" rtl="0">
              <a:spcBef>
                <a:spcPts val="1600"/>
              </a:spcBef>
              <a:spcAft>
                <a:spcPts val="0"/>
              </a:spcAft>
              <a:buNone/>
            </a:pPr>
            <a:r>
              <a:rPr lang="en">
                <a:uFillTx/>
              </a:rPr>
              <a:t>Expectations</a:t>
            </a:r>
            <a:endParaRPr>
              <a:uFillTx/>
            </a:endParaRPr>
          </a:p>
          <a:p>
            <a:pPr indent="0" lvl="0" marL="0" rtl="0">
              <a:spcBef>
                <a:spcPts val="1600"/>
              </a:spcBef>
              <a:spcAft>
                <a:spcPts val="1600"/>
              </a:spcAft>
              <a:buNone/>
            </a:pPr>
            <a:r>
              <a:rPr lang="en">
                <a:uFillTx/>
              </a:rPr>
              <a:t>Shifted focus and new priorities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73" name="Shape 47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74" name="Shape 47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75" name="Shape 47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-Remember your </a:t>
            </a:r>
            <a:r>
              <a:rPr lang="en">
                <a:uFillTx/>
              </a:rPr>
              <a:t>husband is your partner in all of this, not just your baby’s dad</a:t>
            </a:r>
            <a:endParaRPr>
              <a:uFillTx/>
            </a:endParaRPr>
          </a:p>
          <a:p>
            <a:pPr indent="0" lvl="0" marL="0">
              <a:spcBef>
                <a:spcPts val="1600"/>
              </a:spcBef>
              <a:spcAft>
                <a:spcPts val="0"/>
              </a:spcAft>
              <a:buNone/>
            </a:pPr>
            <a:r>
              <a:rPr lang="en">
                <a:uFillTx/>
              </a:rPr>
              <a:t>-Believe that you and your spouse are the center of your family  </a:t>
            </a:r>
            <a:endParaRPr>
              <a:uFillTx/>
            </a:endParaRPr>
          </a:p>
          <a:p>
            <a:pPr indent="0" lvl="0" marL="0" rtl="0">
              <a:spcBef>
                <a:spcPts val="1600"/>
              </a:spcBef>
              <a:spcAft>
                <a:spcPts val="1600"/>
              </a:spcAft>
              <a:buNone/>
            </a:pPr>
            <a:r>
              <a:rPr lang="en">
                <a:uFillTx/>
              </a:rPr>
              <a:t>-Discuss what things, events, people you will prioritize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96" name="Shape 9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97" name="Shape 9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Who the heck am I?</a:t>
            </a:r>
            <a:endParaRPr>
              <a:uFillTx/>
            </a:endParaRPr>
          </a:p>
        </p:txBody>
      </p:sp>
      <p:sp>
        <p:nvSpPr>
          <p:cNvPr xmlns:c="http://schemas.openxmlformats.org/drawingml/2006/chart" xmlns:pic="http://schemas.openxmlformats.org/drawingml/2006/picture" xmlns:dgm="http://schemas.openxmlformats.org/drawingml/2006/diagram" id="98" name="Shape 9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-Amber Liston</a:t>
            </a:r>
            <a:endParaRPr>
              <a:uFillTx/>
            </a:endParaRPr>
          </a:p>
          <a:p>
            <a:pPr indent="0" lvl="0" marL="0">
              <a:spcBef>
                <a:spcPts val="1600"/>
              </a:spcBef>
              <a:spcAft>
                <a:spcPts val="0"/>
              </a:spcAft>
              <a:buNone/>
            </a:pPr>
            <a:r>
              <a:rPr lang="en">
                <a:uFillTx/>
              </a:rPr>
              <a:t>-I married Ben in 2004</a:t>
            </a:r>
            <a:endParaRPr>
              <a:uFillTx/>
            </a:endParaRPr>
          </a:p>
          <a:p>
            <a:pPr indent="0" lvl="0" marL="0">
              <a:spcBef>
                <a:spcPts val="1600"/>
              </a:spcBef>
              <a:spcAft>
                <a:spcPts val="0"/>
              </a:spcAft>
              <a:buNone/>
            </a:pPr>
            <a:r>
              <a:rPr lang="en">
                <a:uFillTx/>
              </a:rPr>
              <a:t>-We have 3 kids</a:t>
            </a:r>
            <a:endParaRPr>
              <a:uFillTx/>
            </a:endParaRPr>
          </a:p>
          <a:p>
            <a:pPr indent="0" lvl="0" marL="0" rtl="0">
              <a:spcBef>
                <a:spcPts val="1600"/>
              </a:spcBef>
              <a:spcAft>
                <a:spcPts val="1600"/>
              </a:spcAft>
              <a:buNone/>
            </a:pPr>
            <a:r>
              <a:rPr lang="en">
                <a:uFillTx/>
              </a:rPr>
              <a:t>-I have a burden for new moms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79" name="Shape 47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80" name="Shape 48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81" name="Shape 48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-Your love for </a:t>
            </a:r>
            <a:r>
              <a:rPr lang="en">
                <a:uFillTx/>
              </a:rPr>
              <a:t>your husband will grow</a:t>
            </a:r>
            <a:endParaRPr>
              <a:uFillTx/>
            </a:endParaRPr>
          </a:p>
          <a:p>
            <a:pPr indent="0" lvl="0" marL="0">
              <a:spcBef>
                <a:spcPts val="1600"/>
              </a:spcBef>
              <a:spcAft>
                <a:spcPts val="0"/>
              </a:spcAft>
              <a:buNone/>
            </a:pPr>
            <a:r>
              <a:rPr lang="en">
                <a:uFillTx/>
              </a:rPr>
              <a:t>-You have so many new inside jokes</a:t>
            </a:r>
            <a:endParaRPr>
              <a:uFillTx/>
            </a:endParaRPr>
          </a:p>
          <a:p>
            <a:pPr indent="0" lvl="0" marL="0" rtl="0">
              <a:spcBef>
                <a:spcPts val="1600"/>
              </a:spcBef>
              <a:spcAft>
                <a:spcPts val="1600"/>
              </a:spcAft>
              <a:buNone/>
            </a:pPr>
            <a:r>
              <a:rPr lang="en">
                <a:uFillTx/>
              </a:rPr>
              <a:t>-You'll see him come through in unexpected ways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85" name="Shape 48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86" name="Shape 48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400">
                <a:uFillTx/>
              </a:rPr>
              <a:t>Becoming a parent affects your relationship with: </a:t>
            </a:r>
            <a:r>
              <a:rPr lang="en" sz="2400" u="sng">
                <a:uFillTx/>
              </a:rPr>
              <a:t>your spouse</a:t>
            </a:r>
            <a:endParaRPr sz="2400" u="sng">
              <a:uFillTx/>
            </a:endParaRPr>
          </a:p>
        </p:txBody>
      </p:sp>
      <p:sp>
        <p:nvSpPr>
          <p:cNvPr xmlns:c="http://schemas.openxmlformats.org/drawingml/2006/chart" xmlns:pic="http://schemas.openxmlformats.org/drawingml/2006/picture" xmlns:dgm="http://schemas.openxmlformats.org/drawingml/2006/diagram" id="487" name="Shape 48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-Your love for your husband will grow</a:t>
            </a:r>
            <a:endParaRPr>
              <a:uFillTx/>
            </a:endParaRPr>
          </a:p>
          <a:p>
            <a:pPr indent="0" lvl="0" marL="0" rtl="0">
              <a:spcBef>
                <a:spcPts val="1600"/>
              </a:spcBef>
              <a:spcAft>
                <a:spcPts val="0"/>
              </a:spcAft>
              <a:buNone/>
            </a:pPr>
            <a:r>
              <a:rPr lang="en">
                <a:uFillTx/>
              </a:rPr>
              <a:t>-You have so many new inside jokes</a:t>
            </a:r>
            <a:endParaRPr>
              <a:uFillTx/>
            </a:endParaRPr>
          </a:p>
          <a:p>
            <a:pPr indent="0" lvl="0" marL="0" rtl="0">
              <a:spcBef>
                <a:spcPts val="1600"/>
              </a:spcBef>
              <a:spcAft>
                <a:spcPts val="1600"/>
              </a:spcAft>
              <a:buNone/>
            </a:pPr>
            <a:r>
              <a:rPr lang="en">
                <a:uFillTx/>
              </a:rPr>
              <a:t>-You'll see him come through in unexpected ways</a:t>
            </a:r>
            <a:endParaRPr>
              <a:uFillTx/>
            </a:endParaRPr>
          </a:p>
        </p:txBody>
      </p:sp>
      <p:pic>
        <p:nvPicPr>
          <p:cNvPr xmlns:c="http://schemas.openxmlformats.org/drawingml/2006/chart" xmlns:pic="http://schemas.openxmlformats.org/drawingml/2006/picture" xmlns:dgm="http://schemas.openxmlformats.org/drawingml/2006/diagram" id="488" name="Shape 488"/>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0" y="0"/>
            <a:ext cx="4116153" cy="5143502"/>
          </a:xfrm>
          <a:prstGeom prst="rect">
            <a:avLst/>
          </a:prstGeom>
          <a:noFill/>
          <a:ln>
            <a:noFill/>
          </a:ln>
        </p:spPr>
      </p:pic>
      <p:pic>
        <p:nvPicPr>
          <p:cNvPr xmlns:c="http://schemas.openxmlformats.org/drawingml/2006/chart" xmlns:pic="http://schemas.openxmlformats.org/drawingml/2006/picture" xmlns:dgm="http://schemas.openxmlformats.org/drawingml/2006/diagram" id="489" name="Shape 489"/>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4716150" y="513675"/>
            <a:ext cx="4116153" cy="4116153"/>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7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93" name="Shape 49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94" name="Shape 49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495" name="Shape 49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 new level of trust may need to be established...</a:t>
            </a:r>
            <a:endParaRPr>
              <a:uFillTx/>
            </a:endParaRPr>
          </a:p>
          <a:p>
            <a:pPr indent="0" lvl="0" marL="0" rtl="0">
              <a:spcBef>
                <a:spcPts val="1600"/>
              </a:spcBef>
              <a:spcAft>
                <a:spcPts val="1600"/>
              </a:spcAft>
              <a:buNone/>
            </a:pPr>
            <a:r>
              <a:rPr lang="en">
                <a:uFillTx/>
              </a:rPr>
              <a:t>   </a:t>
            </a:r>
            <a:r>
              <a:rPr lang="en">
                <a:uFillTx/>
              </a:rPr>
              <a:t>“I knew you before I formed you in your mother’s womb. Before you were born I set you apart and appointed you as my prophet to the nations.”</a:t>
            </a:r>
            <a:br>
              <a:rPr lang="en">
                <a:uFillTx/>
              </a:rPr>
            </a:br>
            <a:r>
              <a:rPr lang="en">
                <a:uFillTx/>
              </a:rPr>
              <a:t>‭‭Jeremiah‬ ‭1:5‬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499" name="Shape 49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00" name="Shape 50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501" name="Shape 50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new level of trust may need to be established...</a:t>
            </a:r>
            <a:endParaRPr>
              <a:uFillTx/>
            </a:endParaRPr>
          </a:p>
          <a:p>
            <a:pPr indent="0" lvl="0" marL="0">
              <a:spcBef>
                <a:spcPts val="1600"/>
              </a:spcBef>
              <a:spcAft>
                <a:spcPts val="0"/>
              </a:spcAft>
              <a:buNone/>
            </a:pPr>
            <a:r>
              <a:rPr lang="en">
                <a:uFillTx/>
              </a:rPr>
              <a:t>   </a:t>
            </a:r>
            <a:r>
              <a:rPr lang="en">
                <a:uFillTx/>
              </a:rPr>
              <a:t>“I knew you before I formed you in your mother’s womb. Before you were born I set you apart and appointed you as my prophet to the nations.”</a:t>
            </a:r>
            <a:br>
              <a:rPr lang="en">
                <a:uFillTx/>
              </a:rPr>
            </a:br>
            <a:r>
              <a:rPr lang="en">
                <a:uFillTx/>
              </a:rPr>
              <a:t>‭‭Jeremiah‬ ‭1:5‬ </a:t>
            </a:r>
            <a:endParaRPr>
              <a:uFillTx/>
            </a:endParaRPr>
          </a:p>
          <a:p>
            <a:pPr indent="0" lvl="0" marL="0" rtl="0">
              <a:spcBef>
                <a:spcPts val="1600"/>
              </a:spcBef>
              <a:spcAft>
                <a:spcPts val="1600"/>
              </a:spcAft>
              <a:buNone/>
            </a:pPr>
            <a:r>
              <a:rPr lang="en">
                <a:uFillTx/>
              </a:rPr>
              <a:t>-A new </a:t>
            </a:r>
            <a:r>
              <a:rPr lang="en">
                <a:uFillTx/>
              </a:rPr>
              <a:t>understanding of love you've probably never experienced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05" name="Shape 5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06" name="Shape 50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507" name="Shape 50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-A new level of trust may need to be established...</a:t>
            </a:r>
            <a:endParaRPr>
              <a:uFillTx/>
            </a:endParaRPr>
          </a:p>
          <a:p>
            <a:pPr indent="0" lvl="0" marL="0" rtl="0">
              <a:spcBef>
                <a:spcPts val="1600"/>
              </a:spcBef>
              <a:spcAft>
                <a:spcPts val="0"/>
              </a:spcAft>
              <a:buNone/>
            </a:pPr>
            <a:r>
              <a:rPr lang="en">
                <a:uFillTx/>
              </a:rPr>
              <a:t>   </a:t>
            </a:r>
            <a:r>
              <a:rPr lang="en">
                <a:uFillTx/>
              </a:rPr>
              <a:t>“I knew you before I formed you in your mother’s womb. Before you were born I set you apart and appointed you as my prophet to the nations.”</a:t>
            </a:r>
            <a:br>
              <a:rPr lang="en">
                <a:uFillTx/>
              </a:rPr>
            </a:br>
            <a:r>
              <a:rPr lang="en">
                <a:uFillTx/>
              </a:rPr>
              <a:t>‭‭Jeremiah‬ ‭1:5‬</a:t>
            </a:r>
            <a:endParaRPr>
              <a:uFillTx/>
            </a:endParaRPr>
          </a:p>
          <a:p>
            <a:pPr indent="0" lvl="0" marL="0">
              <a:spcBef>
                <a:spcPts val="1600"/>
              </a:spcBef>
              <a:spcAft>
                <a:spcPts val="0"/>
              </a:spcAft>
              <a:buNone/>
            </a:pPr>
            <a:r>
              <a:rPr lang="en">
                <a:uFillTx/>
              </a:rPr>
              <a:t>-A new understanding of love you've probably never experienced </a:t>
            </a:r>
            <a:endParaRPr>
              <a:uFillTx/>
            </a:endParaRPr>
          </a:p>
          <a:p>
            <a:pPr indent="0" lvl="0" marL="0" rtl="0">
              <a:spcBef>
                <a:spcPts val="1600"/>
              </a:spcBef>
              <a:spcAft>
                <a:spcPts val="1600"/>
              </a:spcAft>
              <a:buNone/>
            </a:pPr>
            <a:r>
              <a:rPr lang="en">
                <a:uFillTx/>
              </a:rPr>
              <a:t>   “Now, most people would not be willing to die for an upright person, though someone might perhaps be willing to die for a person who is especially good. </a:t>
            </a:r>
            <a:r>
              <a:rPr lang="en" u="sng">
                <a:uFillTx/>
              </a:rPr>
              <a:t>But God showed his great love for us by sending Christ to die for us while we were still sinners.</a:t>
            </a:r>
            <a:r>
              <a:rPr lang="en">
                <a:uFillTx/>
              </a:rPr>
              <a:t>”</a:t>
            </a:r>
            <a:br>
              <a:rPr lang="en">
                <a:uFillTx/>
              </a:rPr>
            </a:br>
            <a:r>
              <a:rPr lang="en">
                <a:uFillTx/>
              </a:rPr>
              <a:t>‭‭Romans‬ ‭5:7-8‬</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11" name="Shape 51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12" name="Shape 51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a:uFillTx/>
            </a:endParaRPr>
          </a:p>
        </p:txBody>
      </p:sp>
      <p:sp>
        <p:nvSpPr>
          <p:cNvPr xmlns:c="http://schemas.openxmlformats.org/drawingml/2006/chart" xmlns:pic="http://schemas.openxmlformats.org/drawingml/2006/picture" xmlns:dgm="http://schemas.openxmlformats.org/drawingml/2006/diagram" id="513" name="Shape 51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 new </a:t>
            </a:r>
            <a:r>
              <a:rPr lang="en">
                <a:uFillTx/>
              </a:rPr>
              <a:t>understanding of how God wants to bless you</a:t>
            </a:r>
            <a:endParaRPr>
              <a:uFillTx/>
            </a:endParaRPr>
          </a:p>
          <a:p>
            <a:pPr indent="0" lvl="0" marL="0">
              <a:spcBef>
                <a:spcPts val="1600"/>
              </a:spcBef>
              <a:spcAft>
                <a:spcPts val="1600"/>
              </a:spcAft>
              <a:buNone/>
            </a:pPr>
            <a:r>
              <a:rPr lang="en">
                <a:uFillTx/>
              </a:rPr>
              <a:t>   “You fathers—if your children ask for a fish, do you give them a snake instead? Or if they ask for an egg, do you give them a scorpion? Of course not! So if you sinful people know how to give good gifts to your children, how much more will your heavenly Father give the Holy Spirit to those who ask him.”</a:t>
            </a:r>
            <a:br>
              <a:rPr lang="en">
                <a:uFillTx/>
              </a:rPr>
            </a:br>
            <a:r>
              <a:rPr lang="en">
                <a:uFillTx/>
              </a:rPr>
              <a:t>‭‭Luke‬ ‭11:11-13‬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17" name="Shape 51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18" name="Shape 51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519" name="Shape 51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1600"/>
              </a:spcAft>
              <a:buNone/>
            </a:pPr>
            <a:r>
              <a:rPr lang="en">
                <a:uFillTx/>
              </a:rPr>
              <a:t>-A new level of compassion and new ways to view people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23" name="Shape 5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24" name="Shape 52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525" name="Shape 52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-Less time, less focus, less energy</a:t>
            </a:r>
            <a:endParaRPr>
              <a:uFillTx/>
            </a:endParaRPr>
          </a:p>
          <a:p>
            <a:pPr indent="0" lvl="0" marL="0">
              <a:spcBef>
                <a:spcPts val="1600"/>
              </a:spcBef>
              <a:spcAft>
                <a:spcPts val="0"/>
              </a:spcAft>
              <a:buNone/>
            </a:pPr>
            <a:r>
              <a:rPr lang="en">
                <a:uFillTx/>
              </a:rPr>
              <a:t>-Have a plan</a:t>
            </a:r>
            <a:endParaRPr>
              <a:uFillTx/>
            </a:endParaRPr>
          </a:p>
          <a:p>
            <a:pPr indent="0" lvl="0" marL="0">
              <a:spcBef>
                <a:spcPts val="1600"/>
              </a:spcBef>
              <a:spcAft>
                <a:spcPts val="0"/>
              </a:spcAft>
              <a:buNone/>
            </a:pPr>
            <a:r>
              <a:rPr lang="en">
                <a:uFillTx/>
              </a:rPr>
              <a:t>-Find some friends and swap time</a:t>
            </a:r>
            <a:endParaRPr>
              <a:uFillTx/>
            </a:endParaRPr>
          </a:p>
          <a:p>
            <a:pPr indent="0" lvl="0" marL="0" rtl="0">
              <a:spcBef>
                <a:spcPts val="1600"/>
              </a:spcBef>
              <a:spcAft>
                <a:spcPts val="1600"/>
              </a:spcAft>
              <a:buNone/>
            </a:pPr>
            <a:r>
              <a:rPr lang="en">
                <a:uFillTx/>
              </a:rPr>
              <a:t>-GRACE...be okay with what you can do while also striving for more</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29" name="Shape 52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30" name="Shape 53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531" name="Shape 53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Practical tips for dealing with the challenges:</a:t>
            </a:r>
            <a:endParaRPr>
              <a:uFillTx/>
            </a:endParaRPr>
          </a:p>
          <a:p>
            <a:pPr indent="0" lvl="0" marL="0" rtl="0">
              <a:spcBef>
                <a:spcPts val="1600"/>
              </a:spcBef>
              <a:spcAft>
                <a:spcPts val="0"/>
              </a:spcAft>
              <a:buNone/>
            </a:pPr>
            <a:r>
              <a:rPr lang="en">
                <a:uFillTx/>
              </a:rPr>
              <a:t>-Have a plan</a:t>
            </a:r>
            <a:endParaRPr>
              <a:uFillTx/>
            </a:endParaRPr>
          </a:p>
          <a:p>
            <a:pPr indent="0" lvl="0" marL="0" rtl="0">
              <a:spcBef>
                <a:spcPts val="1600"/>
              </a:spcBef>
              <a:spcAft>
                <a:spcPts val="0"/>
              </a:spcAft>
              <a:buNone/>
            </a:pPr>
            <a:r>
              <a:rPr lang="en">
                <a:uFillTx/>
              </a:rPr>
              <a:t>-Find some friends and swap time</a:t>
            </a:r>
            <a:endParaRPr>
              <a:uFillTx/>
            </a:endParaRPr>
          </a:p>
          <a:p>
            <a:pPr indent="0" lvl="0" marL="0">
              <a:spcBef>
                <a:spcPts val="1600"/>
              </a:spcBef>
              <a:spcAft>
                <a:spcPts val="0"/>
              </a:spcAft>
              <a:buNone/>
            </a:pPr>
            <a:r>
              <a:rPr lang="en">
                <a:uFillTx/>
              </a:rPr>
              <a:t>-GRACE...be okay with what you can do while also striving for more</a:t>
            </a:r>
            <a:endParaRPr>
              <a:uFillTx/>
            </a:endParaRPr>
          </a:p>
          <a:p>
            <a:pPr indent="0" lvl="0" marL="0" rtl="0">
              <a:spcBef>
                <a:spcPts val="1600"/>
              </a:spcBef>
              <a:spcAft>
                <a:spcPts val="1600"/>
              </a:spcAft>
              <a:buNone/>
            </a:pPr>
            <a:r>
              <a:rPr lang="en">
                <a:uFillTx/>
              </a:rPr>
              <a:t>-</a:t>
            </a:r>
            <a:r>
              <a:rPr b="1" lang="en" u="sng">
                <a:uFillTx/>
              </a:rPr>
              <a:t>GRACE</a:t>
            </a:r>
            <a:endParaRPr b="1" u="sng">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35" name="Shape 53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36" name="Shape 53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God</a:t>
            </a:r>
            <a:endParaRPr sz="2600">
              <a:uFillTx/>
            </a:endParaRPr>
          </a:p>
        </p:txBody>
      </p:sp>
      <p:sp>
        <p:nvSpPr>
          <p:cNvPr xmlns:c="http://schemas.openxmlformats.org/drawingml/2006/chart" xmlns:pic="http://schemas.openxmlformats.org/drawingml/2006/picture" xmlns:dgm="http://schemas.openxmlformats.org/drawingml/2006/diagram" id="537" name="Shape 53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Practical tips for dealing with the challenges:</a:t>
            </a:r>
            <a:endParaRPr>
              <a:uFillTx/>
            </a:endParaRPr>
          </a:p>
          <a:p>
            <a:pPr indent="0" lvl="0" marL="0" rtl="0">
              <a:spcBef>
                <a:spcPts val="1600"/>
              </a:spcBef>
              <a:spcAft>
                <a:spcPts val="0"/>
              </a:spcAft>
              <a:buNone/>
            </a:pPr>
            <a:r>
              <a:rPr lang="en">
                <a:uFillTx/>
              </a:rPr>
              <a:t>-Have a plan</a:t>
            </a:r>
            <a:endParaRPr>
              <a:uFillTx/>
            </a:endParaRPr>
          </a:p>
          <a:p>
            <a:pPr indent="0" lvl="0" marL="0" rtl="0">
              <a:spcBef>
                <a:spcPts val="1600"/>
              </a:spcBef>
              <a:spcAft>
                <a:spcPts val="0"/>
              </a:spcAft>
              <a:buNone/>
            </a:pPr>
            <a:r>
              <a:rPr lang="en">
                <a:uFillTx/>
              </a:rPr>
              <a:t>-Find some friends and swap time</a:t>
            </a:r>
            <a:endParaRPr>
              <a:uFillTx/>
            </a:endParaRPr>
          </a:p>
          <a:p>
            <a:pPr indent="0" lvl="0" marL="0" rtl="0">
              <a:spcBef>
                <a:spcPts val="1600"/>
              </a:spcBef>
              <a:spcAft>
                <a:spcPts val="0"/>
              </a:spcAft>
              <a:buNone/>
            </a:pPr>
            <a:r>
              <a:rPr lang="en">
                <a:uFillTx/>
              </a:rPr>
              <a:t>-GRACE...be okay with what you can do while also striving for more</a:t>
            </a:r>
            <a:endParaRPr>
              <a:uFillTx/>
            </a:endParaRPr>
          </a:p>
          <a:p>
            <a:pPr indent="0" lvl="0" marL="0">
              <a:spcBef>
                <a:spcPts val="1600"/>
              </a:spcBef>
              <a:spcAft>
                <a:spcPts val="0"/>
              </a:spcAft>
              <a:buNone/>
            </a:pPr>
            <a:r>
              <a:rPr lang="en">
                <a:uFillTx/>
              </a:rPr>
              <a:t>-</a:t>
            </a:r>
            <a:r>
              <a:rPr b="1" lang="en" u="sng">
                <a:uFillTx/>
              </a:rPr>
              <a:t>GRACE</a:t>
            </a:r>
            <a:endParaRPr b="1" u="sng">
              <a:uFillTx/>
            </a:endParaRPr>
          </a:p>
          <a:p>
            <a:pPr indent="0" lvl="0" marL="0" rtl="0">
              <a:spcBef>
                <a:spcPts val="1600"/>
              </a:spcBef>
              <a:spcAft>
                <a:spcPts val="1600"/>
              </a:spcAft>
              <a:buNone/>
            </a:pPr>
            <a:r>
              <a:rPr b="1" lang="en" sz="3400" u="sng">
                <a:uFillTx/>
              </a:rPr>
              <a:t>-GRACE</a:t>
            </a:r>
            <a:endParaRPr b="1" sz="3400" u="sng">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02" name="Shape 10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03" name="Shape 10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Where did this burden come from?</a:t>
            </a:r>
            <a:endParaRPr>
              <a:uFillTx/>
            </a:endParaRPr>
          </a:p>
        </p:txBody>
      </p:sp>
      <p:sp>
        <p:nvSpPr>
          <p:cNvPr xmlns:c="http://schemas.openxmlformats.org/drawingml/2006/chart" xmlns:pic="http://schemas.openxmlformats.org/drawingml/2006/picture" xmlns:dgm="http://schemas.openxmlformats.org/drawingml/2006/diagram" id="104" name="Shape 10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-The exact moment I realized my joy was being stolen</a:t>
            </a:r>
            <a:endParaRPr>
              <a:uFillTx/>
            </a:endParaRPr>
          </a:p>
          <a:p>
            <a:pPr indent="0" lvl="0" marL="0" rtl="0">
              <a:spcBef>
                <a:spcPts val="1600"/>
              </a:spcBef>
              <a:spcAft>
                <a:spcPts val="1600"/>
              </a:spcAft>
              <a:buNone/>
            </a:pPr>
            <a:r>
              <a:rPr lang="en">
                <a:uFillTx/>
              </a:rPr>
              <a:t>-Interactions with new moms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41" name="Shape 5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42" name="Shape 54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friends</a:t>
            </a:r>
            <a:endParaRPr>
              <a:uFillTx/>
            </a:endParaRPr>
          </a:p>
        </p:txBody>
      </p:sp>
      <p:sp>
        <p:nvSpPr>
          <p:cNvPr xmlns:c="http://schemas.openxmlformats.org/drawingml/2006/chart" xmlns:pic="http://schemas.openxmlformats.org/drawingml/2006/picture" xmlns:dgm="http://schemas.openxmlformats.org/drawingml/2006/diagram" id="543" name="Shape 54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-This </a:t>
            </a:r>
            <a:r>
              <a:rPr lang="en">
                <a:uFillTx/>
              </a:rPr>
              <a:t>will look different depending on the friend/friendship</a:t>
            </a:r>
            <a:endParaRPr>
              <a:uFillTx/>
            </a:endParaRPr>
          </a:p>
          <a:p>
            <a:pPr indent="0" lvl="0" marL="0">
              <a:spcBef>
                <a:spcPts val="1600"/>
              </a:spcBef>
              <a:spcAft>
                <a:spcPts val="0"/>
              </a:spcAft>
              <a:buNone/>
            </a:pPr>
            <a:r>
              <a:rPr lang="en">
                <a:uFillTx/>
              </a:rPr>
              <a:t>-Less time, more </a:t>
            </a:r>
            <a:r>
              <a:rPr lang="en">
                <a:uFillTx/>
              </a:rPr>
              <a:t>distractions, differing priorities, difficult to get out</a:t>
            </a:r>
            <a:endParaRPr>
              <a:uFillTx/>
            </a:endParaRPr>
          </a:p>
          <a:p>
            <a:pPr indent="0" lvl="0" marL="0">
              <a:spcBef>
                <a:spcPts val="1600"/>
              </a:spcBef>
              <a:spcAft>
                <a:spcPts val="0"/>
              </a:spcAft>
              <a:buNone/>
            </a:pPr>
            <a:r>
              <a:rPr lang="en">
                <a:uFillTx/>
              </a:rPr>
              <a:t>-Your friends love </a:t>
            </a:r>
            <a:r>
              <a:rPr lang="en">
                <a:uFillTx/>
              </a:rPr>
              <a:t>your baby!</a:t>
            </a:r>
            <a:endParaRPr>
              <a:uFillTx/>
            </a:endParaRPr>
          </a:p>
          <a:p>
            <a:pPr indent="0" lvl="0" marL="0" rtl="0">
              <a:spcBef>
                <a:spcPts val="1600"/>
              </a:spcBef>
              <a:spcAft>
                <a:spcPts val="1600"/>
              </a:spcAft>
              <a:buNone/>
            </a:pPr>
            <a:r>
              <a:rPr lang="en">
                <a:uFillTx/>
              </a:rPr>
              <a:t>-Your friend’s kids can be your kid’s friends!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47" name="Shape 54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48" name="Shape 54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600">
                <a:uFillTx/>
              </a:rPr>
              <a:t>Becoming a parent affects your relationship with: </a:t>
            </a:r>
            <a:r>
              <a:rPr lang="en" sz="2600" u="sng">
                <a:uFillTx/>
              </a:rPr>
              <a:t>friends</a:t>
            </a:r>
            <a:endParaRPr>
              <a:uFillTx/>
            </a:endParaRPr>
          </a:p>
        </p:txBody>
      </p:sp>
      <p:sp>
        <p:nvSpPr>
          <p:cNvPr xmlns:c="http://schemas.openxmlformats.org/drawingml/2006/chart" xmlns:pic="http://schemas.openxmlformats.org/drawingml/2006/picture" xmlns:dgm="http://schemas.openxmlformats.org/drawingml/2006/diagram" id="549" name="Shape 54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-This will look different depending on the friend/friendship</a:t>
            </a:r>
            <a:endParaRPr>
              <a:uFillTx/>
            </a:endParaRPr>
          </a:p>
          <a:p>
            <a:pPr indent="0" lvl="0" marL="0" rtl="0">
              <a:spcBef>
                <a:spcPts val="1600"/>
              </a:spcBef>
              <a:spcAft>
                <a:spcPts val="0"/>
              </a:spcAft>
              <a:buNone/>
            </a:pPr>
            <a:r>
              <a:rPr lang="en">
                <a:uFillTx/>
              </a:rPr>
              <a:t>-Less time, more distractions, differing priorities, difficult to get out</a:t>
            </a:r>
            <a:endParaRPr>
              <a:uFillTx/>
            </a:endParaRPr>
          </a:p>
          <a:p>
            <a:pPr indent="0" lvl="0" marL="0" rtl="0">
              <a:spcBef>
                <a:spcPts val="1600"/>
              </a:spcBef>
              <a:spcAft>
                <a:spcPts val="0"/>
              </a:spcAft>
              <a:buNone/>
            </a:pPr>
            <a:r>
              <a:rPr lang="en">
                <a:uFillTx/>
              </a:rPr>
              <a:t>-Your friends love your baby!</a:t>
            </a:r>
            <a:endParaRPr>
              <a:uFillTx/>
            </a:endParaRPr>
          </a:p>
          <a:p>
            <a:pPr indent="0" lvl="0" marL="0" rtl="0">
              <a:spcBef>
                <a:spcPts val="1600"/>
              </a:spcBef>
              <a:spcAft>
                <a:spcPts val="1600"/>
              </a:spcAft>
              <a:buNone/>
            </a:pPr>
            <a:r>
              <a:rPr lang="en">
                <a:uFillTx/>
              </a:rPr>
              <a:t>-Your friend’s kids can be your kid’s friends!</a:t>
            </a:r>
            <a:endParaRPr>
              <a:uFillTx/>
            </a:endParaRPr>
          </a:p>
        </p:txBody>
      </p:sp>
      <p:pic>
        <p:nvPicPr>
          <p:cNvPr xmlns:c="http://schemas.openxmlformats.org/drawingml/2006/chart" xmlns:pic="http://schemas.openxmlformats.org/drawingml/2006/picture" xmlns:dgm="http://schemas.openxmlformats.org/drawingml/2006/diagram" id="550" name="Shape 550"/>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0" y="0"/>
            <a:ext cx="9144000" cy="51435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8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54" name="Shape 55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55" name="Shape 55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600">
                <a:uFillTx/>
              </a:rPr>
              <a:t>Becoming a parent affects your relationship with: </a:t>
            </a:r>
            <a:r>
              <a:rPr lang="en" sz="2600" u="sng">
                <a:uFillTx/>
              </a:rPr>
              <a:t>friends</a:t>
            </a:r>
            <a:endParaRPr>
              <a:uFillTx/>
            </a:endParaRPr>
          </a:p>
        </p:txBody>
      </p:sp>
      <p:sp>
        <p:nvSpPr>
          <p:cNvPr xmlns:c="http://schemas.openxmlformats.org/drawingml/2006/chart" xmlns:pic="http://schemas.openxmlformats.org/drawingml/2006/picture" xmlns:dgm="http://schemas.openxmlformats.org/drawingml/2006/diagram" id="556" name="Shape 55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081379"/>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-Get creative</a:t>
            </a:r>
            <a:endParaRPr>
              <a:uFillTx/>
            </a:endParaRPr>
          </a:p>
          <a:p>
            <a:pPr indent="0" lvl="0" marL="0">
              <a:spcBef>
                <a:spcPts val="1600"/>
              </a:spcBef>
              <a:spcAft>
                <a:spcPts val="0"/>
              </a:spcAft>
              <a:buNone/>
            </a:pPr>
            <a:r>
              <a:rPr lang="en">
                <a:uFillTx/>
              </a:rPr>
              <a:t>-Low </a:t>
            </a:r>
            <a:r>
              <a:rPr lang="en">
                <a:uFillTx/>
              </a:rPr>
              <a:t>expectations for your time</a:t>
            </a:r>
            <a:endParaRPr>
              <a:uFillTx/>
            </a:endParaRPr>
          </a:p>
          <a:p>
            <a:pPr indent="0" lvl="0" marL="0">
              <a:spcBef>
                <a:spcPts val="1600"/>
              </a:spcBef>
              <a:spcAft>
                <a:spcPts val="0"/>
              </a:spcAft>
              <a:buNone/>
            </a:pPr>
            <a:r>
              <a:rPr lang="en">
                <a:uFillTx/>
              </a:rPr>
              <a:t>-Make an effort for some kind of regular </a:t>
            </a:r>
            <a:r>
              <a:rPr lang="en">
                <a:uFillTx/>
              </a:rPr>
              <a:t>hangout without children</a:t>
            </a:r>
            <a:endParaRPr>
              <a:uFillTx/>
            </a:endParaRPr>
          </a:p>
          <a:p>
            <a:pPr indent="0" lvl="0" marL="0" rtl="0">
              <a:spcBef>
                <a:spcPts val="1600"/>
              </a:spcBef>
              <a:spcAft>
                <a:spcPts val="1600"/>
              </a:spcAft>
              <a:buNone/>
            </a:pPr>
            <a:r>
              <a:rPr lang="en">
                <a:uFillTx/>
              </a:rPr>
              <a:t>-Talk about a variety of things!</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60" name="Shape 56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61" name="Shape 56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Clr>
                <a:schemeClr val="dk1"/>
              </a:buClr>
              <a:buSzPts val="1100"/>
              <a:buFont typeface="Arial"/>
              <a:buNone/>
            </a:pPr>
            <a:r>
              <a:rPr lang="en" sz="2000">
                <a:uFillTx/>
              </a:rPr>
              <a:t>Becoming a parent affects your relationship with: </a:t>
            </a:r>
            <a:r>
              <a:rPr lang="en" sz="2000" u="sng">
                <a:uFillTx/>
              </a:rPr>
              <a:t>your family and in-laws</a:t>
            </a:r>
            <a:endParaRPr sz="2000">
              <a:uFillTx/>
            </a:endParaRPr>
          </a:p>
        </p:txBody>
      </p:sp>
      <p:sp>
        <p:nvSpPr>
          <p:cNvPr xmlns:c="http://schemas.openxmlformats.org/drawingml/2006/chart" xmlns:pic="http://schemas.openxmlformats.org/drawingml/2006/picture" xmlns:dgm="http://schemas.openxmlformats.org/drawingml/2006/diagram" id="562" name="Shape 56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-This will be so </a:t>
            </a:r>
            <a:r>
              <a:rPr lang="en">
                <a:uFillTx/>
              </a:rPr>
              <a:t>different for everyone all the time</a:t>
            </a:r>
            <a:endParaRPr>
              <a:uFillTx/>
            </a:endParaRPr>
          </a:p>
          <a:p>
            <a:pPr indent="0" lvl="0" marL="0">
              <a:spcBef>
                <a:spcPts val="1600"/>
              </a:spcBef>
              <a:spcAft>
                <a:spcPts val="0"/>
              </a:spcAft>
              <a:buNone/>
            </a:pPr>
            <a:r>
              <a:rPr lang="en">
                <a:uFillTx/>
              </a:rPr>
              <a:t>-These relationships *are* important</a:t>
            </a:r>
            <a:endParaRPr>
              <a:uFillTx/>
            </a:endParaRPr>
          </a:p>
          <a:p>
            <a:pPr indent="0" lvl="0" marL="0">
              <a:spcBef>
                <a:spcPts val="1600"/>
              </a:spcBef>
              <a:spcAft>
                <a:spcPts val="0"/>
              </a:spcAft>
              <a:buNone/>
            </a:pPr>
            <a:r>
              <a:rPr lang="en">
                <a:uFillTx/>
              </a:rPr>
              <a:t>-The way you operate has much to do with history</a:t>
            </a:r>
            <a:endParaRPr>
              <a:uFillTx/>
            </a:endParaRPr>
          </a:p>
          <a:p>
            <a:pPr indent="0" lvl="0" marL="0">
              <a:spcBef>
                <a:spcPts val="1600"/>
              </a:spcBef>
              <a:spcAft>
                <a:spcPts val="0"/>
              </a:spcAft>
              <a:buNone/>
            </a:pPr>
            <a:r>
              <a:rPr lang="en">
                <a:uFillTx/>
              </a:rPr>
              <a:t>-Understand that changes are coming</a:t>
            </a:r>
            <a:endParaRPr>
              <a:uFillTx/>
            </a:endParaRPr>
          </a:p>
          <a:p>
            <a:pPr indent="0" lvl="0" marL="0">
              <a:spcBef>
                <a:spcPts val="1600"/>
              </a:spcBef>
              <a:spcAft>
                <a:spcPts val="0"/>
              </a:spcAft>
              <a:buNone/>
            </a:pPr>
            <a:r>
              <a:rPr lang="en">
                <a:uFillTx/>
              </a:rPr>
              <a:t>-Boundaries AND love</a:t>
            </a:r>
            <a:endParaRPr>
              <a:uFillTx/>
            </a:endParaRPr>
          </a:p>
          <a:p>
            <a:pPr indent="0" lvl="0" marL="0">
              <a:spcBef>
                <a:spcPts val="1600"/>
              </a:spcBef>
              <a:spcAft>
                <a:spcPts val="0"/>
              </a:spcAft>
              <a:buNone/>
            </a:pPr>
            <a:r>
              <a:rPr lang="en">
                <a:uFillTx/>
              </a:rPr>
              <a:t>-A new level of respect for your parents (or your husband's parents)</a:t>
            </a:r>
            <a:endParaRPr>
              <a:uFillTx/>
            </a:endParaRPr>
          </a:p>
          <a:p>
            <a:pPr indent="0" lvl="0" marL="0" rtl="0">
              <a:spcBef>
                <a:spcPts val="1600"/>
              </a:spcBef>
              <a:spcAft>
                <a:spcPts val="1600"/>
              </a:spcAft>
              <a:buNone/>
            </a:pPr>
            <a:r>
              <a:rPr lang="en">
                <a:uFillTx/>
              </a:rPr>
              <a:t>-A new form of gratitude and appreciation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66" name="Shape 56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67" name="Shape 56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000">
                <a:uFillTx/>
              </a:rPr>
              <a:t>Becoming a parent affects your relationship with: </a:t>
            </a:r>
            <a:r>
              <a:rPr lang="en" sz="2000" u="sng">
                <a:uFillTx/>
              </a:rPr>
              <a:t>your family and in-laws</a:t>
            </a:r>
            <a:endParaRPr sz="2000">
              <a:uFillTx/>
            </a:endParaRPr>
          </a:p>
        </p:txBody>
      </p:sp>
      <p:sp>
        <p:nvSpPr>
          <p:cNvPr xmlns:c="http://schemas.openxmlformats.org/drawingml/2006/chart" xmlns:pic="http://schemas.openxmlformats.org/drawingml/2006/picture" xmlns:dgm="http://schemas.openxmlformats.org/drawingml/2006/diagram" id="568" name="Shape 56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Clr>
                <a:schemeClr val="dk1"/>
              </a:buClr>
              <a:buSzPts val="1100"/>
              <a:buFont typeface="Arial"/>
              <a:buNone/>
            </a:pPr>
            <a:r>
              <a:rPr lang="en">
                <a:uFillTx/>
              </a:rPr>
              <a:t>-Figure out with your husband how to handle issues, holidays, visits, etc</a:t>
            </a:r>
            <a:endParaRPr>
              <a:uFillTx/>
            </a:endParaRPr>
          </a:p>
          <a:p>
            <a:pPr indent="0" lvl="0" marL="0">
              <a:spcBef>
                <a:spcPts val="1600"/>
              </a:spcBef>
              <a:spcAft>
                <a:spcPts val="0"/>
              </a:spcAft>
              <a:buClr>
                <a:schemeClr val="dk1"/>
              </a:buClr>
              <a:buSzPts val="1100"/>
              <a:buFont typeface="Arial"/>
              <a:buNone/>
            </a:pPr>
            <a:r>
              <a:rPr lang="en">
                <a:uFillTx/>
              </a:rPr>
              <a:t>-Realize everyone's tendencies...especially your own</a:t>
            </a:r>
            <a:endParaRPr>
              <a:uFillTx/>
            </a:endParaRPr>
          </a:p>
          <a:p>
            <a:pPr indent="0" lvl="0" marL="0">
              <a:spcBef>
                <a:spcPts val="1600"/>
              </a:spcBef>
              <a:spcAft>
                <a:spcPts val="0"/>
              </a:spcAft>
              <a:buClr>
                <a:schemeClr val="dk1"/>
              </a:buClr>
              <a:buSzPts val="1100"/>
              <a:buFont typeface="Arial"/>
              <a:buNone/>
            </a:pPr>
            <a:r>
              <a:rPr lang="en">
                <a:uFillTx/>
              </a:rPr>
              <a:t>-Decide on your non-negotiables</a:t>
            </a:r>
            <a:endParaRPr>
              <a:uFillTx/>
            </a:endParaRPr>
          </a:p>
          <a:p>
            <a:pPr indent="0" lvl="0" marL="0" rtl="0">
              <a:spcBef>
                <a:spcPts val="1600"/>
              </a:spcBef>
              <a:spcAft>
                <a:spcPts val="1600"/>
              </a:spcAft>
              <a:buClr>
                <a:schemeClr val="dk1"/>
              </a:buClr>
              <a:buSzPts val="1100"/>
              <a:buFont typeface="Arial"/>
              <a:buNone/>
            </a:pPr>
            <a:r>
              <a:rPr lang="en">
                <a:uFillTx/>
              </a:rPr>
              <a:t>-Book: Boundaries by Cloud and Townsend</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72" name="Shape 57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73" name="Shape 57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000">
                <a:uFillTx/>
              </a:rPr>
              <a:t>Becoming a parent affects your relationship with: </a:t>
            </a:r>
            <a:r>
              <a:rPr lang="en" sz="2000" u="sng">
                <a:uFillTx/>
              </a:rPr>
              <a:t>your ministry and church</a:t>
            </a:r>
            <a:endParaRPr sz="2000">
              <a:uFillTx/>
            </a:endParaRPr>
          </a:p>
        </p:txBody>
      </p:sp>
      <p:sp>
        <p:nvSpPr>
          <p:cNvPr xmlns:c="http://schemas.openxmlformats.org/drawingml/2006/chart" xmlns:pic="http://schemas.openxmlformats.org/drawingml/2006/picture" xmlns:dgm="http://schemas.openxmlformats.org/drawingml/2006/diagram" id="574" name="Shape 57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a:t>
            </a:r>
            <a:r>
              <a:rPr lang="en">
                <a:uFillTx/>
              </a:rPr>
              <a:t>You have a new ministry now</a:t>
            </a:r>
            <a:endParaRPr>
              <a:uFillTx/>
            </a:endParaRPr>
          </a:p>
          <a:p>
            <a:pPr indent="0" lvl="0" marL="0">
              <a:spcBef>
                <a:spcPts val="1600"/>
              </a:spcBef>
              <a:spcAft>
                <a:spcPts val="0"/>
              </a:spcAft>
              <a:buNone/>
            </a:pPr>
            <a:r>
              <a:rPr lang="en">
                <a:uFillTx/>
              </a:rPr>
              <a:t>-You will not be as available as before</a:t>
            </a:r>
            <a:endParaRPr>
              <a:uFillTx/>
            </a:endParaRPr>
          </a:p>
          <a:p>
            <a:pPr indent="0" lvl="0" marL="0">
              <a:spcBef>
                <a:spcPts val="1600"/>
              </a:spcBef>
              <a:spcAft>
                <a:spcPts val="0"/>
              </a:spcAft>
              <a:buNone/>
            </a:pPr>
            <a:r>
              <a:rPr lang="en">
                <a:uFillTx/>
              </a:rPr>
              <a:t>-You will always have a “reason” to not go...</a:t>
            </a:r>
            <a:endParaRPr>
              <a:uFillTx/>
            </a:endParaRPr>
          </a:p>
          <a:p>
            <a:pPr indent="0" lvl="0" marL="0" rtl="0">
              <a:spcBef>
                <a:spcPts val="1600"/>
              </a:spcBef>
              <a:spcAft>
                <a:spcPts val="1600"/>
              </a:spcAft>
              <a:buNone/>
            </a:pPr>
            <a:r>
              <a:rPr lang="en">
                <a:uFillTx/>
              </a:rPr>
              <a:t>-A whole new field of ministry is open to you</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78" name="Shape 57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79" name="Shape 57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sz="2000">
                <a:uFillTx/>
              </a:rPr>
              <a:t>Becoming a parent affects your relationship with: </a:t>
            </a:r>
            <a:r>
              <a:rPr lang="en" sz="2000" u="sng">
                <a:uFillTx/>
              </a:rPr>
              <a:t>your ministry and church</a:t>
            </a:r>
            <a:endParaRPr sz="2000">
              <a:uFillTx/>
            </a:endParaRPr>
          </a:p>
        </p:txBody>
      </p:sp>
      <p:sp>
        <p:nvSpPr>
          <p:cNvPr xmlns:c="http://schemas.openxmlformats.org/drawingml/2006/chart" xmlns:pic="http://schemas.openxmlformats.org/drawingml/2006/picture" xmlns:dgm="http://schemas.openxmlformats.org/drawingml/2006/diagram" id="580" name="Shape 58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Practical tips for dealing with the challenges:</a:t>
            </a:r>
            <a:endParaRPr>
              <a:uFillTx/>
            </a:endParaRPr>
          </a:p>
          <a:p>
            <a:pPr indent="0" lvl="0" marL="0">
              <a:spcBef>
                <a:spcPts val="1600"/>
              </a:spcBef>
              <a:spcAft>
                <a:spcPts val="0"/>
              </a:spcAft>
              <a:buNone/>
            </a:pPr>
            <a:r>
              <a:rPr lang="en">
                <a:uFillTx/>
              </a:rPr>
              <a:t>-JUST TRY TO GO!!!</a:t>
            </a:r>
            <a:endParaRPr>
              <a:uFillTx/>
            </a:endParaRPr>
          </a:p>
          <a:p>
            <a:pPr indent="0" lvl="0" marL="0">
              <a:spcBef>
                <a:spcPts val="1600"/>
              </a:spcBef>
              <a:spcAft>
                <a:spcPts val="0"/>
              </a:spcAft>
              <a:buNone/>
            </a:pPr>
            <a:r>
              <a:rPr lang="en">
                <a:uFillTx/>
              </a:rPr>
              <a:t>-</a:t>
            </a:r>
            <a:r>
              <a:rPr lang="en">
                <a:uFillTx/>
              </a:rPr>
              <a:t>Find</a:t>
            </a:r>
            <a:r>
              <a:rPr lang="en">
                <a:uFillTx/>
              </a:rPr>
              <a:t> ways TO BE available </a:t>
            </a:r>
            <a:endParaRPr>
              <a:uFillTx/>
            </a:endParaRPr>
          </a:p>
          <a:p>
            <a:pPr indent="0" lvl="0" marL="0" rtl="0">
              <a:spcBef>
                <a:spcPts val="1600"/>
              </a:spcBef>
              <a:spcAft>
                <a:spcPts val="1600"/>
              </a:spcAft>
              <a:buNone/>
            </a:pPr>
            <a:r>
              <a:rPr lang="en">
                <a:uFillTx/>
              </a:rPr>
              <a:t>-Know your </a:t>
            </a:r>
            <a:r>
              <a:rPr lang="en">
                <a:uFillTx/>
              </a:rPr>
              <a:t>tendencies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84" name="Shape 58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85" name="Shape 58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rtl="0">
              <a:spcBef>
                <a:spcPts val="0"/>
              </a:spcBef>
              <a:spcAft>
                <a:spcPts val="0"/>
              </a:spcAft>
              <a:buNone/>
            </a:pPr>
            <a:r>
              <a:rPr lang="en">
                <a:uFillTx/>
              </a:rPr>
              <a:t>Raising children in community</a:t>
            </a:r>
            <a:endParaRPr>
              <a:uFillTx/>
            </a:endParaRPr>
          </a:p>
        </p:txBody>
      </p:sp>
      <p:sp>
        <p:nvSpPr>
          <p:cNvPr xmlns:c="http://schemas.openxmlformats.org/drawingml/2006/chart" xmlns:pic="http://schemas.openxmlformats.org/drawingml/2006/picture" xmlns:dgm="http://schemas.openxmlformats.org/drawingml/2006/diagram" id="586" name="Shape 58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-The </a:t>
            </a:r>
            <a:r>
              <a:rPr lang="en">
                <a:uFillTx/>
              </a:rPr>
              <a:t>family </a:t>
            </a:r>
            <a:r>
              <a:rPr lang="en">
                <a:uFillTx/>
              </a:rPr>
              <a:t>unit is not the central </a:t>
            </a:r>
            <a:r>
              <a:rPr lang="en">
                <a:uFillTx/>
              </a:rPr>
              <a:t>feature of the NT</a:t>
            </a:r>
            <a:endParaRPr>
              <a:uFillTx/>
            </a:endParaRPr>
          </a:p>
          <a:p>
            <a:pPr indent="0" lvl="0" marL="0" rtl="0">
              <a:spcBef>
                <a:spcPts val="1600"/>
              </a:spcBef>
              <a:spcAft>
                <a:spcPts val="0"/>
              </a:spcAft>
              <a:buNone/>
            </a:pPr>
            <a:r>
              <a:rPr lang="en">
                <a:uFillTx/>
              </a:rPr>
              <a:t>-Community is a place where love happens </a:t>
            </a:r>
            <a:r>
              <a:rPr lang="en">
                <a:uFillTx/>
              </a:rPr>
              <a:t>and</a:t>
            </a:r>
            <a:r>
              <a:rPr lang="en">
                <a:uFillTx/>
              </a:rPr>
              <a:t> where truth is shared</a:t>
            </a:r>
            <a:endParaRPr>
              <a:uFillTx/>
            </a:endParaRPr>
          </a:p>
          <a:p>
            <a:pPr indent="0" lvl="0" marL="0" rtl="0">
              <a:spcBef>
                <a:spcPts val="1600"/>
              </a:spcBef>
              <a:spcAft>
                <a:spcPts val="1600"/>
              </a:spcAft>
              <a:buNone/>
            </a:pPr>
            <a:r>
              <a:rPr lang="en">
                <a:uFillTx/>
              </a:rPr>
              <a:t>-Oasis is </a:t>
            </a:r>
            <a:r>
              <a:rPr lang="en">
                <a:uFillTx/>
              </a:rPr>
              <a:t>stellar, but that shouldn’t be all of it</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90" name="Shape 59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91" name="Shape 59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Raising children in community</a:t>
            </a:r>
            <a:endParaRPr>
              <a:uFillTx/>
            </a:endParaRPr>
          </a:p>
        </p:txBody>
      </p:sp>
      <p:sp>
        <p:nvSpPr>
          <p:cNvPr xmlns:c="http://schemas.openxmlformats.org/drawingml/2006/chart" xmlns:pic="http://schemas.openxmlformats.org/drawingml/2006/picture" xmlns:dgm="http://schemas.openxmlformats.org/drawingml/2006/diagram" id="592" name="Shape 59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-Put the roots down </a:t>
            </a:r>
            <a:r>
              <a:rPr b="1" i="1" lang="en">
                <a:uFillTx/>
              </a:rPr>
              <a:t>now</a:t>
            </a:r>
            <a:endParaRPr b="1" i="1">
              <a:uFillTx/>
            </a:endParaRPr>
          </a:p>
          <a:p>
            <a:pPr indent="0" lvl="0" marL="0">
              <a:spcBef>
                <a:spcPts val="1600"/>
              </a:spcBef>
              <a:spcAft>
                <a:spcPts val="0"/>
              </a:spcAft>
              <a:buNone/>
            </a:pPr>
            <a:r>
              <a:rPr b="1" i="1" lang="en">
                <a:uFillTx/>
              </a:rPr>
              <a:t>-</a:t>
            </a:r>
            <a:r>
              <a:rPr lang="en">
                <a:uFillTx/>
              </a:rPr>
              <a:t>Find. Mom. Friends. </a:t>
            </a:r>
            <a:endParaRPr>
              <a:uFillTx/>
            </a:endParaRPr>
          </a:p>
          <a:p>
            <a:pPr indent="0" lvl="0" marL="0">
              <a:spcBef>
                <a:spcPts val="1600"/>
              </a:spcBef>
              <a:spcAft>
                <a:spcPts val="0"/>
              </a:spcAft>
              <a:buNone/>
            </a:pPr>
            <a:r>
              <a:rPr lang="en">
                <a:uFillTx/>
              </a:rPr>
              <a:t>-Do family stuff with other families </a:t>
            </a:r>
            <a:endParaRPr>
              <a:uFillTx/>
            </a:endParaRPr>
          </a:p>
          <a:p>
            <a:pPr indent="0" lvl="0" marL="0">
              <a:spcBef>
                <a:spcPts val="1600"/>
              </a:spcBef>
              <a:spcAft>
                <a:spcPts val="1600"/>
              </a:spcAft>
              <a:buNone/>
            </a:pPr>
            <a:r>
              <a:rPr lang="en">
                <a:uFillTx/>
              </a:rPr>
              <a:t>-Let people love you and your baby</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8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596" name="Shape 59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97" name="Shape 59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Resources</a:t>
            </a:r>
            <a:endParaRPr>
              <a:uFillTx/>
            </a:endParaRPr>
          </a:p>
        </p:txBody>
      </p:sp>
      <p:sp>
        <p:nvSpPr>
          <p:cNvPr xmlns:c="http://schemas.openxmlformats.org/drawingml/2006/chart" xmlns:pic="http://schemas.openxmlformats.org/drawingml/2006/picture" xmlns:dgm="http://schemas.openxmlformats.org/drawingml/2006/diagram" id="598" name="Shape 59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solidFill>
                  <a:srgbClr val="B7B7B7"/>
                </a:solidFill>
                <a:uFillTx/>
              </a:rPr>
              <a:t>-Minimalistamama.com</a:t>
            </a:r>
            <a:endParaRPr>
              <a:solidFill>
                <a:srgbClr val="B7B7B7"/>
              </a:solidFill>
              <a:uFillTx/>
            </a:endParaRPr>
          </a:p>
          <a:p>
            <a:pPr indent="0" lvl="0" marL="0">
              <a:spcBef>
                <a:spcPts val="1600"/>
              </a:spcBef>
              <a:spcAft>
                <a:spcPts val="0"/>
              </a:spcAft>
              <a:buNone/>
            </a:pPr>
            <a:r>
              <a:rPr lang="en">
                <a:solidFill>
                  <a:srgbClr val="B7B7B7"/>
                </a:solidFill>
                <a:uFillTx/>
              </a:rPr>
              <a:t>-</a:t>
            </a:r>
            <a:r>
              <a:rPr lang="en" u="sng">
                <a:solidFill>
                  <a:srgbClr val="B7B7B7"/>
                </a:solidFill>
                <a:uFillTx/>
                <a:hlinkClick r:id="rId3"/>
              </a:rPr>
              <a:t>http://www.fresno.ucsf.edu/pediatrics/downloads/edinburghscale.pdf</a:t>
            </a:r>
            <a:endParaRPr>
              <a:solidFill>
                <a:srgbClr val="B7B7B7"/>
              </a:solidFill>
              <a:uFillTx/>
            </a:endParaRPr>
          </a:p>
          <a:p>
            <a:pPr indent="0" lvl="0" marL="0">
              <a:spcBef>
                <a:spcPts val="1600"/>
              </a:spcBef>
              <a:spcAft>
                <a:spcPts val="0"/>
              </a:spcAft>
              <a:buNone/>
            </a:pPr>
            <a:r>
              <a:rPr lang="en">
                <a:solidFill>
                  <a:srgbClr val="B7B7B7"/>
                </a:solidFill>
                <a:uFillTx/>
              </a:rPr>
              <a:t>-Boundaries by Henry Cloud and John Townsend</a:t>
            </a:r>
            <a:endParaRPr>
              <a:solidFill>
                <a:srgbClr val="B7B7B7"/>
              </a:solidFill>
              <a:uFillTx/>
            </a:endParaRPr>
          </a:p>
          <a:p>
            <a:pPr indent="0" lvl="0" marL="0">
              <a:spcBef>
                <a:spcPts val="1600"/>
              </a:spcBef>
              <a:spcAft>
                <a:spcPts val="0"/>
              </a:spcAft>
              <a:buNone/>
            </a:pPr>
            <a:r>
              <a:rPr lang="en">
                <a:solidFill>
                  <a:srgbClr val="B7B7B7"/>
                </a:solidFill>
                <a:uFillTx/>
              </a:rPr>
              <a:t>-</a:t>
            </a:r>
            <a:r>
              <a:rPr lang="en" u="sng">
                <a:solidFill>
                  <a:srgbClr val="B7B7B7"/>
                </a:solidFill>
                <a:uFillTx/>
                <a:hlinkClick r:id="rId4"/>
              </a:rPr>
              <a:t>http://www.childproofingexperts.com/childproofing-checklist-by-age/</a:t>
            </a:r>
            <a:endParaRPr>
              <a:solidFill>
                <a:srgbClr val="B7B7B7"/>
              </a:solidFill>
              <a:uFillTx/>
            </a:endParaRPr>
          </a:p>
          <a:p>
            <a:pPr indent="0" lvl="0" marL="0" rtl="0">
              <a:lnSpc>
                <a:spcPct val="100000"/>
              </a:lnSpc>
              <a:spcBef>
                <a:spcPts val="1600"/>
              </a:spcBef>
              <a:spcAft>
                <a:spcPts val="0"/>
              </a:spcAft>
              <a:buNone/>
            </a:pPr>
            <a:r>
              <a:rPr lang="en">
                <a:solidFill>
                  <a:srgbClr val="B7B7B7"/>
                </a:solidFill>
                <a:uFillTx/>
              </a:rPr>
              <a:t>-</a:t>
            </a:r>
            <a:r>
              <a:rPr lang="en" u="sng">
                <a:solidFill>
                  <a:srgbClr val="B7B7B7"/>
                </a:solidFill>
                <a:uFillTx/>
                <a:hlinkClick r:id="rId5"/>
              </a:rPr>
              <a:t>https://www.realsimple.com/home-organizing/organizing/organizing-tips-techniques/childproofing-checklist</a:t>
            </a:r>
            <a:endParaRPr>
              <a:solidFill>
                <a:srgbClr val="B7B7B7"/>
              </a:solidFill>
              <a:uFillTx/>
            </a:endParaRPr>
          </a:p>
          <a:p>
            <a:pPr indent="0" lvl="0" marL="0" rtl="0">
              <a:lnSpc>
                <a:spcPct val="100000"/>
              </a:lnSpc>
              <a:spcBef>
                <a:spcPts val="0"/>
              </a:spcBef>
              <a:spcAft>
                <a:spcPts val="0"/>
              </a:spcAft>
              <a:buNone/>
            </a:pPr>
            <a:r>
              <a:rPr>
                <a:uFillTx/>
              </a:rPr>
              <a:t/>
            </a:r>
            <a:endParaRPr>
              <a:solidFill>
                <a:srgbClr val="B7B7B7"/>
              </a:solidFill>
              <a:uFillTx/>
            </a:endParaRPr>
          </a:p>
          <a:p>
            <a:pPr indent="0" lvl="0" marL="0" rtl="0">
              <a:lnSpc>
                <a:spcPct val="100000"/>
              </a:lnSpc>
              <a:spcBef>
                <a:spcPts val="0"/>
              </a:spcBef>
              <a:spcAft>
                <a:spcPts val="0"/>
              </a:spcAft>
              <a:buNone/>
            </a:pPr>
            <a:r>
              <a:rPr lang="en">
                <a:solidFill>
                  <a:srgbClr val="B7B7B7"/>
                </a:solidFill>
                <a:uFillTx/>
              </a:rPr>
              <a:t>-https://pathways.org/wp-content/uploads/2017/02/Ability_birth-to-6-years_Checklist.pdf</a:t>
            </a:r>
            <a:endParaRPr>
              <a:solidFill>
                <a:srgbClr val="B7B7B7"/>
              </a:solidFill>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08" name="Shape 10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09" name="Shape 10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The culture threatens to steal your joy</a:t>
            </a:r>
            <a:endParaRPr>
              <a:uFillTx/>
            </a:endParaRPr>
          </a:p>
        </p:txBody>
      </p:sp>
      <p:sp>
        <p:nvSpPr>
          <p:cNvPr xmlns:c="http://schemas.openxmlformats.org/drawingml/2006/chart" xmlns:pic="http://schemas.openxmlformats.org/drawingml/2006/picture" xmlns:dgm="http://schemas.openxmlformats.org/drawingml/2006/diagram" id="110" name="Shape 11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-Culture says there are certain and specific ways you should be raising your baby</a:t>
            </a:r>
            <a:endParaRPr>
              <a:uFillTx/>
            </a:endParaRPr>
          </a:p>
          <a:p>
            <a:pPr indent="0" lvl="0" marL="0">
              <a:spcBef>
                <a:spcPts val="1600"/>
              </a:spcBef>
              <a:spcAft>
                <a:spcPts val="0"/>
              </a:spcAft>
              <a:buNone/>
            </a:pPr>
            <a:r>
              <a:rPr lang="en">
                <a:uFillTx/>
              </a:rPr>
              <a:t>-Other people (strangers, </a:t>
            </a:r>
            <a:r>
              <a:rPr lang="en">
                <a:uFillTx/>
              </a:rPr>
              <a:t>bloggers, friends, family) </a:t>
            </a:r>
            <a:r>
              <a:rPr lang="en">
                <a:uFillTx/>
              </a:rPr>
              <a:t>say there are </a:t>
            </a:r>
            <a:r>
              <a:rPr lang="en">
                <a:uFillTx/>
              </a:rPr>
              <a:t>specific and certain ways you should be raising your baby</a:t>
            </a:r>
            <a:endParaRPr>
              <a:uFillTx/>
            </a:endParaRPr>
          </a:p>
          <a:p>
            <a:pPr indent="0" lvl="0" marL="0">
              <a:spcBef>
                <a:spcPts val="1600"/>
              </a:spcBef>
              <a:spcAft>
                <a:spcPts val="160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9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02" name="Shape 60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3" name="Shape 60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a:uFillTx/>
              </a:rPr>
              <a:t>Last </a:t>
            </a:r>
            <a:r>
              <a:rPr lang="en">
                <a:uFillTx/>
              </a:rPr>
              <a:t>things last</a:t>
            </a:r>
            <a:endParaRPr>
              <a:uFillTx/>
            </a:endParaRPr>
          </a:p>
        </p:txBody>
      </p:sp>
      <p:sp>
        <p:nvSpPr>
          <p:cNvPr xmlns:c="http://schemas.openxmlformats.org/drawingml/2006/chart" xmlns:pic="http://schemas.openxmlformats.org/drawingml/2006/picture" xmlns:dgm="http://schemas.openxmlformats.org/drawingml/2006/diagram" id="604" name="Shape 60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indent="0" lvl="0" marL="0">
              <a:spcBef>
                <a:spcPts val="0"/>
              </a:spcBef>
              <a:spcAft>
                <a:spcPts val="0"/>
              </a:spcAft>
              <a:buNone/>
            </a:pPr>
            <a:r>
              <a:rPr lang="en" u="sng">
                <a:solidFill>
                  <a:schemeClr val="hlink"/>
                </a:solidFill>
                <a:uFillTx/>
                <a:hlinkClick r:id="rId3"/>
              </a:rPr>
              <a:t>-amberliston@gmail.com</a:t>
            </a:r>
            <a:endParaRPr>
              <a:uFillTx/>
            </a:endParaRPr>
          </a:p>
          <a:p>
            <a:pPr indent="0" lvl="0" marL="0">
              <a:spcBef>
                <a:spcPts val="1600"/>
              </a:spcBef>
              <a:spcAft>
                <a:spcPts val="0"/>
              </a:spcAft>
              <a:buNone/>
            </a:pPr>
            <a:r>
              <a:rPr lang="en">
                <a:uFillTx/>
              </a:rPr>
              <a:t>-Amy is </a:t>
            </a:r>
            <a:r>
              <a:rPr lang="en">
                <a:uFillTx/>
              </a:rPr>
              <a:t>here</a:t>
            </a:r>
            <a:endParaRPr>
              <a:uFillTx/>
            </a:endParaRPr>
          </a:p>
          <a:p>
            <a:pPr indent="0" lvl="0" marL="0">
              <a:spcBef>
                <a:spcPts val="1600"/>
              </a:spcBef>
              <a:spcAft>
                <a:spcPts val="0"/>
              </a:spcAft>
              <a:buNone/>
            </a:pPr>
            <a:r>
              <a:rPr lang="en">
                <a:uFillTx/>
              </a:rPr>
              <a:t>-Veteran moms are here</a:t>
            </a:r>
            <a:endParaRPr>
              <a:uFillTx/>
            </a:endParaRPr>
          </a:p>
          <a:p>
            <a:pPr indent="0" lvl="0" marL="0">
              <a:spcBef>
                <a:spcPts val="1600"/>
              </a:spcBef>
              <a:spcAft>
                <a:spcPts val="1600"/>
              </a:spcAft>
              <a:buNone/>
            </a:pPr>
            <a:r>
              <a:rPr lang="en">
                <a:uFillTx/>
              </a:rPr>
              <a:t>-Playgroup paper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theme/theme1.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ppt/theme/theme2.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