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1"/>
  </p:sldMasterIdLst>
  <p:notesMasterIdLst>
    <p:notesMasterId r:id="rId16"/>
  </p:notesMasterIdLst>
  <p:sldIdLst>
    <p:sldId id="256" r:id="rId2"/>
    <p:sldId id="259" r:id="rId3"/>
    <p:sldId id="261" r:id="rId4"/>
    <p:sldId id="277" r:id="rId5"/>
    <p:sldId id="263" r:id="rId6"/>
    <p:sldId id="276" r:id="rId7"/>
    <p:sldId id="266" r:id="rId8"/>
    <p:sldId id="272" r:id="rId9"/>
    <p:sldId id="265" r:id="rId10"/>
    <p:sldId id="267" r:id="rId11"/>
    <p:sldId id="268" r:id="rId12"/>
    <p:sldId id="269" r:id="rId13"/>
    <p:sldId id="270"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455" autoAdjust="0"/>
    <p:restoredTop sz="94660"/>
  </p:normalViewPr>
  <p:slideViewPr>
    <p:cSldViewPr snapToGrid="0">
      <p:cViewPr varScale="1">
        <p:scale>
          <a:sx n="67" d="100"/>
          <a:sy n="67" d="100"/>
        </p:scale>
        <p:origin x="48" y="4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CormacP" userId="0fb0a698-7f38-4e68-86ef-52b3682d14e1" providerId="ADAL" clId="{3DFCF701-5F97-4ABE-B061-B4530E970A68}"/>
    <pc:docChg chg="undo custSel addSld delSld modSld sldOrd">
      <pc:chgData name="McCormacP" userId="0fb0a698-7f38-4e68-86ef-52b3682d14e1" providerId="ADAL" clId="{3DFCF701-5F97-4ABE-B061-B4530E970A68}" dt="2023-09-14T11:56:49.927" v="7213"/>
      <pc:docMkLst>
        <pc:docMk/>
      </pc:docMkLst>
      <pc:sldChg chg="modSp ord">
        <pc:chgData name="McCormacP" userId="0fb0a698-7f38-4e68-86ef-52b3682d14e1" providerId="ADAL" clId="{3DFCF701-5F97-4ABE-B061-B4530E970A68}" dt="2023-09-14T11:56:49.927" v="7213"/>
        <pc:sldMkLst>
          <pc:docMk/>
          <pc:sldMk cId="3878489857" sldId="256"/>
        </pc:sldMkLst>
        <pc:spChg chg="mod">
          <ac:chgData name="McCormacP" userId="0fb0a698-7f38-4e68-86ef-52b3682d14e1" providerId="ADAL" clId="{3DFCF701-5F97-4ABE-B061-B4530E970A68}" dt="2023-09-14T00:12:38.338" v="5901" actId="20577"/>
          <ac:spMkLst>
            <pc:docMk/>
            <pc:sldMk cId="3878489857" sldId="256"/>
            <ac:spMk id="2" creationId="{AEF90E10-4EF2-4ADF-8F81-9FB1B127D9FF}"/>
          </ac:spMkLst>
        </pc:spChg>
        <pc:spChg chg="mod">
          <ac:chgData name="McCormacP" userId="0fb0a698-7f38-4e68-86ef-52b3682d14e1" providerId="ADAL" clId="{3DFCF701-5F97-4ABE-B061-B4530E970A68}" dt="2023-09-12T16:40:35.253" v="106" actId="6549"/>
          <ac:spMkLst>
            <pc:docMk/>
            <pc:sldMk cId="3878489857" sldId="256"/>
            <ac:spMk id="3" creationId="{E9861AFC-F4FF-467C-B94D-46F1161BAC12}"/>
          </ac:spMkLst>
        </pc:spChg>
      </pc:sldChg>
      <pc:sldChg chg="add del">
        <pc:chgData name="McCormacP" userId="0fb0a698-7f38-4e68-86ef-52b3682d14e1" providerId="ADAL" clId="{3DFCF701-5F97-4ABE-B061-B4530E970A68}" dt="2023-09-12T16:40:00.307" v="27" actId="2696"/>
        <pc:sldMkLst>
          <pc:docMk/>
          <pc:sldMk cId="0" sldId="258"/>
        </pc:sldMkLst>
      </pc:sldChg>
      <pc:sldChg chg="modSp add ord modAnim">
        <pc:chgData name="McCormacP" userId="0fb0a698-7f38-4e68-86ef-52b3682d14e1" providerId="ADAL" clId="{3DFCF701-5F97-4ABE-B061-B4530E970A68}" dt="2023-09-14T10:42:32.428" v="6396" actId="20577"/>
        <pc:sldMkLst>
          <pc:docMk/>
          <pc:sldMk cId="2341353738" sldId="259"/>
        </pc:sldMkLst>
        <pc:spChg chg="mod">
          <ac:chgData name="McCormacP" userId="0fb0a698-7f38-4e68-86ef-52b3682d14e1" providerId="ADAL" clId="{3DFCF701-5F97-4ABE-B061-B4530E970A68}" dt="2023-09-12T16:41:27.006" v="147" actId="20577"/>
          <ac:spMkLst>
            <pc:docMk/>
            <pc:sldMk cId="2341353738" sldId="259"/>
            <ac:spMk id="2" creationId="{DBCA1498-CC24-4451-85D1-DE176EE0AA10}"/>
          </ac:spMkLst>
        </pc:spChg>
        <pc:spChg chg="mod">
          <ac:chgData name="McCormacP" userId="0fb0a698-7f38-4e68-86ef-52b3682d14e1" providerId="ADAL" clId="{3DFCF701-5F97-4ABE-B061-B4530E970A68}" dt="2023-09-14T10:42:32.428" v="6396" actId="20577"/>
          <ac:spMkLst>
            <pc:docMk/>
            <pc:sldMk cId="2341353738" sldId="259"/>
            <ac:spMk id="3" creationId="{43174B4F-FC5A-4DF0-9524-40782C9C3E30}"/>
          </ac:spMkLst>
        </pc:spChg>
      </pc:sldChg>
      <pc:sldChg chg="modSp add del modAnim">
        <pc:chgData name="McCormacP" userId="0fb0a698-7f38-4e68-86ef-52b3682d14e1" providerId="ADAL" clId="{3DFCF701-5F97-4ABE-B061-B4530E970A68}" dt="2023-09-14T01:05:04.787" v="6167" actId="2696"/>
        <pc:sldMkLst>
          <pc:docMk/>
          <pc:sldMk cId="3395174204" sldId="260"/>
        </pc:sldMkLst>
        <pc:spChg chg="mod">
          <ac:chgData name="McCormacP" userId="0fb0a698-7f38-4e68-86ef-52b3682d14e1" providerId="ADAL" clId="{3DFCF701-5F97-4ABE-B061-B4530E970A68}" dt="2023-09-14T00:17:50.696" v="5937" actId="27636"/>
          <ac:spMkLst>
            <pc:docMk/>
            <pc:sldMk cId="3395174204" sldId="260"/>
            <ac:spMk id="3" creationId="{43174B4F-FC5A-4DF0-9524-40782C9C3E30}"/>
          </ac:spMkLst>
        </pc:spChg>
      </pc:sldChg>
      <pc:sldChg chg="addSp modSp add modAnim">
        <pc:chgData name="McCormacP" userId="0fb0a698-7f38-4e68-86ef-52b3682d14e1" providerId="ADAL" clId="{3DFCF701-5F97-4ABE-B061-B4530E970A68}" dt="2023-09-14T11:50:06.911" v="7195" actId="20577"/>
        <pc:sldMkLst>
          <pc:docMk/>
          <pc:sldMk cId="3867883422" sldId="261"/>
        </pc:sldMkLst>
        <pc:spChg chg="mod">
          <ac:chgData name="McCormacP" userId="0fb0a698-7f38-4e68-86ef-52b3682d14e1" providerId="ADAL" clId="{3DFCF701-5F97-4ABE-B061-B4530E970A68}" dt="2023-09-14T00:25:27.578" v="5961" actId="27636"/>
          <ac:spMkLst>
            <pc:docMk/>
            <pc:sldMk cId="3867883422" sldId="261"/>
            <ac:spMk id="3" creationId="{43174B4F-FC5A-4DF0-9524-40782C9C3E30}"/>
          </ac:spMkLst>
        </pc:spChg>
        <pc:spChg chg="add mod">
          <ac:chgData name="McCormacP" userId="0fb0a698-7f38-4e68-86ef-52b3682d14e1" providerId="ADAL" clId="{3DFCF701-5F97-4ABE-B061-B4530E970A68}" dt="2023-09-14T11:50:06.911" v="7195" actId="20577"/>
          <ac:spMkLst>
            <pc:docMk/>
            <pc:sldMk cId="3867883422" sldId="261"/>
            <ac:spMk id="4" creationId="{D9352D99-0FE8-45E8-B456-ACD6A43DAE22}"/>
          </ac:spMkLst>
        </pc:spChg>
      </pc:sldChg>
      <pc:sldChg chg="addSp delSp modSp add ord">
        <pc:chgData name="McCormacP" userId="0fb0a698-7f38-4e68-86ef-52b3682d14e1" providerId="ADAL" clId="{3DFCF701-5F97-4ABE-B061-B4530E970A68}" dt="2023-09-14T00:35:16.168" v="5963"/>
        <pc:sldMkLst>
          <pc:docMk/>
          <pc:sldMk cId="1004502405" sldId="262"/>
        </pc:sldMkLst>
        <pc:spChg chg="del mod">
          <ac:chgData name="McCormacP" userId="0fb0a698-7f38-4e68-86ef-52b3682d14e1" providerId="ADAL" clId="{3DFCF701-5F97-4ABE-B061-B4530E970A68}" dt="2023-09-12T17:27:46.786" v="2957"/>
          <ac:spMkLst>
            <pc:docMk/>
            <pc:sldMk cId="1004502405" sldId="262"/>
            <ac:spMk id="3" creationId="{43174B4F-FC5A-4DF0-9524-40782C9C3E30}"/>
          </ac:spMkLst>
        </pc:spChg>
        <pc:spChg chg="add del mod">
          <ac:chgData name="McCormacP" userId="0fb0a698-7f38-4e68-86ef-52b3682d14e1" providerId="ADAL" clId="{3DFCF701-5F97-4ABE-B061-B4530E970A68}" dt="2023-09-12T17:27:51.528" v="2958"/>
          <ac:spMkLst>
            <pc:docMk/>
            <pc:sldMk cId="1004502405" sldId="262"/>
            <ac:spMk id="4" creationId="{787D4744-04B2-43B1-A4D3-F221A26F5001}"/>
          </ac:spMkLst>
        </pc:spChg>
        <pc:spChg chg="del">
          <ac:chgData name="McCormacP" userId="0fb0a698-7f38-4e68-86ef-52b3682d14e1" providerId="ADAL" clId="{3DFCF701-5F97-4ABE-B061-B4530E970A68}" dt="2023-09-12T17:00:25.740" v="1785" actId="478"/>
          <ac:spMkLst>
            <pc:docMk/>
            <pc:sldMk cId="1004502405" sldId="262"/>
            <ac:spMk id="4" creationId="{D9352D99-0FE8-45E8-B456-ACD6A43DAE22}"/>
          </ac:spMkLst>
        </pc:spChg>
        <pc:spChg chg="add del mod">
          <ac:chgData name="McCormacP" userId="0fb0a698-7f38-4e68-86ef-52b3682d14e1" providerId="ADAL" clId="{3DFCF701-5F97-4ABE-B061-B4530E970A68}" dt="2023-09-12T17:25:03.497" v="2831" actId="478"/>
          <ac:spMkLst>
            <pc:docMk/>
            <pc:sldMk cId="1004502405" sldId="262"/>
            <ac:spMk id="5" creationId="{0F38B2F1-4552-454F-A2DF-D711BF27E8C1}"/>
          </ac:spMkLst>
        </pc:spChg>
        <pc:picChg chg="add mod">
          <ac:chgData name="McCormacP" userId="0fb0a698-7f38-4e68-86ef-52b3682d14e1" providerId="ADAL" clId="{3DFCF701-5F97-4ABE-B061-B4530E970A68}" dt="2023-09-12T17:25:12.883" v="2833" actId="1076"/>
          <ac:picMkLst>
            <pc:docMk/>
            <pc:sldMk cId="1004502405" sldId="262"/>
            <ac:picMk id="6" creationId="{6A08F5FB-C576-43E0-A071-10050398657A}"/>
          </ac:picMkLst>
        </pc:picChg>
        <pc:picChg chg="add mod">
          <ac:chgData name="McCormacP" userId="0fb0a698-7f38-4e68-86ef-52b3682d14e1" providerId="ADAL" clId="{3DFCF701-5F97-4ABE-B061-B4530E970A68}" dt="2023-09-12T17:28:15.231" v="2962" actId="14100"/>
          <ac:picMkLst>
            <pc:docMk/>
            <pc:sldMk cId="1004502405" sldId="262"/>
            <ac:picMk id="7" creationId="{1430D134-BA1D-4F63-B14F-0AA2E7D358F6}"/>
          </ac:picMkLst>
        </pc:picChg>
      </pc:sldChg>
      <pc:sldChg chg="delSp modSp add ord delAnim modAnim">
        <pc:chgData name="McCormacP" userId="0fb0a698-7f38-4e68-86ef-52b3682d14e1" providerId="ADAL" clId="{3DFCF701-5F97-4ABE-B061-B4530E970A68}" dt="2023-09-14T11:40:34.808" v="7174" actId="5793"/>
        <pc:sldMkLst>
          <pc:docMk/>
          <pc:sldMk cId="2092612654" sldId="263"/>
        </pc:sldMkLst>
        <pc:spChg chg="mod">
          <ac:chgData name="McCormacP" userId="0fb0a698-7f38-4e68-86ef-52b3682d14e1" providerId="ADAL" clId="{3DFCF701-5F97-4ABE-B061-B4530E970A68}" dt="2023-09-14T11:40:34.808" v="7174" actId="5793"/>
          <ac:spMkLst>
            <pc:docMk/>
            <pc:sldMk cId="2092612654" sldId="263"/>
            <ac:spMk id="3" creationId="{43174B4F-FC5A-4DF0-9524-40782C9C3E30}"/>
          </ac:spMkLst>
        </pc:spChg>
        <pc:spChg chg="del mod">
          <ac:chgData name="McCormacP" userId="0fb0a698-7f38-4e68-86ef-52b3682d14e1" providerId="ADAL" clId="{3DFCF701-5F97-4ABE-B061-B4530E970A68}" dt="2023-09-14T11:21:42.807" v="6743" actId="478"/>
          <ac:spMkLst>
            <pc:docMk/>
            <pc:sldMk cId="2092612654" sldId="263"/>
            <ac:spMk id="5" creationId="{0F38B2F1-4552-454F-A2DF-D711BF27E8C1}"/>
          </ac:spMkLst>
        </pc:spChg>
        <pc:picChg chg="del">
          <ac:chgData name="McCormacP" userId="0fb0a698-7f38-4e68-86ef-52b3682d14e1" providerId="ADAL" clId="{3DFCF701-5F97-4ABE-B061-B4530E970A68}" dt="2023-09-12T17:11:35.500" v="2522" actId="478"/>
          <ac:picMkLst>
            <pc:docMk/>
            <pc:sldMk cId="2092612654" sldId="263"/>
            <ac:picMk id="6" creationId="{6A08F5FB-C576-43E0-A071-10050398657A}"/>
          </ac:picMkLst>
        </pc:picChg>
      </pc:sldChg>
      <pc:sldChg chg="addSp delSp modSp add del modAnim">
        <pc:chgData name="McCormacP" userId="0fb0a698-7f38-4e68-86ef-52b3682d14e1" providerId="ADAL" clId="{3DFCF701-5F97-4ABE-B061-B4530E970A68}" dt="2023-09-14T11:33:42.464" v="6979" actId="2696"/>
        <pc:sldMkLst>
          <pc:docMk/>
          <pc:sldMk cId="412537759" sldId="264"/>
        </pc:sldMkLst>
        <pc:spChg chg="mod">
          <ac:chgData name="McCormacP" userId="0fb0a698-7f38-4e68-86ef-52b3682d14e1" providerId="ADAL" clId="{3DFCF701-5F97-4ABE-B061-B4530E970A68}" dt="2023-09-14T11:30:36.992" v="6937" actId="20577"/>
          <ac:spMkLst>
            <pc:docMk/>
            <pc:sldMk cId="412537759" sldId="264"/>
            <ac:spMk id="3" creationId="{43174B4F-FC5A-4DF0-9524-40782C9C3E30}"/>
          </ac:spMkLst>
        </pc:spChg>
        <pc:spChg chg="add mod">
          <ac:chgData name="McCormacP" userId="0fb0a698-7f38-4e68-86ef-52b3682d14e1" providerId="ADAL" clId="{3DFCF701-5F97-4ABE-B061-B4530E970A68}" dt="2023-09-14T11:30:43.147" v="6938" actId="1076"/>
          <ac:spMkLst>
            <pc:docMk/>
            <pc:sldMk cId="412537759" sldId="264"/>
            <ac:spMk id="4" creationId="{914F9489-07B6-4A6F-A735-FDFE23254317}"/>
          </ac:spMkLst>
        </pc:spChg>
        <pc:spChg chg="del">
          <ac:chgData name="McCormacP" userId="0fb0a698-7f38-4e68-86ef-52b3682d14e1" providerId="ADAL" clId="{3DFCF701-5F97-4ABE-B061-B4530E970A68}" dt="2023-09-12T17:12:46.986" v="2524" actId="478"/>
          <ac:spMkLst>
            <pc:docMk/>
            <pc:sldMk cId="412537759" sldId="264"/>
            <ac:spMk id="5" creationId="{0F38B2F1-4552-454F-A2DF-D711BF27E8C1}"/>
          </ac:spMkLst>
        </pc:spChg>
      </pc:sldChg>
      <pc:sldChg chg="addSp delSp modSp add ord">
        <pc:chgData name="McCormacP" userId="0fb0a698-7f38-4e68-86ef-52b3682d14e1" providerId="ADAL" clId="{3DFCF701-5F97-4ABE-B061-B4530E970A68}" dt="2023-09-13T18:30:10.425" v="5732"/>
        <pc:sldMkLst>
          <pc:docMk/>
          <pc:sldMk cId="2585064125" sldId="265"/>
        </pc:sldMkLst>
        <pc:spChg chg="add mod">
          <ac:chgData name="McCormacP" userId="0fb0a698-7f38-4e68-86ef-52b3682d14e1" providerId="ADAL" clId="{3DFCF701-5F97-4ABE-B061-B4530E970A68}" dt="2023-09-12T18:36:59.906" v="3915" actId="20577"/>
          <ac:spMkLst>
            <pc:docMk/>
            <pc:sldMk cId="2585064125" sldId="265"/>
            <ac:spMk id="3" creationId="{3F4E234D-A3B8-48E5-9FF4-01EB51201495}"/>
          </ac:spMkLst>
        </pc:spChg>
        <pc:spChg chg="add mod">
          <ac:chgData name="McCormacP" userId="0fb0a698-7f38-4e68-86ef-52b3682d14e1" providerId="ADAL" clId="{3DFCF701-5F97-4ABE-B061-B4530E970A68}" dt="2023-09-12T18:32:44.199" v="3850" actId="20577"/>
          <ac:spMkLst>
            <pc:docMk/>
            <pc:sldMk cId="2585064125" sldId="265"/>
            <ac:spMk id="4" creationId="{8BE68774-5BDD-4A3E-A7F6-A84FFE6146C6}"/>
          </ac:spMkLst>
        </pc:spChg>
        <pc:picChg chg="del">
          <ac:chgData name="McCormacP" userId="0fb0a698-7f38-4e68-86ef-52b3682d14e1" providerId="ADAL" clId="{3DFCF701-5F97-4ABE-B061-B4530E970A68}" dt="2023-09-12T17:28:32.075" v="2964" actId="478"/>
          <ac:picMkLst>
            <pc:docMk/>
            <pc:sldMk cId="2585064125" sldId="265"/>
            <ac:picMk id="6" creationId="{6A08F5FB-C576-43E0-A071-10050398657A}"/>
          </ac:picMkLst>
        </pc:picChg>
        <pc:picChg chg="del">
          <ac:chgData name="McCormacP" userId="0fb0a698-7f38-4e68-86ef-52b3682d14e1" providerId="ADAL" clId="{3DFCF701-5F97-4ABE-B061-B4530E970A68}" dt="2023-09-12T17:28:34.496" v="2965" actId="478"/>
          <ac:picMkLst>
            <pc:docMk/>
            <pc:sldMk cId="2585064125" sldId="265"/>
            <ac:picMk id="7" creationId="{1430D134-BA1D-4F63-B14F-0AA2E7D358F6}"/>
          </ac:picMkLst>
        </pc:picChg>
      </pc:sldChg>
      <pc:sldChg chg="delSp modSp add ord">
        <pc:chgData name="McCormacP" userId="0fb0a698-7f38-4e68-86ef-52b3682d14e1" providerId="ADAL" clId="{3DFCF701-5F97-4ABE-B061-B4530E970A68}" dt="2023-09-14T11:34:11.648" v="7027" actId="6549"/>
        <pc:sldMkLst>
          <pc:docMk/>
          <pc:sldMk cId="2885295476" sldId="266"/>
        </pc:sldMkLst>
        <pc:spChg chg="mod">
          <ac:chgData name="McCormacP" userId="0fb0a698-7f38-4e68-86ef-52b3682d14e1" providerId="ADAL" clId="{3DFCF701-5F97-4ABE-B061-B4530E970A68}" dt="2023-09-14T11:34:11.648" v="7027" actId="6549"/>
          <ac:spMkLst>
            <pc:docMk/>
            <pc:sldMk cId="2885295476" sldId="266"/>
            <ac:spMk id="3" creationId="{43174B4F-FC5A-4DF0-9524-40782C9C3E30}"/>
          </ac:spMkLst>
        </pc:spChg>
        <pc:spChg chg="del">
          <ac:chgData name="McCormacP" userId="0fb0a698-7f38-4e68-86ef-52b3682d14e1" providerId="ADAL" clId="{3DFCF701-5F97-4ABE-B061-B4530E970A68}" dt="2023-09-12T17:30:47.830" v="3128" actId="478"/>
          <ac:spMkLst>
            <pc:docMk/>
            <pc:sldMk cId="2885295476" sldId="266"/>
            <ac:spMk id="4" creationId="{914F9489-07B6-4A6F-A735-FDFE23254317}"/>
          </ac:spMkLst>
        </pc:spChg>
      </pc:sldChg>
      <pc:sldChg chg="delSp modSp add">
        <pc:chgData name="McCormacP" userId="0fb0a698-7f38-4e68-86ef-52b3682d14e1" providerId="ADAL" clId="{3DFCF701-5F97-4ABE-B061-B4530E970A68}" dt="2023-09-12T18:37:55.493" v="3986" actId="20577"/>
        <pc:sldMkLst>
          <pc:docMk/>
          <pc:sldMk cId="3800833799" sldId="267"/>
        </pc:sldMkLst>
        <pc:spChg chg="del">
          <ac:chgData name="McCormacP" userId="0fb0a698-7f38-4e68-86ef-52b3682d14e1" providerId="ADAL" clId="{3DFCF701-5F97-4ABE-B061-B4530E970A68}" dt="2023-09-12T18:37:07.538" v="3917" actId="478"/>
          <ac:spMkLst>
            <pc:docMk/>
            <pc:sldMk cId="3800833799" sldId="267"/>
            <ac:spMk id="3" creationId="{3F4E234D-A3B8-48E5-9FF4-01EB51201495}"/>
          </ac:spMkLst>
        </pc:spChg>
        <pc:spChg chg="mod">
          <ac:chgData name="McCormacP" userId="0fb0a698-7f38-4e68-86ef-52b3682d14e1" providerId="ADAL" clId="{3DFCF701-5F97-4ABE-B061-B4530E970A68}" dt="2023-09-12T18:37:55.493" v="3986" actId="20577"/>
          <ac:spMkLst>
            <pc:docMk/>
            <pc:sldMk cId="3800833799" sldId="267"/>
            <ac:spMk id="4" creationId="{8BE68774-5BDD-4A3E-A7F6-A84FFE6146C6}"/>
          </ac:spMkLst>
        </pc:spChg>
      </pc:sldChg>
      <pc:sldChg chg="modSp add">
        <pc:chgData name="McCormacP" userId="0fb0a698-7f38-4e68-86ef-52b3682d14e1" providerId="ADAL" clId="{3DFCF701-5F97-4ABE-B061-B4530E970A68}" dt="2023-09-14T11:53:58.204" v="7206" actId="20577"/>
        <pc:sldMkLst>
          <pc:docMk/>
          <pc:sldMk cId="3332805307" sldId="268"/>
        </pc:sldMkLst>
        <pc:spChg chg="mod">
          <ac:chgData name="McCormacP" userId="0fb0a698-7f38-4e68-86ef-52b3682d14e1" providerId="ADAL" clId="{3DFCF701-5F97-4ABE-B061-B4530E970A68}" dt="2023-09-14T11:53:58.204" v="7206" actId="20577"/>
          <ac:spMkLst>
            <pc:docMk/>
            <pc:sldMk cId="3332805307" sldId="268"/>
            <ac:spMk id="4" creationId="{8BE68774-5BDD-4A3E-A7F6-A84FFE6146C6}"/>
          </ac:spMkLst>
        </pc:spChg>
      </pc:sldChg>
      <pc:sldChg chg="addSp modSp add">
        <pc:chgData name="McCormacP" userId="0fb0a698-7f38-4e68-86ef-52b3682d14e1" providerId="ADAL" clId="{3DFCF701-5F97-4ABE-B061-B4530E970A68}" dt="2023-09-14T11:54:33.866" v="7207" actId="6549"/>
        <pc:sldMkLst>
          <pc:docMk/>
          <pc:sldMk cId="1886299338" sldId="269"/>
        </pc:sldMkLst>
        <pc:spChg chg="add mod">
          <ac:chgData name="McCormacP" userId="0fb0a698-7f38-4e68-86ef-52b3682d14e1" providerId="ADAL" clId="{3DFCF701-5F97-4ABE-B061-B4530E970A68}" dt="2023-09-12T18:55:25.492" v="4757" actId="313"/>
          <ac:spMkLst>
            <pc:docMk/>
            <pc:sldMk cId="1886299338" sldId="269"/>
            <ac:spMk id="3" creationId="{039F360C-9408-4256-BFAA-FE3925F3A21E}"/>
          </ac:spMkLst>
        </pc:spChg>
        <pc:spChg chg="mod">
          <ac:chgData name="McCormacP" userId="0fb0a698-7f38-4e68-86ef-52b3682d14e1" providerId="ADAL" clId="{3DFCF701-5F97-4ABE-B061-B4530E970A68}" dt="2023-09-12T18:58:04.779" v="5067" actId="20577"/>
          <ac:spMkLst>
            <pc:docMk/>
            <pc:sldMk cId="1886299338" sldId="269"/>
            <ac:spMk id="4" creationId="{8BE68774-5BDD-4A3E-A7F6-A84FFE6146C6}"/>
          </ac:spMkLst>
        </pc:spChg>
        <pc:spChg chg="add mod">
          <ac:chgData name="McCormacP" userId="0fb0a698-7f38-4e68-86ef-52b3682d14e1" providerId="ADAL" clId="{3DFCF701-5F97-4ABE-B061-B4530E970A68}" dt="2023-09-14T11:54:33.866" v="7207" actId="6549"/>
          <ac:spMkLst>
            <pc:docMk/>
            <pc:sldMk cId="1886299338" sldId="269"/>
            <ac:spMk id="5" creationId="{DBBD0502-86E8-47EE-A84C-0E42FC9E5A78}"/>
          </ac:spMkLst>
        </pc:spChg>
      </pc:sldChg>
      <pc:sldChg chg="modSp add ord modAnim">
        <pc:chgData name="McCormacP" userId="0fb0a698-7f38-4e68-86ef-52b3682d14e1" providerId="ADAL" clId="{3DFCF701-5F97-4ABE-B061-B4530E970A68}" dt="2023-09-14T11:55:57.713" v="7212" actId="6549"/>
        <pc:sldMkLst>
          <pc:docMk/>
          <pc:sldMk cId="2879919037" sldId="270"/>
        </pc:sldMkLst>
        <pc:spChg chg="mod">
          <ac:chgData name="McCormacP" userId="0fb0a698-7f38-4e68-86ef-52b3682d14e1" providerId="ADAL" clId="{3DFCF701-5F97-4ABE-B061-B4530E970A68}" dt="2023-09-14T11:55:57.713" v="7212" actId="6549"/>
          <ac:spMkLst>
            <pc:docMk/>
            <pc:sldMk cId="2879919037" sldId="270"/>
            <ac:spMk id="4" creationId="{8BE68774-5BDD-4A3E-A7F6-A84FFE6146C6}"/>
          </ac:spMkLst>
        </pc:spChg>
      </pc:sldChg>
      <pc:sldChg chg="modSp add ord">
        <pc:chgData name="McCormacP" userId="0fb0a698-7f38-4e68-86ef-52b3682d14e1" providerId="ADAL" clId="{3DFCF701-5F97-4ABE-B061-B4530E970A68}" dt="2023-09-12T19:04:27.507" v="5625" actId="20577"/>
        <pc:sldMkLst>
          <pc:docMk/>
          <pc:sldMk cId="3623265520" sldId="271"/>
        </pc:sldMkLst>
        <pc:spChg chg="mod">
          <ac:chgData name="McCormacP" userId="0fb0a698-7f38-4e68-86ef-52b3682d14e1" providerId="ADAL" clId="{3DFCF701-5F97-4ABE-B061-B4530E970A68}" dt="2023-09-12T19:04:27.507" v="5625" actId="20577"/>
          <ac:spMkLst>
            <pc:docMk/>
            <pc:sldMk cId="3623265520" sldId="271"/>
            <ac:spMk id="4" creationId="{8BE68774-5BDD-4A3E-A7F6-A84FFE6146C6}"/>
          </ac:spMkLst>
        </pc:spChg>
      </pc:sldChg>
      <pc:sldChg chg="delSp modSp add modAnim">
        <pc:chgData name="McCormacP" userId="0fb0a698-7f38-4e68-86ef-52b3682d14e1" providerId="ADAL" clId="{3DFCF701-5F97-4ABE-B061-B4530E970A68}" dt="2023-09-14T11:37:33.403" v="7137" actId="6549"/>
        <pc:sldMkLst>
          <pc:docMk/>
          <pc:sldMk cId="447168201" sldId="272"/>
        </pc:sldMkLst>
        <pc:spChg chg="del">
          <ac:chgData name="McCormacP" userId="0fb0a698-7f38-4e68-86ef-52b3682d14e1" providerId="ADAL" clId="{3DFCF701-5F97-4ABE-B061-B4530E970A68}" dt="2023-09-13T18:29:47.924" v="5731" actId="478"/>
          <ac:spMkLst>
            <pc:docMk/>
            <pc:sldMk cId="447168201" sldId="272"/>
            <ac:spMk id="3" creationId="{3F4E234D-A3B8-48E5-9FF4-01EB51201495}"/>
          </ac:spMkLst>
        </pc:spChg>
        <pc:spChg chg="mod">
          <ac:chgData name="McCormacP" userId="0fb0a698-7f38-4e68-86ef-52b3682d14e1" providerId="ADAL" clId="{3DFCF701-5F97-4ABE-B061-B4530E970A68}" dt="2023-09-14T11:37:33.403" v="7137" actId="6549"/>
          <ac:spMkLst>
            <pc:docMk/>
            <pc:sldMk cId="447168201" sldId="272"/>
            <ac:spMk id="4" creationId="{8BE68774-5BDD-4A3E-A7F6-A84FFE6146C6}"/>
          </ac:spMkLst>
        </pc:spChg>
      </pc:sldChg>
      <pc:sldChg chg="addSp delSp modSp add del ord">
        <pc:chgData name="McCormacP" userId="0fb0a698-7f38-4e68-86ef-52b3682d14e1" providerId="ADAL" clId="{3DFCF701-5F97-4ABE-B061-B4530E970A68}" dt="2023-09-13T18:17:43.889" v="5729" actId="2696"/>
        <pc:sldMkLst>
          <pc:docMk/>
          <pc:sldMk cId="3572185009" sldId="272"/>
        </pc:sldMkLst>
        <pc:spChg chg="mod">
          <ac:chgData name="McCormacP" userId="0fb0a698-7f38-4e68-86ef-52b3682d14e1" providerId="ADAL" clId="{3DFCF701-5F97-4ABE-B061-B4530E970A68}" dt="2023-09-13T18:17:16.365" v="5728" actId="6549"/>
          <ac:spMkLst>
            <pc:docMk/>
            <pc:sldMk cId="3572185009" sldId="272"/>
            <ac:spMk id="2" creationId="{DBCA1498-CC24-4451-85D1-DE176EE0AA10}"/>
          </ac:spMkLst>
        </pc:spChg>
        <pc:spChg chg="del mod">
          <ac:chgData name="McCormacP" userId="0fb0a698-7f38-4e68-86ef-52b3682d14e1" providerId="ADAL" clId="{3DFCF701-5F97-4ABE-B061-B4530E970A68}" dt="2023-09-13T18:16:45.611" v="5722"/>
          <ac:spMkLst>
            <pc:docMk/>
            <pc:sldMk cId="3572185009" sldId="272"/>
            <ac:spMk id="3" creationId="{43174B4F-FC5A-4DF0-9524-40782C9C3E30}"/>
          </ac:spMkLst>
        </pc:spChg>
        <pc:spChg chg="del">
          <ac:chgData name="McCormacP" userId="0fb0a698-7f38-4e68-86ef-52b3682d14e1" providerId="ADAL" clId="{3DFCF701-5F97-4ABE-B061-B4530E970A68}" dt="2023-09-13T18:16:34.834" v="5720" actId="478"/>
          <ac:spMkLst>
            <pc:docMk/>
            <pc:sldMk cId="3572185009" sldId="272"/>
            <ac:spMk id="4" creationId="{914F9489-07B6-4A6F-A735-FDFE23254317}"/>
          </ac:spMkLst>
        </pc:spChg>
        <pc:picChg chg="add mod">
          <ac:chgData name="McCormacP" userId="0fb0a698-7f38-4e68-86ef-52b3682d14e1" providerId="ADAL" clId="{3DFCF701-5F97-4ABE-B061-B4530E970A68}" dt="2023-09-13T18:16:59.124" v="5725" actId="14100"/>
          <ac:picMkLst>
            <pc:docMk/>
            <pc:sldMk cId="3572185009" sldId="272"/>
            <ac:picMk id="5" creationId="{45436FD7-DACA-442B-A79A-546B94681513}"/>
          </ac:picMkLst>
        </pc:picChg>
      </pc:sldChg>
      <pc:sldChg chg="addSp delSp modSp add ord">
        <pc:chgData name="McCormacP" userId="0fb0a698-7f38-4e68-86ef-52b3682d14e1" providerId="ADAL" clId="{3DFCF701-5F97-4ABE-B061-B4530E970A68}" dt="2023-09-13T18:36:26.332" v="5762" actId="1076"/>
        <pc:sldMkLst>
          <pc:docMk/>
          <pc:sldMk cId="3083124910" sldId="273"/>
        </pc:sldMkLst>
        <pc:spChg chg="add mod">
          <ac:chgData name="McCormacP" userId="0fb0a698-7f38-4e68-86ef-52b3682d14e1" providerId="ADAL" clId="{3DFCF701-5F97-4ABE-B061-B4530E970A68}" dt="2023-09-13T18:32:41.326" v="5737" actId="767"/>
          <ac:spMkLst>
            <pc:docMk/>
            <pc:sldMk cId="3083124910" sldId="273"/>
            <ac:spMk id="3" creationId="{EFDC3EEC-D261-42EA-A5D3-B4EC081699F4}"/>
          </ac:spMkLst>
        </pc:spChg>
        <pc:spChg chg="mod">
          <ac:chgData name="McCormacP" userId="0fb0a698-7f38-4e68-86ef-52b3682d14e1" providerId="ADAL" clId="{3DFCF701-5F97-4ABE-B061-B4530E970A68}" dt="2023-09-13T18:32:23.674" v="5736" actId="1076"/>
          <ac:spMkLst>
            <pc:docMk/>
            <pc:sldMk cId="3083124910" sldId="273"/>
            <ac:spMk id="4" creationId="{8BE68774-5BDD-4A3E-A7F6-A84FFE6146C6}"/>
          </ac:spMkLst>
        </pc:spChg>
        <pc:spChg chg="add mod">
          <ac:chgData name="McCormacP" userId="0fb0a698-7f38-4e68-86ef-52b3682d14e1" providerId="ADAL" clId="{3DFCF701-5F97-4ABE-B061-B4530E970A68}" dt="2023-09-13T18:34:32.929" v="5742" actId="767"/>
          <ac:spMkLst>
            <pc:docMk/>
            <pc:sldMk cId="3083124910" sldId="273"/>
            <ac:spMk id="6" creationId="{5E471612-AB39-47BC-9496-FC25AF4A4AD1}"/>
          </ac:spMkLst>
        </pc:spChg>
        <pc:spChg chg="add del mod">
          <ac:chgData name="McCormacP" userId="0fb0a698-7f38-4e68-86ef-52b3682d14e1" providerId="ADAL" clId="{3DFCF701-5F97-4ABE-B061-B4530E970A68}" dt="2023-09-13T18:35:37.689" v="5756"/>
          <ac:spMkLst>
            <pc:docMk/>
            <pc:sldMk cId="3083124910" sldId="273"/>
            <ac:spMk id="8" creationId="{FDC6DB8B-A594-4741-B1C9-6A957AFEF8F9}"/>
          </ac:spMkLst>
        </pc:spChg>
        <pc:picChg chg="add del mod">
          <ac:chgData name="McCormacP" userId="0fb0a698-7f38-4e68-86ef-52b3682d14e1" providerId="ADAL" clId="{3DFCF701-5F97-4ABE-B061-B4530E970A68}" dt="2023-09-13T18:33:03.884" v="5741" actId="478"/>
          <ac:picMkLst>
            <pc:docMk/>
            <pc:sldMk cId="3083124910" sldId="273"/>
            <ac:picMk id="5" creationId="{6BB87B63-7971-45B8-99A4-CAF5B7C39056}"/>
          </ac:picMkLst>
        </pc:picChg>
        <pc:picChg chg="add del mod">
          <ac:chgData name="McCormacP" userId="0fb0a698-7f38-4e68-86ef-52b3682d14e1" providerId="ADAL" clId="{3DFCF701-5F97-4ABE-B061-B4530E970A68}" dt="2023-09-13T18:35:12.124" v="5751" actId="478"/>
          <ac:picMkLst>
            <pc:docMk/>
            <pc:sldMk cId="3083124910" sldId="273"/>
            <ac:picMk id="7" creationId="{63B3BA5A-0A53-42AC-B9D2-DAE27637779F}"/>
          </ac:picMkLst>
        </pc:picChg>
        <pc:picChg chg="add del mod">
          <ac:chgData name="McCormacP" userId="0fb0a698-7f38-4e68-86ef-52b3682d14e1" providerId="ADAL" clId="{3DFCF701-5F97-4ABE-B061-B4530E970A68}" dt="2023-09-13T18:35:54.035" v="5759" actId="478"/>
          <ac:picMkLst>
            <pc:docMk/>
            <pc:sldMk cId="3083124910" sldId="273"/>
            <ac:picMk id="9" creationId="{A87ED247-1759-4976-8519-E0F94EEF13AB}"/>
          </ac:picMkLst>
        </pc:picChg>
        <pc:picChg chg="add mod">
          <ac:chgData name="McCormacP" userId="0fb0a698-7f38-4e68-86ef-52b3682d14e1" providerId="ADAL" clId="{3DFCF701-5F97-4ABE-B061-B4530E970A68}" dt="2023-09-13T18:36:26.332" v="5762" actId="1076"/>
          <ac:picMkLst>
            <pc:docMk/>
            <pc:sldMk cId="3083124910" sldId="273"/>
            <ac:picMk id="10" creationId="{A031E7A4-FC9C-4D85-B0CF-77F12C972B48}"/>
          </ac:picMkLst>
        </pc:picChg>
      </pc:sldChg>
      <pc:sldChg chg="delSp modSp del delAnim">
        <pc:chgData name="McCormacP" userId="0fb0a698-7f38-4e68-86ef-52b3682d14e1" providerId="ADAL" clId="{3DFCF701-5F97-4ABE-B061-B4530E970A68}" dt="2023-09-14T11:36:07.495" v="7061" actId="2696"/>
        <pc:sldMkLst>
          <pc:docMk/>
          <pc:sldMk cId="443493292" sldId="274"/>
        </pc:sldMkLst>
        <pc:spChg chg="mod">
          <ac:chgData name="McCormacP" userId="0fb0a698-7f38-4e68-86ef-52b3682d14e1" providerId="ADAL" clId="{3DFCF701-5F97-4ABE-B061-B4530E970A68}" dt="2023-09-14T11:28:45.424" v="6862" actId="6549"/>
          <ac:spMkLst>
            <pc:docMk/>
            <pc:sldMk cId="443493292" sldId="274"/>
            <ac:spMk id="3" creationId="{43174B4F-FC5A-4DF0-9524-40782C9C3E30}"/>
          </ac:spMkLst>
        </pc:spChg>
        <pc:spChg chg="del mod">
          <ac:chgData name="McCormacP" userId="0fb0a698-7f38-4e68-86ef-52b3682d14e1" providerId="ADAL" clId="{3DFCF701-5F97-4ABE-B061-B4530E970A68}" dt="2023-09-14T11:21:20.234" v="6707" actId="478"/>
          <ac:spMkLst>
            <pc:docMk/>
            <pc:sldMk cId="443493292" sldId="274"/>
            <ac:spMk id="5" creationId="{0F38B2F1-4552-454F-A2DF-D711BF27E8C1}"/>
          </ac:spMkLst>
        </pc:spChg>
      </pc:sldChg>
      <pc:sldChg chg="addSp delSp modSp add modAnim">
        <pc:chgData name="McCormacP" userId="0fb0a698-7f38-4e68-86ef-52b3682d14e1" providerId="ADAL" clId="{3DFCF701-5F97-4ABE-B061-B4530E970A68}" dt="2023-09-14T11:41:02.866" v="7178"/>
        <pc:sldMkLst>
          <pc:docMk/>
          <pc:sldMk cId="2336223293" sldId="276"/>
        </pc:sldMkLst>
        <pc:spChg chg="mod">
          <ac:chgData name="McCormacP" userId="0fb0a698-7f38-4e68-86ef-52b3682d14e1" providerId="ADAL" clId="{3DFCF701-5F97-4ABE-B061-B4530E970A68}" dt="2023-09-14T11:33:35.168" v="6978" actId="20577"/>
          <ac:spMkLst>
            <pc:docMk/>
            <pc:sldMk cId="2336223293" sldId="276"/>
            <ac:spMk id="3" creationId="{43174B4F-FC5A-4DF0-9524-40782C9C3E30}"/>
          </ac:spMkLst>
        </pc:spChg>
        <pc:spChg chg="add del mod">
          <ac:chgData name="McCormacP" userId="0fb0a698-7f38-4e68-86ef-52b3682d14e1" providerId="ADAL" clId="{3DFCF701-5F97-4ABE-B061-B4530E970A68}" dt="2023-09-14T11:32:22.520" v="6968" actId="767"/>
          <ac:spMkLst>
            <pc:docMk/>
            <pc:sldMk cId="2336223293" sldId="276"/>
            <ac:spMk id="4" creationId="{5A5EC7A3-CE8D-45EA-88CB-9A23C9A722BC}"/>
          </ac:spMkLst>
        </pc:spChg>
        <pc:spChg chg="add del mod">
          <ac:chgData name="McCormacP" userId="0fb0a698-7f38-4e68-86ef-52b3682d14e1" providerId="ADAL" clId="{3DFCF701-5F97-4ABE-B061-B4530E970A68}" dt="2023-09-14T11:32:38.637" v="6971"/>
          <ac:spMkLst>
            <pc:docMk/>
            <pc:sldMk cId="2336223293" sldId="276"/>
            <ac:spMk id="5" creationId="{6009B8C2-21F3-45BA-A0E4-C4277BBE96E4}"/>
          </ac:spMkLst>
        </pc:spChg>
        <pc:spChg chg="add mod">
          <ac:chgData name="McCormacP" userId="0fb0a698-7f38-4e68-86ef-52b3682d14e1" providerId="ADAL" clId="{3DFCF701-5F97-4ABE-B061-B4530E970A68}" dt="2023-09-14T11:33:33.127" v="6977" actId="1076"/>
          <ac:spMkLst>
            <pc:docMk/>
            <pc:sldMk cId="2336223293" sldId="276"/>
            <ac:spMk id="6" creationId="{4E9B123A-07F8-4A6E-9BA1-C9D4E644306A}"/>
          </ac:spMkLst>
        </pc:spChg>
      </pc:sldChg>
      <pc:sldChg chg="addSp delSp modSp add delAnim modAnim">
        <pc:chgData name="McCormacP" userId="0fb0a698-7f38-4e68-86ef-52b3682d14e1" providerId="ADAL" clId="{3DFCF701-5F97-4ABE-B061-B4530E970A68}" dt="2023-09-14T11:48:17.021" v="7194" actId="14100"/>
        <pc:sldMkLst>
          <pc:docMk/>
          <pc:sldMk cId="3466751811" sldId="277"/>
        </pc:sldMkLst>
        <pc:spChg chg="del">
          <ac:chgData name="McCormacP" userId="0fb0a698-7f38-4e68-86ef-52b3682d14e1" providerId="ADAL" clId="{3DFCF701-5F97-4ABE-B061-B4530E970A68}" dt="2023-09-14T11:47:36.192" v="7180" actId="478"/>
          <ac:spMkLst>
            <pc:docMk/>
            <pc:sldMk cId="3466751811" sldId="277"/>
            <ac:spMk id="4" creationId="{D9352D99-0FE8-45E8-B456-ACD6A43DAE22}"/>
          </ac:spMkLst>
        </pc:spChg>
        <pc:spChg chg="add del">
          <ac:chgData name="McCormacP" userId="0fb0a698-7f38-4e68-86ef-52b3682d14e1" providerId="ADAL" clId="{3DFCF701-5F97-4ABE-B061-B4530E970A68}" dt="2023-09-14T11:48:00.813" v="7189"/>
          <ac:spMkLst>
            <pc:docMk/>
            <pc:sldMk cId="3466751811" sldId="277"/>
            <ac:spMk id="5" creationId="{B317BCCD-C019-465A-A11E-AF7B3C92DB5C}"/>
          </ac:spMkLst>
        </pc:spChg>
        <pc:picChg chg="add mod">
          <ac:chgData name="McCormacP" userId="0fb0a698-7f38-4e68-86ef-52b3682d14e1" providerId="ADAL" clId="{3DFCF701-5F97-4ABE-B061-B4530E970A68}" dt="2023-09-14T11:48:17.021" v="7194" actId="14100"/>
          <ac:picMkLst>
            <pc:docMk/>
            <pc:sldMk cId="3466751811" sldId="277"/>
            <ac:picMk id="6" creationId="{66E923D0-E2FF-4EF1-84C5-E3C34BB0D74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9383CE-3023-4A53-A9C4-B9258D41C107}" type="datetimeFigureOut">
              <a:rPr lang="en-US" smtClean="0"/>
              <a:t>9/25/2023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22AE46-1D4C-4AB3-B0FB-F92371C06952}" type="slidenum">
              <a:rPr lang="en-US" smtClean="0"/>
              <a:t>‹#›</a:t>
            </a:fld>
            <a:endParaRPr lang="en-US"/>
          </a:p>
        </p:txBody>
      </p:sp>
    </p:spTree>
    <p:extLst>
      <p:ext uri="{BB962C8B-B14F-4D97-AF65-F5344CB8AC3E}">
        <p14:creationId xmlns:p14="http://schemas.microsoft.com/office/powerpoint/2010/main" val="3989729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82142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54511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682983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E16F60-F144-46D5-82DB-48DCE6B91426}"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67379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E16F60-F144-46D5-82DB-48DCE6B91426}"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556526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E16F60-F144-46D5-82DB-48DCE6B91426}"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299103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E16F60-F144-46D5-82DB-48DCE6B91426}" type="datetimeFigureOut">
              <a:rPr lang="en-US" smtClean="0"/>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87352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E16F60-F144-46D5-82DB-48DCE6B91426}" type="datetimeFigureOut">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1539189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E16F60-F144-46D5-82DB-48DCE6B91426}" type="datetimeFigureOut">
              <a:rPr lang="en-US" smtClean="0"/>
              <a:t>9/25/2023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321276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925704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E16F60-F144-46D5-82DB-48DCE6B91426}"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FADC7D-19DE-4795-B08D-FD4B9A88329E}" type="slidenum">
              <a:rPr lang="en-US" smtClean="0"/>
              <a:t>‹#›</a:t>
            </a:fld>
            <a:endParaRPr lang="en-US"/>
          </a:p>
        </p:txBody>
      </p:sp>
    </p:spTree>
    <p:extLst>
      <p:ext uri="{BB962C8B-B14F-4D97-AF65-F5344CB8AC3E}">
        <p14:creationId xmlns:p14="http://schemas.microsoft.com/office/powerpoint/2010/main" val="303130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16F60-F144-46D5-82DB-48DCE6B91426}" type="datetimeFigureOut">
              <a:rPr lang="en-US" smtClean="0"/>
              <a:t>9/25/2023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ADC7D-19DE-4795-B08D-FD4B9A88329E}" type="slidenum">
              <a:rPr lang="en-US" smtClean="0"/>
              <a:t>‹#›</a:t>
            </a:fld>
            <a:endParaRPr lang="en-US"/>
          </a:p>
        </p:txBody>
      </p:sp>
    </p:spTree>
    <p:extLst>
      <p:ext uri="{BB962C8B-B14F-4D97-AF65-F5344CB8AC3E}">
        <p14:creationId xmlns:p14="http://schemas.microsoft.com/office/powerpoint/2010/main" val="3663374006"/>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F90E10-4EF2-4ADF-8F81-9FB1B127D9FF}"/>
              </a:ext>
            </a:extLst>
          </p:cNvPr>
          <p:cNvSpPr>
            <a:spLocks noGrp="1"/>
          </p:cNvSpPr>
          <p:nvPr>
            <p:ph type="ctrTitle"/>
          </p:nvPr>
        </p:nvSpPr>
        <p:spPr/>
        <p:txBody>
          <a:bodyPr>
            <a:normAutofit/>
          </a:bodyPr>
          <a:lstStyle/>
          <a:p>
            <a:r>
              <a:rPr lang="en-US" dirty="0"/>
              <a:t>So this is Christian Community? </a:t>
            </a:r>
          </a:p>
        </p:txBody>
      </p:sp>
      <p:sp>
        <p:nvSpPr>
          <p:cNvPr id="3" name="Subtitle 2">
            <a:extLst>
              <a:ext uri="{FF2B5EF4-FFF2-40B4-BE49-F238E27FC236}">
                <a16:creationId xmlns:a16="http://schemas.microsoft.com/office/drawing/2014/main" xmlns="" id="{E9861AFC-F4FF-467C-B94D-46F1161BAC12}"/>
              </a:ext>
            </a:extLst>
          </p:cNvPr>
          <p:cNvSpPr>
            <a:spLocks noGrp="1"/>
          </p:cNvSpPr>
          <p:nvPr>
            <p:ph type="subTitle" idx="1"/>
          </p:nvPr>
        </p:nvSpPr>
        <p:spPr/>
        <p:txBody>
          <a:bodyPr>
            <a:normAutofit/>
          </a:bodyPr>
          <a:lstStyle/>
          <a:p>
            <a:r>
              <a:rPr lang="en-US" sz="3200" dirty="0"/>
              <a:t>Paul and the Thessalonians </a:t>
            </a:r>
          </a:p>
          <a:p>
            <a:r>
              <a:rPr lang="en-US" sz="3200" dirty="0"/>
              <a:t>1 Thessalonians 5:14-15  </a:t>
            </a:r>
          </a:p>
        </p:txBody>
      </p:sp>
    </p:spTree>
    <p:extLst>
      <p:ext uri="{BB962C8B-B14F-4D97-AF65-F5344CB8AC3E}">
        <p14:creationId xmlns:p14="http://schemas.microsoft.com/office/powerpoint/2010/main" val="3878489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p:txBody>
          <a:bodyPr/>
          <a:lstStyle/>
          <a:p>
            <a:pPr marL="0" indent="0">
              <a:buNone/>
            </a:pPr>
            <a:r>
              <a:rPr lang="en-US" dirty="0"/>
              <a:t>Help the Weak</a:t>
            </a:r>
          </a:p>
          <a:p>
            <a:pPr marL="0" indent="0">
              <a:buNone/>
            </a:pPr>
            <a:r>
              <a:rPr lang="en-US" dirty="0"/>
              <a:t>Willingness to move towards the vulnerable </a:t>
            </a:r>
          </a:p>
          <a:p>
            <a:r>
              <a:rPr lang="en-US" dirty="0"/>
              <a:t>Includes practical needs, mental health issues, in a crisis, personal limitations, part of personal make-up, struggling with sin</a:t>
            </a:r>
          </a:p>
          <a:p>
            <a:r>
              <a:rPr lang="en-US" dirty="0"/>
              <a:t>Certain people shine in spite of cost</a:t>
            </a:r>
          </a:p>
          <a:p>
            <a:r>
              <a:rPr lang="en-US" dirty="0"/>
              <a:t>Not done out of sense of superiority</a:t>
            </a:r>
          </a:p>
          <a:p>
            <a:r>
              <a:rPr lang="en-US" dirty="0"/>
              <a:t>Counter-cultural </a:t>
            </a:r>
          </a:p>
          <a:p>
            <a:r>
              <a:rPr lang="en-US" dirty="0"/>
              <a:t>What a sense of freedom to be honest about weaknesses </a:t>
            </a:r>
          </a:p>
          <a:p>
            <a:pPr marL="0" indent="0">
              <a:buNone/>
            </a:pPr>
            <a:endParaRPr lang="en-US" dirty="0"/>
          </a:p>
        </p:txBody>
      </p:sp>
    </p:spTree>
    <p:extLst>
      <p:ext uri="{BB962C8B-B14F-4D97-AF65-F5344CB8AC3E}">
        <p14:creationId xmlns:p14="http://schemas.microsoft.com/office/powerpoint/2010/main" val="3800833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p:txBody>
          <a:bodyPr/>
          <a:lstStyle/>
          <a:p>
            <a:pPr marL="0" indent="0">
              <a:buNone/>
            </a:pPr>
            <a:r>
              <a:rPr lang="en-US" dirty="0"/>
              <a:t>Be patient with everyone</a:t>
            </a:r>
          </a:p>
          <a:p>
            <a:pPr marL="0" indent="0">
              <a:buNone/>
            </a:pPr>
            <a:r>
              <a:rPr lang="en-US" dirty="0"/>
              <a:t>To bear with or to hang in there with people</a:t>
            </a:r>
          </a:p>
          <a:p>
            <a:pPr marL="0" indent="0">
              <a:buNone/>
            </a:pPr>
            <a:r>
              <a:rPr lang="en-US" dirty="0"/>
              <a:t>What helps to develop patience?</a:t>
            </a:r>
          </a:p>
          <a:p>
            <a:r>
              <a:rPr lang="en-US" dirty="0"/>
              <a:t>Accept reality if into people into developing patience</a:t>
            </a:r>
          </a:p>
          <a:p>
            <a:r>
              <a:rPr lang="en-US" dirty="0"/>
              <a:t>All have our own agenda and expectations for people</a:t>
            </a:r>
          </a:p>
          <a:p>
            <a:r>
              <a:rPr lang="en-US" dirty="0"/>
              <a:t>Seek the Lord’s agenda</a:t>
            </a:r>
          </a:p>
        </p:txBody>
      </p:sp>
    </p:spTree>
    <p:extLst>
      <p:ext uri="{BB962C8B-B14F-4D97-AF65-F5344CB8AC3E}">
        <p14:creationId xmlns:p14="http://schemas.microsoft.com/office/powerpoint/2010/main" val="3332805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p:txBody>
          <a:bodyPr/>
          <a:lstStyle/>
          <a:p>
            <a:pPr marL="0" indent="0">
              <a:buNone/>
            </a:pPr>
            <a:r>
              <a:rPr lang="en-US" dirty="0"/>
              <a:t>God is  patient  </a:t>
            </a:r>
          </a:p>
          <a:p>
            <a:r>
              <a:rPr lang="en-US" dirty="0"/>
              <a:t>Read through OT </a:t>
            </a:r>
          </a:p>
          <a:p>
            <a:r>
              <a:rPr lang="en-US" dirty="0"/>
              <a:t>References in the NT</a:t>
            </a:r>
          </a:p>
          <a:p>
            <a:r>
              <a:rPr lang="en-US" dirty="0"/>
              <a:t>Review your own life </a:t>
            </a:r>
          </a:p>
          <a:p>
            <a:r>
              <a:rPr lang="en-US" dirty="0"/>
              <a:t>Gal 5:22  The fruit of the Spirit is love ….patience  </a:t>
            </a:r>
          </a:p>
          <a:p>
            <a:pPr marL="0" indent="0">
              <a:buNone/>
            </a:pPr>
            <a:endParaRPr lang="en-US" dirty="0"/>
          </a:p>
        </p:txBody>
      </p:sp>
      <p:sp>
        <p:nvSpPr>
          <p:cNvPr id="3" name="TextBox 2">
            <a:extLst>
              <a:ext uri="{FF2B5EF4-FFF2-40B4-BE49-F238E27FC236}">
                <a16:creationId xmlns:a16="http://schemas.microsoft.com/office/drawing/2014/main" xmlns="" id="{039F360C-9408-4256-BFAA-FE3925F3A21E}"/>
              </a:ext>
            </a:extLst>
          </p:cNvPr>
          <p:cNvSpPr txBox="1"/>
          <p:nvPr/>
        </p:nvSpPr>
        <p:spPr>
          <a:xfrm>
            <a:off x="5198980" y="1492915"/>
            <a:ext cx="5646655" cy="1815882"/>
          </a:xfrm>
          <a:prstGeom prst="rect">
            <a:avLst/>
          </a:prstGeom>
          <a:solidFill>
            <a:srgbClr val="0070C0"/>
          </a:solidFill>
        </p:spPr>
        <p:txBody>
          <a:bodyPr wrap="square" rtlCol="0">
            <a:spAutoFit/>
          </a:bodyPr>
          <a:lstStyle/>
          <a:p>
            <a:r>
              <a:rPr lang="en-US" sz="2800" dirty="0"/>
              <a:t>Exodus 34:6 The LORD, the LORD  God, compassionate and gracious, slow to anger, and abounding in lovingkindness and truth </a:t>
            </a:r>
          </a:p>
        </p:txBody>
      </p:sp>
      <p:sp>
        <p:nvSpPr>
          <p:cNvPr id="5" name="TextBox 4">
            <a:extLst>
              <a:ext uri="{FF2B5EF4-FFF2-40B4-BE49-F238E27FC236}">
                <a16:creationId xmlns:a16="http://schemas.microsoft.com/office/drawing/2014/main" xmlns="" id="{DBBD0502-86E8-47EE-A84C-0E42FC9E5A78}"/>
              </a:ext>
            </a:extLst>
          </p:cNvPr>
          <p:cNvSpPr txBox="1"/>
          <p:nvPr/>
        </p:nvSpPr>
        <p:spPr>
          <a:xfrm>
            <a:off x="3754716" y="4791968"/>
            <a:ext cx="7665759" cy="1384995"/>
          </a:xfrm>
          <a:prstGeom prst="rect">
            <a:avLst/>
          </a:prstGeom>
          <a:solidFill>
            <a:srgbClr val="0070C0"/>
          </a:solidFill>
        </p:spPr>
        <p:txBody>
          <a:bodyPr wrap="square" rtlCol="0">
            <a:spAutoFit/>
          </a:bodyPr>
          <a:lstStyle/>
          <a:p>
            <a:r>
              <a:rPr lang="en-US" sz="2800" dirty="0"/>
              <a:t>Rom 2:4  Or do you think lightly of the riches of His kindness and tolerance and patience, not knowing the kindness of the Lord leads to repentance. </a:t>
            </a:r>
          </a:p>
        </p:txBody>
      </p:sp>
    </p:spTree>
    <p:extLst>
      <p:ext uri="{BB962C8B-B14F-4D97-AF65-F5344CB8AC3E}">
        <p14:creationId xmlns:p14="http://schemas.microsoft.com/office/powerpoint/2010/main" val="188629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5" grpId="0" animBg="1"/>
      <p:bldP spid="5"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p:txBody>
          <a:bodyPr/>
          <a:lstStyle/>
          <a:p>
            <a:pPr marL="0" indent="0">
              <a:buNone/>
            </a:pPr>
            <a:r>
              <a:rPr lang="en-US" dirty="0"/>
              <a:t>See that no one repays another evil for evil but always seek after that which is good for all people </a:t>
            </a:r>
          </a:p>
          <a:p>
            <a:r>
              <a:rPr lang="en-US" dirty="0"/>
              <a:t>We are all to aware of damage done </a:t>
            </a:r>
          </a:p>
          <a:p>
            <a:r>
              <a:rPr lang="en-US" dirty="0"/>
              <a:t>Very powerful when evil is not repaid by evil </a:t>
            </a:r>
          </a:p>
          <a:p>
            <a:r>
              <a:rPr lang="en-US" dirty="0"/>
              <a:t>Easy to consider in abstract but hard in midst of daily grind</a:t>
            </a:r>
          </a:p>
          <a:p>
            <a:r>
              <a:rPr lang="en-US" dirty="0"/>
              <a:t>Life of Christ - Matt 5:44; Rom 12:17; I Pet 3:9</a:t>
            </a:r>
          </a:p>
          <a:p>
            <a:r>
              <a:rPr lang="en-US" dirty="0"/>
              <a:t>Deepening appreciation for the cross </a:t>
            </a:r>
          </a:p>
        </p:txBody>
      </p:sp>
    </p:spTree>
    <p:extLst>
      <p:ext uri="{BB962C8B-B14F-4D97-AF65-F5344CB8AC3E}">
        <p14:creationId xmlns:p14="http://schemas.microsoft.com/office/powerpoint/2010/main" val="287991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p:txBody>
          <a:bodyPr/>
          <a:lstStyle/>
          <a:p>
            <a:pPr marL="0" indent="0">
              <a:buNone/>
            </a:pPr>
            <a:r>
              <a:rPr lang="en-US" dirty="0"/>
              <a:t>Now what?</a:t>
            </a:r>
          </a:p>
          <a:p>
            <a:r>
              <a:rPr lang="en-US" dirty="0"/>
              <a:t>Easily overwhelmed</a:t>
            </a:r>
          </a:p>
          <a:p>
            <a:r>
              <a:rPr lang="en-US" dirty="0"/>
              <a:t>Seen as another “to do” list</a:t>
            </a:r>
          </a:p>
          <a:p>
            <a:r>
              <a:rPr lang="en-US" dirty="0"/>
              <a:t>Areas where God wants to personally tutor you to excel still more</a:t>
            </a:r>
          </a:p>
          <a:p>
            <a:r>
              <a:rPr lang="en-US" dirty="0"/>
              <a:t>Christian life is full of ups and downs (Jn 16:33)</a:t>
            </a:r>
          </a:p>
          <a:p>
            <a:r>
              <a:rPr lang="en-US" dirty="0"/>
              <a:t>Close enough to be Jesus’ hands and feet</a:t>
            </a:r>
          </a:p>
          <a:p>
            <a:endParaRPr lang="en-US" dirty="0"/>
          </a:p>
        </p:txBody>
      </p:sp>
    </p:spTree>
    <p:extLst>
      <p:ext uri="{BB962C8B-B14F-4D97-AF65-F5344CB8AC3E}">
        <p14:creationId xmlns:p14="http://schemas.microsoft.com/office/powerpoint/2010/main" val="3623265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3" name="Content Placeholder 2">
            <a:extLst>
              <a:ext uri="{FF2B5EF4-FFF2-40B4-BE49-F238E27FC236}">
                <a16:creationId xmlns:a16="http://schemas.microsoft.com/office/drawing/2014/main" xmlns="" id="{43174B4F-FC5A-4DF0-9524-40782C9C3E30}"/>
              </a:ext>
            </a:extLst>
          </p:cNvPr>
          <p:cNvSpPr>
            <a:spLocks noGrp="1"/>
          </p:cNvSpPr>
          <p:nvPr>
            <p:ph idx="1"/>
          </p:nvPr>
        </p:nvSpPr>
        <p:spPr/>
        <p:txBody>
          <a:bodyPr/>
          <a:lstStyle/>
          <a:p>
            <a:pPr marL="0" indent="0">
              <a:buNone/>
            </a:pPr>
            <a:r>
              <a:rPr lang="en-US" dirty="0"/>
              <a:t>14 We urge you, brethren, admonish the unruly, encourage the fainthearted, help the weak, be patient with everyone. 15 See that no one repays another with evil for evil, but always seek after that which is good for one another and for all people. </a:t>
            </a:r>
          </a:p>
          <a:p>
            <a:pPr marL="0" indent="0">
              <a:buNone/>
            </a:pPr>
            <a:r>
              <a:rPr lang="en-US" dirty="0"/>
              <a:t>  </a:t>
            </a:r>
          </a:p>
          <a:p>
            <a:pPr marL="0" indent="0">
              <a:buNone/>
            </a:pPr>
            <a:r>
              <a:rPr lang="en-US" dirty="0"/>
              <a:t>Lifestyle lived in response to what Christ has done </a:t>
            </a:r>
          </a:p>
          <a:p>
            <a:pPr marL="0" indent="0">
              <a:buNone/>
            </a:pPr>
            <a:r>
              <a:rPr lang="en-US" dirty="0"/>
              <a:t>Something all can do </a:t>
            </a:r>
          </a:p>
          <a:p>
            <a:pPr marL="0" indent="0">
              <a:buNone/>
            </a:pPr>
            <a:r>
              <a:rPr lang="en-US" dirty="0"/>
              <a:t>Willingness to move towards one another to meet the need of another</a:t>
            </a:r>
          </a:p>
        </p:txBody>
      </p:sp>
    </p:spTree>
    <p:extLst>
      <p:ext uri="{BB962C8B-B14F-4D97-AF65-F5344CB8AC3E}">
        <p14:creationId xmlns:p14="http://schemas.microsoft.com/office/powerpoint/2010/main" val="2341353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3" name="Content Placeholder 2">
            <a:extLst>
              <a:ext uri="{FF2B5EF4-FFF2-40B4-BE49-F238E27FC236}">
                <a16:creationId xmlns:a16="http://schemas.microsoft.com/office/drawing/2014/main" xmlns="" id="{43174B4F-FC5A-4DF0-9524-40782C9C3E30}"/>
              </a:ext>
            </a:extLst>
          </p:cNvPr>
          <p:cNvSpPr>
            <a:spLocks noGrp="1"/>
          </p:cNvSpPr>
          <p:nvPr>
            <p:ph idx="1"/>
          </p:nvPr>
        </p:nvSpPr>
        <p:spPr>
          <a:xfrm>
            <a:off x="838200" y="1825625"/>
            <a:ext cx="10515600" cy="4351338"/>
          </a:xfrm>
        </p:spPr>
        <p:txBody>
          <a:bodyPr>
            <a:normAutofit/>
          </a:bodyPr>
          <a:lstStyle/>
          <a:p>
            <a:pPr marL="0" indent="0">
              <a:buNone/>
            </a:pPr>
            <a:r>
              <a:rPr lang="en-US" dirty="0"/>
              <a:t>Admonish the unruly</a:t>
            </a:r>
          </a:p>
          <a:p>
            <a:pPr marL="0" indent="0">
              <a:buNone/>
            </a:pPr>
            <a:r>
              <a:rPr lang="en-US" dirty="0"/>
              <a:t>What it is not</a:t>
            </a:r>
          </a:p>
          <a:p>
            <a:pPr marL="0" indent="0">
              <a:buNone/>
            </a:pPr>
            <a:r>
              <a:rPr lang="en-US" dirty="0"/>
              <a:t>Out of love, warn, correct, challenge someone about a moral issue </a:t>
            </a:r>
          </a:p>
          <a:p>
            <a:pPr marL="0" indent="0">
              <a:buNone/>
            </a:pPr>
            <a:r>
              <a:rPr lang="en-US" dirty="0"/>
              <a:t>Difficult conversation </a:t>
            </a:r>
          </a:p>
          <a:p>
            <a:pPr marL="0" indent="0">
              <a:buNone/>
            </a:pPr>
            <a:r>
              <a:rPr lang="en-US" dirty="0"/>
              <a:t>Unruly – idleness, laziness </a:t>
            </a:r>
          </a:p>
          <a:p>
            <a:pPr marL="0" indent="0">
              <a:buNone/>
            </a:pPr>
            <a:r>
              <a:rPr lang="en-US" dirty="0"/>
              <a:t>None of us like….but we all need it </a:t>
            </a:r>
          </a:p>
          <a:p>
            <a:pPr marL="0" indent="0">
              <a:buNone/>
            </a:pPr>
            <a:r>
              <a:rPr lang="en-US" dirty="0"/>
              <a:t>Current examples</a:t>
            </a:r>
          </a:p>
          <a:p>
            <a:pPr marL="0" indent="0">
              <a:buNone/>
            </a:pPr>
            <a:r>
              <a:rPr lang="en-US" dirty="0"/>
              <a:t>Reluctant, in part, due to cost</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xmlns="" id="{D9352D99-0FE8-45E8-B456-ACD6A43DAE22}"/>
              </a:ext>
            </a:extLst>
          </p:cNvPr>
          <p:cNvSpPr txBox="1"/>
          <p:nvPr/>
        </p:nvSpPr>
        <p:spPr>
          <a:xfrm>
            <a:off x="6096000" y="5033963"/>
            <a:ext cx="5326145" cy="954107"/>
          </a:xfrm>
          <a:prstGeom prst="rect">
            <a:avLst/>
          </a:prstGeom>
          <a:solidFill>
            <a:srgbClr val="0070C0"/>
          </a:solidFill>
        </p:spPr>
        <p:txBody>
          <a:bodyPr wrap="square" rtlCol="0">
            <a:spAutoFit/>
          </a:bodyPr>
          <a:lstStyle/>
          <a:p>
            <a:r>
              <a:rPr lang="en-US" sz="2800" dirty="0"/>
              <a:t>Prov. 27:6 Faithful are the wounds of a friend</a:t>
            </a:r>
            <a:r>
              <a:rPr lang="en-US" dirty="0"/>
              <a:t>. </a:t>
            </a:r>
          </a:p>
        </p:txBody>
      </p:sp>
    </p:spTree>
    <p:extLst>
      <p:ext uri="{BB962C8B-B14F-4D97-AF65-F5344CB8AC3E}">
        <p14:creationId xmlns:p14="http://schemas.microsoft.com/office/powerpoint/2010/main" val="3867883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3" name="Content Placeholder 2">
            <a:extLst>
              <a:ext uri="{FF2B5EF4-FFF2-40B4-BE49-F238E27FC236}">
                <a16:creationId xmlns:a16="http://schemas.microsoft.com/office/drawing/2014/main" xmlns="" id="{43174B4F-FC5A-4DF0-9524-40782C9C3E30}"/>
              </a:ext>
            </a:extLst>
          </p:cNvPr>
          <p:cNvSpPr>
            <a:spLocks noGrp="1"/>
          </p:cNvSpPr>
          <p:nvPr>
            <p:ph idx="1"/>
          </p:nvPr>
        </p:nvSpPr>
        <p:spPr>
          <a:xfrm>
            <a:off x="838200" y="1825625"/>
            <a:ext cx="10515600" cy="4351338"/>
          </a:xfrm>
        </p:spPr>
        <p:txBody>
          <a:bodyPr>
            <a:normAutofit/>
          </a:bodyPr>
          <a:lstStyle/>
          <a:p>
            <a:pPr marL="0" indent="0">
              <a:buNone/>
            </a:pPr>
            <a:r>
              <a:rPr lang="en-US" dirty="0"/>
              <a:t>Admonish the unruly</a:t>
            </a:r>
          </a:p>
          <a:p>
            <a:pPr marL="0" indent="0">
              <a:buNone/>
            </a:pPr>
            <a:r>
              <a:rPr lang="en-US" dirty="0"/>
              <a:t>What it is not</a:t>
            </a:r>
          </a:p>
          <a:p>
            <a:pPr marL="0" indent="0">
              <a:buNone/>
            </a:pPr>
            <a:r>
              <a:rPr lang="en-US" dirty="0"/>
              <a:t>Out of love, warn, correct, challenge someone about a moral issue </a:t>
            </a:r>
          </a:p>
          <a:p>
            <a:pPr marL="0" indent="0">
              <a:buNone/>
            </a:pPr>
            <a:r>
              <a:rPr lang="en-US" dirty="0"/>
              <a:t>Difficult conversation </a:t>
            </a:r>
          </a:p>
          <a:p>
            <a:pPr marL="0" indent="0">
              <a:buNone/>
            </a:pPr>
            <a:r>
              <a:rPr lang="en-US" dirty="0"/>
              <a:t>Unruly – idleness, laziness </a:t>
            </a:r>
          </a:p>
          <a:p>
            <a:pPr marL="0" indent="0">
              <a:buNone/>
            </a:pPr>
            <a:r>
              <a:rPr lang="en-US" dirty="0"/>
              <a:t>None of us like….but we all need it </a:t>
            </a:r>
          </a:p>
          <a:p>
            <a:pPr marL="0" indent="0">
              <a:buNone/>
            </a:pPr>
            <a:r>
              <a:rPr lang="en-US" dirty="0"/>
              <a:t>Current examples</a:t>
            </a:r>
          </a:p>
          <a:p>
            <a:pPr marL="0" indent="0">
              <a:buNone/>
            </a:pPr>
            <a:r>
              <a:rPr lang="en-US" dirty="0"/>
              <a:t>Reluctant, in part, due to cost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66751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3" name="Content Placeholder 2">
            <a:extLst>
              <a:ext uri="{FF2B5EF4-FFF2-40B4-BE49-F238E27FC236}">
                <a16:creationId xmlns:a16="http://schemas.microsoft.com/office/drawing/2014/main" xmlns="" id="{43174B4F-FC5A-4DF0-9524-40782C9C3E30}"/>
              </a:ext>
            </a:extLst>
          </p:cNvPr>
          <p:cNvSpPr>
            <a:spLocks noGrp="1"/>
          </p:cNvSpPr>
          <p:nvPr>
            <p:ph idx="1"/>
          </p:nvPr>
        </p:nvSpPr>
        <p:spPr/>
        <p:txBody>
          <a:bodyPr>
            <a:normAutofit/>
          </a:bodyPr>
          <a:lstStyle/>
          <a:p>
            <a:pPr marL="0" indent="0">
              <a:buNone/>
            </a:pPr>
            <a:r>
              <a:rPr lang="en-US" dirty="0"/>
              <a:t>Encourage the fainthearted </a:t>
            </a:r>
          </a:p>
          <a:p>
            <a:r>
              <a:rPr lang="en-US" dirty="0"/>
              <a:t>Everyone appreciates an encouraging word</a:t>
            </a:r>
          </a:p>
          <a:p>
            <a:r>
              <a:rPr lang="en-US" dirty="0"/>
              <a:t>A word that addresses the need of the moment</a:t>
            </a:r>
          </a:p>
          <a:p>
            <a:r>
              <a:rPr lang="en-US" dirty="0"/>
              <a:t>Range of meanings:  worried, discouraged, fearful, inadequate, lacking in confidence, despondent, sad and weak</a:t>
            </a:r>
          </a:p>
          <a:p>
            <a:r>
              <a:rPr lang="en-US" dirty="0"/>
              <a:t>Face to face communicating is essential </a:t>
            </a:r>
          </a:p>
          <a:p>
            <a:pPr marL="0" indent="0">
              <a:buNone/>
            </a:pPr>
            <a:endParaRPr lang="en-US" dirty="0"/>
          </a:p>
        </p:txBody>
      </p:sp>
    </p:spTree>
    <p:extLst>
      <p:ext uri="{BB962C8B-B14F-4D97-AF65-F5344CB8AC3E}">
        <p14:creationId xmlns:p14="http://schemas.microsoft.com/office/powerpoint/2010/main" val="2092612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3" name="Content Placeholder 2">
            <a:extLst>
              <a:ext uri="{FF2B5EF4-FFF2-40B4-BE49-F238E27FC236}">
                <a16:creationId xmlns:a16="http://schemas.microsoft.com/office/drawing/2014/main" xmlns="" id="{43174B4F-FC5A-4DF0-9524-40782C9C3E30}"/>
              </a:ext>
            </a:extLst>
          </p:cNvPr>
          <p:cNvSpPr>
            <a:spLocks noGrp="1"/>
          </p:cNvSpPr>
          <p:nvPr>
            <p:ph idx="1"/>
          </p:nvPr>
        </p:nvSpPr>
        <p:spPr/>
        <p:txBody>
          <a:bodyPr>
            <a:normAutofit/>
          </a:bodyPr>
          <a:lstStyle/>
          <a:p>
            <a:pPr marL="0" indent="0">
              <a:buNone/>
            </a:pPr>
            <a:r>
              <a:rPr lang="en-US" dirty="0"/>
              <a:t>How to be a more effective encourager?  </a:t>
            </a:r>
          </a:p>
          <a:p>
            <a:r>
              <a:rPr lang="en-US" dirty="0"/>
              <a:t>Listen to people </a:t>
            </a:r>
          </a:p>
          <a:p>
            <a:r>
              <a:rPr lang="en-US" dirty="0"/>
              <a:t>Listening is hard work </a:t>
            </a:r>
          </a:p>
          <a:p>
            <a:endParaRPr lang="en-US" dirty="0"/>
          </a:p>
          <a:p>
            <a:endParaRPr lang="en-US" dirty="0"/>
          </a:p>
        </p:txBody>
      </p:sp>
      <p:sp>
        <p:nvSpPr>
          <p:cNvPr id="6" name="TextBox 5">
            <a:extLst>
              <a:ext uri="{FF2B5EF4-FFF2-40B4-BE49-F238E27FC236}">
                <a16:creationId xmlns:a16="http://schemas.microsoft.com/office/drawing/2014/main" xmlns="" id="{4E9B123A-07F8-4A6E-9BA1-C9D4E644306A}"/>
              </a:ext>
            </a:extLst>
          </p:cNvPr>
          <p:cNvSpPr txBox="1"/>
          <p:nvPr/>
        </p:nvSpPr>
        <p:spPr>
          <a:xfrm>
            <a:off x="4743450" y="2576661"/>
            <a:ext cx="6705600" cy="3108543"/>
          </a:xfrm>
          <a:prstGeom prst="rect">
            <a:avLst/>
          </a:prstGeom>
          <a:solidFill>
            <a:srgbClr val="0070C0"/>
          </a:solidFill>
        </p:spPr>
        <p:txBody>
          <a:bodyPr wrap="square" rtlCol="0">
            <a:spAutoFit/>
          </a:bodyPr>
          <a:lstStyle/>
          <a:p>
            <a:r>
              <a:rPr lang="en-US" sz="2800" dirty="0"/>
              <a:t>Researchers found that human beings can listen at least three times faster than they can talk.  That suggests that we can daydream, plan our week’s menu, hum a favorite tune and still “listen” to our neighbor's chatter.</a:t>
            </a:r>
            <a:r>
              <a:rPr lang="en-US" altLang="en-US" sz="2800" i="1" dirty="0"/>
              <a:t> Encouragement: The Key to Caring, </a:t>
            </a:r>
            <a:r>
              <a:rPr lang="en-US" altLang="en-US" sz="2800" dirty="0"/>
              <a:t>Crabb &amp; Allender, pg. 115.</a:t>
            </a:r>
            <a:r>
              <a:rPr lang="en-US" sz="2800" dirty="0"/>
              <a:t> </a:t>
            </a:r>
          </a:p>
        </p:txBody>
      </p:sp>
    </p:spTree>
    <p:extLst>
      <p:ext uri="{BB962C8B-B14F-4D97-AF65-F5344CB8AC3E}">
        <p14:creationId xmlns:p14="http://schemas.microsoft.com/office/powerpoint/2010/main" val="2336223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3" name="Content Placeholder 2">
            <a:extLst>
              <a:ext uri="{FF2B5EF4-FFF2-40B4-BE49-F238E27FC236}">
                <a16:creationId xmlns:a16="http://schemas.microsoft.com/office/drawing/2014/main" xmlns="" id="{43174B4F-FC5A-4DF0-9524-40782C9C3E30}"/>
              </a:ext>
            </a:extLst>
          </p:cNvPr>
          <p:cNvSpPr>
            <a:spLocks noGrp="1"/>
          </p:cNvSpPr>
          <p:nvPr>
            <p:ph idx="1"/>
          </p:nvPr>
        </p:nvSpPr>
        <p:spPr/>
        <p:txBody>
          <a:bodyPr>
            <a:normAutofit/>
          </a:bodyPr>
          <a:lstStyle/>
          <a:p>
            <a:pPr marL="0" indent="0">
              <a:buNone/>
            </a:pPr>
            <a:r>
              <a:rPr lang="en-US" dirty="0"/>
              <a:t>How to be a more effective encourager?  </a:t>
            </a:r>
          </a:p>
          <a:p>
            <a:r>
              <a:rPr lang="en-US" dirty="0"/>
              <a:t>Listen to people</a:t>
            </a:r>
          </a:p>
          <a:p>
            <a:r>
              <a:rPr lang="en-US" dirty="0"/>
              <a:t>Listening is hard work </a:t>
            </a:r>
          </a:p>
          <a:p>
            <a:r>
              <a:rPr lang="en-US" dirty="0"/>
              <a:t>Paul’s letter full of examples of  encouraging words  </a:t>
            </a:r>
          </a:p>
          <a:p>
            <a:endParaRPr lang="en-US" dirty="0"/>
          </a:p>
        </p:txBody>
      </p:sp>
    </p:spTree>
    <p:extLst>
      <p:ext uri="{BB962C8B-B14F-4D97-AF65-F5344CB8AC3E}">
        <p14:creationId xmlns:p14="http://schemas.microsoft.com/office/powerpoint/2010/main" val="288529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p:txBody>
          <a:bodyPr/>
          <a:lstStyle/>
          <a:p>
            <a:pPr marL="0" indent="0">
              <a:buNone/>
            </a:pPr>
            <a:r>
              <a:rPr lang="en-US" dirty="0"/>
              <a:t>Help the Weak</a:t>
            </a:r>
          </a:p>
          <a:p>
            <a:pPr marL="0" indent="0">
              <a:buNone/>
            </a:pPr>
            <a:r>
              <a:rPr lang="en-US" dirty="0"/>
              <a:t>Willingness to move towards the vulnerable </a:t>
            </a:r>
          </a:p>
          <a:p>
            <a:r>
              <a:rPr lang="en-US" dirty="0"/>
              <a:t>Includes practical needs, mental health issues, in a crisis, personal limitations, part of personal make-up, struggling with sin</a:t>
            </a:r>
          </a:p>
          <a:p>
            <a:r>
              <a:rPr lang="en-US" dirty="0"/>
              <a:t>Not done out of sense of superiority </a:t>
            </a:r>
          </a:p>
          <a:p>
            <a:r>
              <a:rPr lang="en-US" dirty="0"/>
              <a:t>Certain people shine in this way in spite of cost</a:t>
            </a:r>
          </a:p>
          <a:p>
            <a:r>
              <a:rPr lang="en-US" dirty="0"/>
              <a:t>Counter-cultural </a:t>
            </a:r>
          </a:p>
          <a:p>
            <a:pPr marL="0" indent="0">
              <a:buNone/>
            </a:pPr>
            <a:endParaRPr lang="en-US" dirty="0"/>
          </a:p>
        </p:txBody>
      </p:sp>
    </p:spTree>
    <p:extLst>
      <p:ext uri="{BB962C8B-B14F-4D97-AF65-F5344CB8AC3E}">
        <p14:creationId xmlns:p14="http://schemas.microsoft.com/office/powerpoint/2010/main" val="447168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CA1498-CC24-4451-85D1-DE176EE0AA10}"/>
              </a:ext>
            </a:extLst>
          </p:cNvPr>
          <p:cNvSpPr>
            <a:spLocks noGrp="1"/>
          </p:cNvSpPr>
          <p:nvPr>
            <p:ph type="title"/>
          </p:nvPr>
        </p:nvSpPr>
        <p:spPr/>
        <p:txBody>
          <a:bodyPr/>
          <a:lstStyle/>
          <a:p>
            <a:r>
              <a:rPr lang="en-US" dirty="0"/>
              <a:t>1 Thessalonians 5:14-15</a:t>
            </a:r>
          </a:p>
        </p:txBody>
      </p:sp>
      <p:sp>
        <p:nvSpPr>
          <p:cNvPr id="4" name="Content Placeholder 3">
            <a:extLst>
              <a:ext uri="{FF2B5EF4-FFF2-40B4-BE49-F238E27FC236}">
                <a16:creationId xmlns:a16="http://schemas.microsoft.com/office/drawing/2014/main" xmlns="" id="{8BE68774-5BDD-4A3E-A7F6-A84FFE6146C6}"/>
              </a:ext>
            </a:extLst>
          </p:cNvPr>
          <p:cNvSpPr>
            <a:spLocks noGrp="1"/>
          </p:cNvSpPr>
          <p:nvPr>
            <p:ph idx="1"/>
          </p:nvPr>
        </p:nvSpPr>
        <p:spPr/>
        <p:txBody>
          <a:bodyPr/>
          <a:lstStyle/>
          <a:p>
            <a:pPr marL="0" indent="0">
              <a:buNone/>
            </a:pPr>
            <a:r>
              <a:rPr lang="en-US" dirty="0"/>
              <a:t>Help the Weak</a:t>
            </a:r>
          </a:p>
          <a:p>
            <a:pPr marL="0" indent="0">
              <a:buNone/>
            </a:pPr>
            <a:r>
              <a:rPr lang="en-US" dirty="0"/>
              <a:t>Willingness to move towards the vulnerable </a:t>
            </a:r>
          </a:p>
          <a:p>
            <a:r>
              <a:rPr lang="en-US" dirty="0"/>
              <a:t>Includes practical needs, mental health issues, in a crisis, personal limitations, part of personal make-up, struggling with sin</a:t>
            </a:r>
          </a:p>
          <a:p>
            <a:r>
              <a:rPr lang="en-US" dirty="0"/>
              <a:t>Certain people shine in spite of cost</a:t>
            </a:r>
          </a:p>
          <a:p>
            <a:r>
              <a:rPr lang="en-US" dirty="0"/>
              <a:t>Not done out of sense of superiority</a:t>
            </a:r>
          </a:p>
          <a:p>
            <a:r>
              <a:rPr lang="en-US" dirty="0"/>
              <a:t>Counter-cultural </a:t>
            </a:r>
          </a:p>
          <a:p>
            <a:pPr marL="0" indent="0">
              <a:buNone/>
            </a:pPr>
            <a:endParaRPr lang="en-US" dirty="0"/>
          </a:p>
        </p:txBody>
      </p:sp>
      <p:sp>
        <p:nvSpPr>
          <p:cNvPr id="3" name="TextBox 2">
            <a:extLst>
              <a:ext uri="{FF2B5EF4-FFF2-40B4-BE49-F238E27FC236}">
                <a16:creationId xmlns:a16="http://schemas.microsoft.com/office/drawing/2014/main" xmlns="" id="{3F4E234D-A3B8-48E5-9FF4-01EB51201495}"/>
              </a:ext>
            </a:extLst>
          </p:cNvPr>
          <p:cNvSpPr txBox="1"/>
          <p:nvPr/>
        </p:nvSpPr>
        <p:spPr>
          <a:xfrm>
            <a:off x="748644" y="1523967"/>
            <a:ext cx="10605156" cy="4401205"/>
          </a:xfrm>
          <a:prstGeom prst="rect">
            <a:avLst/>
          </a:prstGeom>
          <a:solidFill>
            <a:srgbClr val="0070C0"/>
          </a:solidFill>
        </p:spPr>
        <p:txBody>
          <a:bodyPr wrap="square" rtlCol="0">
            <a:spAutoFit/>
          </a:bodyPr>
          <a:lstStyle/>
          <a:p>
            <a:pPr lvl="0"/>
            <a:r>
              <a:rPr lang="en-US" sz="2800" dirty="0"/>
              <a:t>“We live in a world whose warped values see weak and unproductive people as unimportant.  It seems like a waste of time to invest time and energy in such people.  But the way a Christian views people is radically different. …While the world values success and applauds those who are driven by selfish ambition, we follow a different set of values.  Paul told the Ephesian elders, “In all things, I have shown you that by working hard in this way we must help the weak.” (Acts 20:35) The greatest of the apostles worked hard. </a:t>
            </a:r>
            <a:r>
              <a:rPr lang="en-US" sz="2800" i="1" dirty="0"/>
              <a:t>Why? To help the weak.</a:t>
            </a:r>
            <a:r>
              <a:rPr lang="en-US" sz="2800" dirty="0"/>
              <a:t> In our throwaway society such activity looks like a waste of time.” Ajith Fernando, </a:t>
            </a:r>
            <a:r>
              <a:rPr lang="en-US" sz="2800" i="1" dirty="0"/>
              <a:t>Reclaiming Love, </a:t>
            </a:r>
            <a:r>
              <a:rPr lang="en-US" sz="2800" dirty="0"/>
              <a:t>Pg. 48.  </a:t>
            </a:r>
          </a:p>
        </p:txBody>
      </p:sp>
    </p:spTree>
    <p:extLst>
      <p:ext uri="{BB962C8B-B14F-4D97-AF65-F5344CB8AC3E}">
        <p14:creationId xmlns:p14="http://schemas.microsoft.com/office/powerpoint/2010/main" val="25850641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900</Words>
  <Application>Microsoft Office PowerPoint</Application>
  <PresentationFormat>Widescreen</PresentationFormat>
  <Paragraphs>96</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So this is Christian Community? </vt:lpstr>
      <vt:lpstr>1 Thessalonians 5:14-15</vt:lpstr>
      <vt:lpstr>1 Thessalonians 5:14-15</vt:lpstr>
      <vt:lpstr>1 Thessalonians 5:14-15</vt:lpstr>
      <vt:lpstr>1 Thessalonians 5:14-15</vt:lpstr>
      <vt:lpstr>1 Thessalonians 5:14-15</vt:lpstr>
      <vt:lpstr>1 Thessalonians 5:14-15</vt:lpstr>
      <vt:lpstr>1 Thessalonians 5:14-15</vt:lpstr>
      <vt:lpstr>1 Thessalonians 5:14-15</vt:lpstr>
      <vt:lpstr>1 Thessalonians 5:14-15</vt:lpstr>
      <vt:lpstr>1 Thessalonians 5:14-15</vt:lpstr>
      <vt:lpstr>1 Thessalonians 5:14-15</vt:lpstr>
      <vt:lpstr>1 Thessalonians 5:14-15</vt:lpstr>
      <vt:lpstr>1 Thessalonians 5:14-15</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2023-09-25T14:28:56Z</dcterms:created>
  <dcterms:modified xsi:type="dcterms:W3CDTF">2023-09-25T14:29:04Z</dcterms:modified>
</cp:coreProperties>
</file>