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6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9" r:id="rId1"/>
  </p:sldMasterIdLst>
  <p:notesMasterIdLst>
    <p:notesMasterId r:id="rId62"/>
  </p:notesMasterIdLst>
  <p:handoutMasterIdLst>
    <p:handoutMasterId r:id="rId63"/>
  </p:handoutMasterIdLst>
  <p:sldIdLst>
    <p:sldId id="257" r:id="rId2"/>
    <p:sldId id="1323" r:id="rId3"/>
    <p:sldId id="1514" r:id="rId4"/>
    <p:sldId id="1270" r:id="rId5"/>
    <p:sldId id="1427" r:id="rId6"/>
    <p:sldId id="1516" r:id="rId7"/>
    <p:sldId id="1518" r:id="rId8"/>
    <p:sldId id="1519" r:id="rId9"/>
    <p:sldId id="1452" r:id="rId10"/>
    <p:sldId id="1330" r:id="rId11"/>
    <p:sldId id="1531" r:id="rId12"/>
    <p:sldId id="1532" r:id="rId13"/>
    <p:sldId id="1530" r:id="rId14"/>
    <p:sldId id="1520" r:id="rId15"/>
    <p:sldId id="1521" r:id="rId16"/>
    <p:sldId id="1522" r:id="rId17"/>
    <p:sldId id="1428" r:id="rId18"/>
    <p:sldId id="1350" r:id="rId19"/>
    <p:sldId id="1351" r:id="rId20"/>
    <p:sldId id="1523" r:id="rId21"/>
    <p:sldId id="1354" r:id="rId22"/>
    <p:sldId id="1524" r:id="rId23"/>
    <p:sldId id="1432" r:id="rId24"/>
    <p:sldId id="1466" r:id="rId25"/>
    <p:sldId id="1331" r:id="rId26"/>
    <p:sldId id="1367" r:id="rId27"/>
    <p:sldId id="1368" r:id="rId28"/>
    <p:sldId id="1376" r:id="rId29"/>
    <p:sldId id="1369" r:id="rId30"/>
    <p:sldId id="1498" r:id="rId31"/>
    <p:sldId id="1499" r:id="rId32"/>
    <p:sldId id="1500" r:id="rId33"/>
    <p:sldId id="1501" r:id="rId34"/>
    <p:sldId id="1526" r:id="rId35"/>
    <p:sldId id="1527" r:id="rId36"/>
    <p:sldId id="1528" r:id="rId37"/>
    <p:sldId id="1502" r:id="rId38"/>
    <p:sldId id="1504" r:id="rId39"/>
    <p:sldId id="1505" r:id="rId40"/>
    <p:sldId id="1439" r:id="rId41"/>
    <p:sldId id="1506" r:id="rId42"/>
    <p:sldId id="1377" r:id="rId43"/>
    <p:sldId id="1507" r:id="rId44"/>
    <p:sldId id="1378" r:id="rId45"/>
    <p:sldId id="1508" r:id="rId46"/>
    <p:sldId id="1473" r:id="rId47"/>
    <p:sldId id="1411" r:id="rId48"/>
    <p:sldId id="1509" r:id="rId49"/>
    <p:sldId id="1383" r:id="rId50"/>
    <p:sldId id="1475" r:id="rId51"/>
    <p:sldId id="1510" r:id="rId52"/>
    <p:sldId id="1476" r:id="rId53"/>
    <p:sldId id="1477" r:id="rId54"/>
    <p:sldId id="1478" r:id="rId55"/>
    <p:sldId id="1479" r:id="rId56"/>
    <p:sldId id="1512" r:id="rId57"/>
    <p:sldId id="1533" r:id="rId58"/>
    <p:sldId id="1513" r:id="rId59"/>
    <p:sldId id="1494" r:id="rId60"/>
    <p:sldId id="1450" r:id="rId61"/>
  </p:sldIdLst>
  <p:sldSz cx="9144000" cy="6858000" type="letter"/>
  <p:notesSz cx="6858000" cy="9144000"/>
  <p:kinsoku lang="ja-JP" invalStChars="" invalEndChars="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1400" u="sng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1400" u="sng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1400" u="sng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1400" u="sng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1400" u="sng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400" u="sng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400" u="sng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400" u="sng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400" u="sng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3F3F9"/>
    <a:srgbClr val="3B3B3B"/>
    <a:srgbClr val="6B6B6B"/>
    <a:srgbClr val="000000"/>
    <a:srgbClr val="00007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4504" autoAdjust="0"/>
    <p:restoredTop sz="94660"/>
  </p:normalViewPr>
  <p:slideViewPr>
    <p:cSldViewPr>
      <p:cViewPr varScale="1">
        <p:scale>
          <a:sx n="82" d="100"/>
          <a:sy n="82" d="100"/>
        </p:scale>
        <p:origin x="444" y="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565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3051175" y="8710613"/>
            <a:ext cx="757238" cy="254000"/>
          </a:xfrm>
          <a:prstGeom prst="rect">
            <a:avLst/>
          </a:prstGeom>
          <a:noFill/>
          <a:ln w="12699">
            <a:noFill/>
            <a:miter lim="800000"/>
            <a:headEnd/>
            <a:tailEnd/>
          </a:ln>
          <a:effectLst/>
        </p:spPr>
        <p:txBody>
          <a:bodyPr wrap="none" lIns="87312" tIns="44450" rIns="87312" bIns="44450">
            <a:spAutoFit/>
          </a:bodyPr>
          <a:lstStyle/>
          <a:p>
            <a:pPr defTabSz="868363">
              <a:lnSpc>
                <a:spcPct val="90000"/>
              </a:lnSpc>
              <a:defRPr/>
            </a:pPr>
            <a:r>
              <a:rPr lang="en-US" sz="1200" u="none"/>
              <a:t>Page </a:t>
            </a:r>
            <a:fld id="{B38E7F6B-8654-4B05-8AC7-8B3EF09A3881}" type="slidenum">
              <a:rPr lang="en-US" sz="1200" u="none"/>
              <a:pPr defTabSz="868363">
                <a:lnSpc>
                  <a:spcPct val="90000"/>
                </a:lnSpc>
                <a:defRPr/>
              </a:pPr>
              <a:t>‹#›</a:t>
            </a:fld>
            <a:endParaRPr lang="en-US" sz="1200" u="none"/>
          </a:p>
        </p:txBody>
      </p:sp>
    </p:spTree>
    <p:extLst>
      <p:ext uri="{BB962C8B-B14F-4D97-AF65-F5344CB8AC3E}">
        <p14:creationId xmlns:p14="http://schemas.microsoft.com/office/powerpoint/2010/main" val="18168350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3051175" y="8710613"/>
            <a:ext cx="757238" cy="254000"/>
          </a:xfrm>
          <a:prstGeom prst="rect">
            <a:avLst/>
          </a:prstGeom>
          <a:noFill/>
          <a:ln w="12699">
            <a:noFill/>
            <a:miter lim="800000"/>
            <a:headEnd/>
            <a:tailEnd/>
          </a:ln>
          <a:effectLst/>
        </p:spPr>
        <p:txBody>
          <a:bodyPr wrap="none" lIns="87312" tIns="44450" rIns="87312" bIns="44450">
            <a:spAutoFit/>
          </a:bodyPr>
          <a:lstStyle/>
          <a:p>
            <a:pPr defTabSz="868363">
              <a:lnSpc>
                <a:spcPct val="90000"/>
              </a:lnSpc>
              <a:defRPr/>
            </a:pPr>
            <a:r>
              <a:rPr lang="en-US" sz="1200" u="none"/>
              <a:t>Page </a:t>
            </a:r>
            <a:fld id="{2E6DCD24-3A6B-4991-87C5-5C8980AA0EA1}" type="slidenum">
              <a:rPr lang="en-US" sz="1200" u="none"/>
              <a:pPr defTabSz="868363">
                <a:lnSpc>
                  <a:spcPct val="90000"/>
                </a:lnSpc>
                <a:defRPr/>
              </a:pPr>
              <a:t>‹#›</a:t>
            </a:fld>
            <a:endParaRPr lang="en-US" sz="1200" u="none"/>
          </a:p>
        </p:txBody>
      </p:sp>
      <p:sp>
        <p:nvSpPr>
          <p:cNvPr id="119811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692150"/>
            <a:ext cx="4559300" cy="3416300"/>
          </a:xfrm>
          <a:prstGeom prst="rect">
            <a:avLst/>
          </a:prstGeom>
          <a:noFill/>
          <a:ln w="12699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2" name="Rectangle 4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699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Body Text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6835499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281201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66193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497842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66937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116606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218629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30172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46427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05885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41887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0909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54540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0367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701999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21982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280676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337552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0520095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850396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2174146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4455987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70858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3416729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6157485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712238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0587810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8327463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1870834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6666804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0630196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793377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2442116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15343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3590520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433726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353773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5457372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763639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9331733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9647433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1749320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4813938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510397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55309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570684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892012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667413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895419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165987"/>
      </p:ext>
    </p:extLst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6280284"/>
      </p:ext>
    </p:extLst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196059"/>
      </p:ext>
    </p:extLst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433740"/>
      </p:ext>
    </p:extLst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73191"/>
      </p:ext>
    </p:extLst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1778847"/>
      </p:ext>
    </p:extLst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023697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147908"/>
      </p:ext>
    </p:extLst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5654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7415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23270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9360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="0"/>
            </a:lvl1pPr>
            <a:lvl2pPr>
              <a:defRPr b="0"/>
            </a:lvl2pPr>
            <a:lvl3pPr>
              <a:defRPr b="0"/>
            </a:lvl3pPr>
            <a:lvl4pPr>
              <a:defRPr b="0"/>
            </a:lvl4pPr>
            <a:lvl5pPr>
              <a:defRPr b="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rgbClr val="00004A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Slide Title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1524000"/>
            <a:ext cx="91440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Body Text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1" r:id="rId1"/>
    <p:sldLayoutId id="2147483656" r:id="rId2"/>
  </p:sldLayoutIdLst>
  <p:transition>
    <p:wipe dir="r"/>
  </p:transition>
  <p:txStyles>
    <p:titleStyle>
      <a:lvl1pPr algn="ctr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6000" b="0">
          <a:solidFill>
            <a:srgbClr val="D3F3F9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6000" b="1">
          <a:solidFill>
            <a:srgbClr val="D3F3F9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2pPr>
      <a:lvl3pPr algn="ctr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6000" b="1">
          <a:solidFill>
            <a:srgbClr val="D3F3F9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3pPr>
      <a:lvl4pPr algn="ctr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6000" b="1">
          <a:solidFill>
            <a:srgbClr val="D3F3F9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4pPr>
      <a:lvl5pPr algn="ctr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6000" b="1">
          <a:solidFill>
            <a:srgbClr val="D3F3F9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5pPr>
      <a:lvl6pPr marL="457200" algn="ctr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6000" b="1">
          <a:solidFill>
            <a:srgbClr val="D3F3F9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6pPr>
      <a:lvl7pPr marL="914400" algn="ctr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6000" b="1">
          <a:solidFill>
            <a:srgbClr val="D3F3F9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7pPr>
      <a:lvl8pPr marL="1371600" algn="ctr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6000" b="1">
          <a:solidFill>
            <a:srgbClr val="D3F3F9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8pPr>
      <a:lvl9pPr marL="1828800" algn="ctr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6000" b="1">
          <a:solidFill>
            <a:srgbClr val="D3F3F9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9pPr>
    </p:titleStyle>
    <p:bodyStyle>
      <a:lvl1pPr marL="285750" indent="-285750" algn="l" rtl="0" eaLnBrk="0" fontAlgn="base" hangingPunct="0">
        <a:lnSpc>
          <a:spcPct val="70000"/>
        </a:lnSpc>
        <a:spcBef>
          <a:spcPct val="15000"/>
        </a:spcBef>
        <a:spcAft>
          <a:spcPct val="0"/>
        </a:spcAft>
        <a:buClr>
          <a:schemeClr val="tx2"/>
        </a:buClr>
        <a:buSzPct val="100000"/>
        <a:buFont typeface="Wingdings" pitchFamily="2" charset="2"/>
        <a:buChar char="Ø"/>
        <a:defRPr sz="4400" b="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70000"/>
        </a:lnSpc>
        <a:spcBef>
          <a:spcPct val="15000"/>
        </a:spcBef>
        <a:spcAft>
          <a:spcPct val="0"/>
        </a:spcAft>
        <a:buSzPct val="100000"/>
        <a:buChar char="–"/>
        <a:defRPr sz="3600" b="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lnSpc>
          <a:spcPct val="70000"/>
        </a:lnSpc>
        <a:spcBef>
          <a:spcPct val="15000"/>
        </a:spcBef>
        <a:spcAft>
          <a:spcPct val="0"/>
        </a:spcAft>
        <a:buSzPct val="100000"/>
        <a:buChar char="»"/>
        <a:defRPr b="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543050" indent="-171450" algn="l" rtl="0" eaLnBrk="0" fontAlgn="base" hangingPunct="0">
        <a:lnSpc>
          <a:spcPct val="70000"/>
        </a:lnSpc>
        <a:spcBef>
          <a:spcPct val="15000"/>
        </a:spcBef>
        <a:spcAft>
          <a:spcPct val="0"/>
        </a:spcAft>
        <a:buSzPct val="100000"/>
        <a:buChar char="•"/>
        <a:defRPr sz="1400" b="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00250" indent="-171450" algn="l" rtl="0" eaLnBrk="0" fontAlgn="base" hangingPunct="0">
        <a:lnSpc>
          <a:spcPct val="70000"/>
        </a:lnSpc>
        <a:spcBef>
          <a:spcPct val="15000"/>
        </a:spcBef>
        <a:spcAft>
          <a:spcPct val="0"/>
        </a:spcAft>
        <a:buSzPct val="100000"/>
        <a:buChar char="–"/>
        <a:defRPr sz="1400" b="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457450" indent="-171450" algn="l" rtl="0" eaLnBrk="0" fontAlgn="base" hangingPunct="0">
        <a:lnSpc>
          <a:spcPct val="70000"/>
        </a:lnSpc>
        <a:spcBef>
          <a:spcPct val="15000"/>
        </a:spcBef>
        <a:spcAft>
          <a:spcPct val="0"/>
        </a:spcAft>
        <a:buSzPct val="100000"/>
        <a:buChar char="–"/>
        <a:defRPr sz="14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14650" indent="-171450" algn="l" rtl="0" eaLnBrk="0" fontAlgn="base" hangingPunct="0">
        <a:lnSpc>
          <a:spcPct val="70000"/>
        </a:lnSpc>
        <a:spcBef>
          <a:spcPct val="15000"/>
        </a:spcBef>
        <a:spcAft>
          <a:spcPct val="0"/>
        </a:spcAft>
        <a:buSzPct val="100000"/>
        <a:buChar char="–"/>
        <a:defRPr sz="14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371850" indent="-171450" algn="l" rtl="0" eaLnBrk="0" fontAlgn="base" hangingPunct="0">
        <a:lnSpc>
          <a:spcPct val="70000"/>
        </a:lnSpc>
        <a:spcBef>
          <a:spcPct val="15000"/>
        </a:spcBef>
        <a:spcAft>
          <a:spcPct val="0"/>
        </a:spcAft>
        <a:buSzPct val="100000"/>
        <a:buChar char="–"/>
        <a:defRPr sz="14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29050" indent="-171450" algn="l" rtl="0" eaLnBrk="0" fontAlgn="base" hangingPunct="0">
        <a:lnSpc>
          <a:spcPct val="70000"/>
        </a:lnSpc>
        <a:spcBef>
          <a:spcPct val="15000"/>
        </a:spcBef>
        <a:spcAft>
          <a:spcPct val="0"/>
        </a:spcAft>
        <a:buSzPct val="100000"/>
        <a:buChar char="–"/>
        <a:defRPr sz="14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9600" smtClean="0"/>
              <a:t>Ephesians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" y="2895600"/>
            <a:ext cx="8686800" cy="2514600"/>
          </a:xfrm>
        </p:spPr>
        <p:txBody>
          <a:bodyPr lIns="90488" tIns="44450" rIns="90488" bIns="44450"/>
          <a:lstStyle/>
          <a:p>
            <a:pPr>
              <a:defRPr/>
            </a:pPr>
            <a:r>
              <a:rPr lang="en-US" sz="6600" dirty="0" smtClean="0"/>
              <a:t>Exchanging the </a:t>
            </a:r>
            <a:br>
              <a:rPr lang="en-US" sz="6600" dirty="0" smtClean="0"/>
            </a:br>
            <a:r>
              <a:rPr lang="en-US" sz="6600" dirty="0" smtClean="0"/>
              <a:t>   Old Self for the New</a:t>
            </a:r>
            <a:br>
              <a:rPr lang="en-US" sz="6600" dirty="0" smtClean="0"/>
            </a:br>
            <a:r>
              <a:rPr lang="en-US" sz="6600" dirty="0" smtClean="0"/>
              <a:t>   Part 2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1698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9600" smtClean="0"/>
              <a:t>Ephesians 4</a:t>
            </a:r>
          </a:p>
        </p:txBody>
      </p:sp>
      <p:sp>
        <p:nvSpPr>
          <p:cNvPr id="1181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95400"/>
            <a:ext cx="9144000" cy="4876800"/>
          </a:xfrm>
        </p:spPr>
        <p:txBody>
          <a:bodyPr lIns="90488" tIns="44450" rIns="90488" bIns="44450"/>
          <a:lstStyle/>
          <a:p>
            <a:pPr>
              <a:spcBef>
                <a:spcPct val="5000"/>
              </a:spcBef>
              <a:buFont typeface="Wingdings" pitchFamily="2" charset="2"/>
              <a:buNone/>
              <a:defRPr/>
            </a:pPr>
            <a:r>
              <a:rPr lang="en-US" sz="5400" dirty="0" smtClean="0"/>
              <a:t>29 Do not let any harmful talk come out of your mouths, but only what is helpful for building others up according to their needs, that it may benefit those who listen. </a:t>
            </a:r>
          </a:p>
        </p:txBody>
      </p:sp>
      <p:sp>
        <p:nvSpPr>
          <p:cNvPr id="20484" name="Oval 4"/>
          <p:cNvSpPr>
            <a:spLocks noChangeArrowheads="1"/>
          </p:cNvSpPr>
          <p:nvPr/>
        </p:nvSpPr>
        <p:spPr bwMode="auto">
          <a:xfrm>
            <a:off x="4648200" y="1196340"/>
            <a:ext cx="2895600" cy="762000"/>
          </a:xfrm>
          <a:prstGeom prst="ellipse">
            <a:avLst/>
          </a:prstGeom>
          <a:noFill/>
          <a:ln w="5715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u="none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1698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9600" smtClean="0"/>
              <a:t>Ephesians 4</a:t>
            </a:r>
          </a:p>
        </p:txBody>
      </p:sp>
      <p:sp>
        <p:nvSpPr>
          <p:cNvPr id="1181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95400"/>
            <a:ext cx="9144000" cy="4876800"/>
          </a:xfrm>
        </p:spPr>
        <p:txBody>
          <a:bodyPr lIns="90488" tIns="44450" rIns="90488" bIns="44450"/>
          <a:lstStyle/>
          <a:p>
            <a:pPr>
              <a:spcBef>
                <a:spcPct val="5000"/>
              </a:spcBef>
              <a:buFont typeface="Wingdings" pitchFamily="2" charset="2"/>
              <a:buNone/>
              <a:defRPr/>
            </a:pPr>
            <a:r>
              <a:rPr lang="en-US" sz="5400" dirty="0" smtClean="0"/>
              <a:t>29 Do not let any harmful talk come out of your mouths, but only what is helpful for building others up according to their needs, that it may benefit those who listen. </a:t>
            </a:r>
          </a:p>
        </p:txBody>
      </p:sp>
      <p:sp>
        <p:nvSpPr>
          <p:cNvPr id="20484" name="Oval 4"/>
          <p:cNvSpPr>
            <a:spLocks noChangeArrowheads="1"/>
          </p:cNvSpPr>
          <p:nvPr/>
        </p:nvSpPr>
        <p:spPr bwMode="auto">
          <a:xfrm>
            <a:off x="4648200" y="1196340"/>
            <a:ext cx="2895600" cy="762000"/>
          </a:xfrm>
          <a:prstGeom prst="ellipse">
            <a:avLst/>
          </a:prstGeom>
          <a:noFill/>
          <a:ln w="5715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u="none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381000" y="2971800"/>
            <a:ext cx="7391400" cy="16002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7E"/>
              </a:gs>
              <a:gs pos="100000">
                <a:srgbClr val="000000"/>
              </a:gs>
            </a:gsLst>
            <a:lin ang="5400000" scaled="1"/>
          </a:gradFill>
          <a:ln w="1905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algn="l">
              <a:lnSpc>
                <a:spcPct val="77000"/>
              </a:lnSpc>
              <a:spcBef>
                <a:spcPct val="5000"/>
              </a:spcBef>
            </a:pPr>
            <a:r>
              <a:rPr lang="en-US" sz="6600" u="none" dirty="0" smtClean="0">
                <a:latin typeface="Times New Roman" pitchFamily="18" charset="0"/>
              </a:rPr>
              <a:t>Not “unwholesome”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1698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9600" smtClean="0"/>
              <a:t>Ephesians 4</a:t>
            </a:r>
          </a:p>
        </p:txBody>
      </p:sp>
      <p:sp>
        <p:nvSpPr>
          <p:cNvPr id="1181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95400"/>
            <a:ext cx="9144000" cy="4876800"/>
          </a:xfrm>
        </p:spPr>
        <p:txBody>
          <a:bodyPr lIns="90488" tIns="44450" rIns="90488" bIns="44450"/>
          <a:lstStyle/>
          <a:p>
            <a:pPr>
              <a:spcBef>
                <a:spcPct val="5000"/>
              </a:spcBef>
              <a:buFont typeface="Wingdings" pitchFamily="2" charset="2"/>
              <a:buNone/>
              <a:defRPr/>
            </a:pPr>
            <a:r>
              <a:rPr lang="en-US" sz="5400" dirty="0" smtClean="0"/>
              <a:t>29 Do not let any harmful talk come out of your mouths, but only what is helpful for building others up according to their needs, that it may benefit those who listen. </a:t>
            </a:r>
          </a:p>
        </p:txBody>
      </p:sp>
      <p:sp>
        <p:nvSpPr>
          <p:cNvPr id="20484" name="Oval 4"/>
          <p:cNvSpPr>
            <a:spLocks noChangeArrowheads="1"/>
          </p:cNvSpPr>
          <p:nvPr/>
        </p:nvSpPr>
        <p:spPr bwMode="auto">
          <a:xfrm>
            <a:off x="4648200" y="1196340"/>
            <a:ext cx="2895600" cy="762000"/>
          </a:xfrm>
          <a:prstGeom prst="ellipse">
            <a:avLst/>
          </a:prstGeom>
          <a:noFill/>
          <a:ln w="5715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u="none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381000" y="2971800"/>
            <a:ext cx="7391400" cy="16002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7E"/>
              </a:gs>
              <a:gs pos="100000">
                <a:srgbClr val="000000"/>
              </a:gs>
            </a:gsLst>
            <a:lin ang="5400000" scaled="1"/>
          </a:gradFill>
          <a:ln w="1905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algn="l">
              <a:lnSpc>
                <a:spcPct val="77000"/>
              </a:lnSpc>
              <a:spcBef>
                <a:spcPct val="5000"/>
              </a:spcBef>
            </a:pPr>
            <a:r>
              <a:rPr lang="en-US" sz="6600" u="none" dirty="0" smtClean="0">
                <a:latin typeface="Times New Roman" pitchFamily="18" charset="0"/>
              </a:rPr>
              <a:t>Not “unwholesome”</a:t>
            </a:r>
          </a:p>
          <a:p>
            <a:pPr algn="l">
              <a:lnSpc>
                <a:spcPct val="77000"/>
              </a:lnSpc>
              <a:spcBef>
                <a:spcPct val="5000"/>
              </a:spcBef>
            </a:pPr>
            <a:r>
              <a:rPr lang="en-US" sz="6600" i="1" u="none" dirty="0" err="1" smtClean="0">
                <a:latin typeface="Times New Roman" pitchFamily="18" charset="0"/>
              </a:rPr>
              <a:t>sapros</a:t>
            </a:r>
            <a:r>
              <a:rPr lang="en-US" sz="6600" u="none" dirty="0" smtClean="0">
                <a:latin typeface="Times New Roman" pitchFamily="18" charset="0"/>
              </a:rPr>
              <a:t> = rotting ESV</a:t>
            </a:r>
            <a:endParaRPr lang="en-US" sz="6600" u="none" dirty="0">
              <a:latin typeface="Times New Roman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1698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9600" smtClean="0"/>
              <a:t>Ephesians 4</a:t>
            </a:r>
          </a:p>
        </p:txBody>
      </p:sp>
      <p:sp>
        <p:nvSpPr>
          <p:cNvPr id="1181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95400"/>
            <a:ext cx="9144000" cy="4876800"/>
          </a:xfrm>
        </p:spPr>
        <p:txBody>
          <a:bodyPr lIns="90488" tIns="44450" rIns="90488" bIns="44450"/>
          <a:lstStyle/>
          <a:p>
            <a:pPr>
              <a:spcBef>
                <a:spcPct val="5000"/>
              </a:spcBef>
              <a:buFont typeface="Wingdings" pitchFamily="2" charset="2"/>
              <a:buNone/>
              <a:defRPr/>
            </a:pPr>
            <a:r>
              <a:rPr lang="en-US" sz="5400" dirty="0" smtClean="0"/>
              <a:t>29 Do not let any harmful talk come out of your mouths, but only what is helpful for </a:t>
            </a:r>
            <a:r>
              <a:rPr lang="en-US" sz="5400" u="sng" dirty="0" smtClean="0"/>
              <a:t>building others up</a:t>
            </a:r>
            <a:r>
              <a:rPr lang="en-US" sz="5400" dirty="0" smtClean="0"/>
              <a:t> according to their needs, that it may benefit those who listen. </a:t>
            </a:r>
          </a:p>
        </p:txBody>
      </p:sp>
      <p:sp>
        <p:nvSpPr>
          <p:cNvPr id="20484" name="Oval 4"/>
          <p:cNvSpPr>
            <a:spLocks noChangeArrowheads="1"/>
          </p:cNvSpPr>
          <p:nvPr/>
        </p:nvSpPr>
        <p:spPr bwMode="auto">
          <a:xfrm>
            <a:off x="4648200" y="1196340"/>
            <a:ext cx="2895600" cy="762000"/>
          </a:xfrm>
          <a:prstGeom prst="ellipse">
            <a:avLst/>
          </a:prstGeom>
          <a:noFill/>
          <a:ln w="5715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u="none"/>
          </a:p>
        </p:txBody>
      </p:sp>
      <p:sp>
        <p:nvSpPr>
          <p:cNvPr id="20485" name="Oval 5"/>
          <p:cNvSpPr>
            <a:spLocks noChangeArrowheads="1"/>
          </p:cNvSpPr>
          <p:nvPr/>
        </p:nvSpPr>
        <p:spPr bwMode="auto">
          <a:xfrm>
            <a:off x="3581400" y="2350770"/>
            <a:ext cx="2514600" cy="762000"/>
          </a:xfrm>
          <a:prstGeom prst="ellipse">
            <a:avLst/>
          </a:prstGeom>
          <a:noFill/>
          <a:ln w="5715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u="none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1698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9600" smtClean="0"/>
              <a:t>Ephesians 4</a:t>
            </a:r>
          </a:p>
        </p:txBody>
      </p:sp>
      <p:sp>
        <p:nvSpPr>
          <p:cNvPr id="1181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95400"/>
            <a:ext cx="9144000" cy="4876800"/>
          </a:xfrm>
        </p:spPr>
        <p:txBody>
          <a:bodyPr lIns="90488" tIns="44450" rIns="90488" bIns="44450"/>
          <a:lstStyle/>
          <a:p>
            <a:pPr>
              <a:spcBef>
                <a:spcPct val="5000"/>
              </a:spcBef>
              <a:buFont typeface="Wingdings" pitchFamily="2" charset="2"/>
              <a:buNone/>
              <a:defRPr/>
            </a:pPr>
            <a:r>
              <a:rPr lang="en-US" sz="5400" dirty="0" smtClean="0"/>
              <a:t>29 Do not let any harmful talk come out of your mouths, but only what is helpful for </a:t>
            </a:r>
            <a:r>
              <a:rPr lang="en-US" sz="5400" u="sng" dirty="0" smtClean="0"/>
              <a:t>building others up</a:t>
            </a:r>
            <a:r>
              <a:rPr lang="en-US" sz="5400" dirty="0" smtClean="0"/>
              <a:t> according to their needs, that it may benefit those who listen. </a:t>
            </a:r>
          </a:p>
        </p:txBody>
      </p:sp>
      <p:sp>
        <p:nvSpPr>
          <p:cNvPr id="20484" name="Oval 4"/>
          <p:cNvSpPr>
            <a:spLocks noChangeArrowheads="1"/>
          </p:cNvSpPr>
          <p:nvPr/>
        </p:nvSpPr>
        <p:spPr bwMode="auto">
          <a:xfrm>
            <a:off x="4648200" y="1196340"/>
            <a:ext cx="2895600" cy="762000"/>
          </a:xfrm>
          <a:prstGeom prst="ellipse">
            <a:avLst/>
          </a:prstGeom>
          <a:noFill/>
          <a:ln w="5715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u="none"/>
          </a:p>
        </p:txBody>
      </p:sp>
      <p:sp>
        <p:nvSpPr>
          <p:cNvPr id="20485" name="Oval 5"/>
          <p:cNvSpPr>
            <a:spLocks noChangeArrowheads="1"/>
          </p:cNvSpPr>
          <p:nvPr/>
        </p:nvSpPr>
        <p:spPr bwMode="auto">
          <a:xfrm>
            <a:off x="3581400" y="2350770"/>
            <a:ext cx="2514600" cy="762000"/>
          </a:xfrm>
          <a:prstGeom prst="ellipse">
            <a:avLst/>
          </a:prstGeom>
          <a:noFill/>
          <a:ln w="5715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u="none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381000" y="3810000"/>
            <a:ext cx="6781800" cy="22098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7E"/>
              </a:gs>
              <a:gs pos="100000">
                <a:srgbClr val="00000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algn="l">
              <a:lnSpc>
                <a:spcPct val="70000"/>
              </a:lnSpc>
              <a:spcBef>
                <a:spcPct val="5000"/>
              </a:spcBef>
            </a:pPr>
            <a:r>
              <a:rPr lang="en-US" sz="4800" u="none" dirty="0" smtClean="0">
                <a:latin typeface="Times New Roman" pitchFamily="18" charset="0"/>
              </a:rPr>
              <a:t>The power of speech</a:t>
            </a:r>
          </a:p>
          <a:p>
            <a:pPr algn="l">
              <a:lnSpc>
                <a:spcPct val="70000"/>
              </a:lnSpc>
              <a:spcBef>
                <a:spcPct val="5000"/>
              </a:spcBef>
            </a:pPr>
            <a:r>
              <a:rPr lang="en-US" sz="4800" u="none" dirty="0" smtClean="0">
                <a:latin typeface="Times New Roman" pitchFamily="18" charset="0"/>
              </a:rPr>
              <a:t>Can be life-changing!</a:t>
            </a:r>
          </a:p>
          <a:p>
            <a:pPr algn="l">
              <a:lnSpc>
                <a:spcPct val="70000"/>
              </a:lnSpc>
              <a:spcBef>
                <a:spcPct val="5000"/>
              </a:spcBef>
            </a:pPr>
            <a:r>
              <a:rPr lang="en-US" sz="4800" u="none" dirty="0" smtClean="0">
                <a:latin typeface="Times New Roman" pitchFamily="18" charset="0"/>
              </a:rPr>
              <a:t>Words carry more weight after you first listen</a:t>
            </a:r>
          </a:p>
          <a:p>
            <a:pPr algn="l">
              <a:lnSpc>
                <a:spcPct val="70000"/>
              </a:lnSpc>
              <a:spcBef>
                <a:spcPct val="5000"/>
              </a:spcBef>
            </a:pPr>
            <a:endParaRPr lang="en-US" sz="4800" u="none" dirty="0">
              <a:latin typeface="Times New Roman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1698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9600" smtClean="0"/>
              <a:t>Ephesians 4</a:t>
            </a:r>
          </a:p>
        </p:txBody>
      </p:sp>
      <p:sp>
        <p:nvSpPr>
          <p:cNvPr id="1181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95400"/>
            <a:ext cx="9144000" cy="4876800"/>
          </a:xfrm>
        </p:spPr>
        <p:txBody>
          <a:bodyPr lIns="90488" tIns="44450" rIns="90488" bIns="44450"/>
          <a:lstStyle/>
          <a:p>
            <a:pPr>
              <a:spcBef>
                <a:spcPct val="5000"/>
              </a:spcBef>
              <a:buFont typeface="Wingdings" pitchFamily="2" charset="2"/>
              <a:buNone/>
              <a:defRPr/>
            </a:pPr>
            <a:r>
              <a:rPr lang="en-US" sz="5400" dirty="0" smtClean="0"/>
              <a:t>29 Do not let any harmful talk come out of your mouths, but only what is helpful for </a:t>
            </a:r>
            <a:r>
              <a:rPr lang="en-US" sz="5400" u="sng" dirty="0" smtClean="0"/>
              <a:t>building others up</a:t>
            </a:r>
            <a:r>
              <a:rPr lang="en-US" sz="5400" dirty="0" smtClean="0"/>
              <a:t> according to their needs, that it may benefit those who listen. </a:t>
            </a:r>
          </a:p>
        </p:txBody>
      </p:sp>
      <p:sp>
        <p:nvSpPr>
          <p:cNvPr id="20484" name="Oval 4"/>
          <p:cNvSpPr>
            <a:spLocks noChangeArrowheads="1"/>
          </p:cNvSpPr>
          <p:nvPr/>
        </p:nvSpPr>
        <p:spPr bwMode="auto">
          <a:xfrm>
            <a:off x="4648200" y="1196340"/>
            <a:ext cx="2895600" cy="762000"/>
          </a:xfrm>
          <a:prstGeom prst="ellipse">
            <a:avLst/>
          </a:prstGeom>
          <a:noFill/>
          <a:ln w="5715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u="none"/>
          </a:p>
        </p:txBody>
      </p:sp>
      <p:sp>
        <p:nvSpPr>
          <p:cNvPr id="20485" name="Oval 5"/>
          <p:cNvSpPr>
            <a:spLocks noChangeArrowheads="1"/>
          </p:cNvSpPr>
          <p:nvPr/>
        </p:nvSpPr>
        <p:spPr bwMode="auto">
          <a:xfrm>
            <a:off x="3581400" y="2350770"/>
            <a:ext cx="2514600" cy="762000"/>
          </a:xfrm>
          <a:prstGeom prst="ellipse">
            <a:avLst/>
          </a:prstGeom>
          <a:noFill/>
          <a:ln w="5715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u="none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381000" y="3810000"/>
            <a:ext cx="6781800" cy="22098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7E"/>
              </a:gs>
              <a:gs pos="100000">
                <a:srgbClr val="00000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algn="l">
              <a:lnSpc>
                <a:spcPct val="70000"/>
              </a:lnSpc>
              <a:spcBef>
                <a:spcPct val="5000"/>
              </a:spcBef>
            </a:pPr>
            <a:r>
              <a:rPr lang="en-US" sz="4800" u="none" dirty="0" smtClean="0">
                <a:latin typeface="Times New Roman" pitchFamily="18" charset="0"/>
              </a:rPr>
              <a:t>The power of speech</a:t>
            </a:r>
          </a:p>
          <a:p>
            <a:pPr algn="l">
              <a:lnSpc>
                <a:spcPct val="70000"/>
              </a:lnSpc>
              <a:spcBef>
                <a:spcPct val="5000"/>
              </a:spcBef>
            </a:pPr>
            <a:r>
              <a:rPr lang="en-US" sz="4800" u="none" dirty="0" smtClean="0">
                <a:latin typeface="Times New Roman" pitchFamily="18" charset="0"/>
              </a:rPr>
              <a:t>Can be life-changing!</a:t>
            </a:r>
          </a:p>
          <a:p>
            <a:pPr algn="l">
              <a:lnSpc>
                <a:spcPct val="70000"/>
              </a:lnSpc>
              <a:spcBef>
                <a:spcPct val="5000"/>
              </a:spcBef>
            </a:pPr>
            <a:r>
              <a:rPr lang="en-US" sz="4800" u="none" dirty="0" smtClean="0">
                <a:latin typeface="Times New Roman" pitchFamily="18" charset="0"/>
              </a:rPr>
              <a:t>Words carry more weight after you first listen</a:t>
            </a:r>
          </a:p>
          <a:p>
            <a:pPr algn="l">
              <a:lnSpc>
                <a:spcPct val="70000"/>
              </a:lnSpc>
              <a:spcBef>
                <a:spcPct val="5000"/>
              </a:spcBef>
            </a:pPr>
            <a:endParaRPr lang="en-US" sz="4800" u="none" dirty="0">
              <a:latin typeface="Times New Roman" pitchFamily="18" charset="0"/>
            </a:endParaRP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152400" y="1219200"/>
            <a:ext cx="5715000" cy="14478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7E"/>
              </a:gs>
              <a:gs pos="100000">
                <a:srgbClr val="00000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algn="l">
              <a:lnSpc>
                <a:spcPct val="77000"/>
              </a:lnSpc>
              <a:spcBef>
                <a:spcPct val="5000"/>
              </a:spcBef>
            </a:pPr>
            <a:r>
              <a:rPr lang="en-US" sz="4000" u="none" dirty="0" smtClean="0">
                <a:latin typeface="Times New Roman" pitchFamily="18" charset="0"/>
              </a:rPr>
              <a:t>Proverbs 17: 28 Even a fool, when he keeps silent, is considered wise…</a:t>
            </a:r>
            <a:endParaRPr lang="en-US" sz="4000" u="none" dirty="0">
              <a:latin typeface="Times New Roman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1698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9600" smtClean="0"/>
              <a:t>Ephesians 4</a:t>
            </a:r>
          </a:p>
        </p:txBody>
      </p:sp>
      <p:sp>
        <p:nvSpPr>
          <p:cNvPr id="1181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95400"/>
            <a:ext cx="9144000" cy="4876800"/>
          </a:xfrm>
        </p:spPr>
        <p:txBody>
          <a:bodyPr lIns="90488" tIns="44450" rIns="90488" bIns="44450"/>
          <a:lstStyle/>
          <a:p>
            <a:pPr>
              <a:spcBef>
                <a:spcPct val="5000"/>
              </a:spcBef>
              <a:buFont typeface="Wingdings" pitchFamily="2" charset="2"/>
              <a:buNone/>
              <a:defRPr/>
            </a:pPr>
            <a:r>
              <a:rPr lang="en-US" sz="5400" dirty="0" smtClean="0"/>
              <a:t>29 Do not let any harmful talk come out of your mouths, but only what is helpful for </a:t>
            </a:r>
            <a:r>
              <a:rPr lang="en-US" sz="5400" u="sng" dirty="0" smtClean="0"/>
              <a:t>building others up</a:t>
            </a:r>
            <a:r>
              <a:rPr lang="en-US" sz="5400" dirty="0" smtClean="0"/>
              <a:t> according to their needs, that it may benefit those who listen. </a:t>
            </a:r>
          </a:p>
        </p:txBody>
      </p:sp>
      <p:sp>
        <p:nvSpPr>
          <p:cNvPr id="20484" name="Oval 4"/>
          <p:cNvSpPr>
            <a:spLocks noChangeArrowheads="1"/>
          </p:cNvSpPr>
          <p:nvPr/>
        </p:nvSpPr>
        <p:spPr bwMode="auto">
          <a:xfrm>
            <a:off x="4648200" y="1196340"/>
            <a:ext cx="2895600" cy="762000"/>
          </a:xfrm>
          <a:prstGeom prst="ellipse">
            <a:avLst/>
          </a:prstGeom>
          <a:noFill/>
          <a:ln w="5715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u="none"/>
          </a:p>
        </p:txBody>
      </p:sp>
      <p:sp>
        <p:nvSpPr>
          <p:cNvPr id="20485" name="Oval 5"/>
          <p:cNvSpPr>
            <a:spLocks noChangeArrowheads="1"/>
          </p:cNvSpPr>
          <p:nvPr/>
        </p:nvSpPr>
        <p:spPr bwMode="auto">
          <a:xfrm>
            <a:off x="3581400" y="2350770"/>
            <a:ext cx="2514600" cy="762000"/>
          </a:xfrm>
          <a:prstGeom prst="ellipse">
            <a:avLst/>
          </a:prstGeom>
          <a:noFill/>
          <a:ln w="5715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u="none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381000" y="3810000"/>
            <a:ext cx="6781800" cy="22098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7E"/>
              </a:gs>
              <a:gs pos="100000">
                <a:srgbClr val="00000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algn="l">
              <a:lnSpc>
                <a:spcPct val="70000"/>
              </a:lnSpc>
              <a:spcBef>
                <a:spcPct val="5000"/>
              </a:spcBef>
            </a:pPr>
            <a:r>
              <a:rPr lang="en-US" sz="4800" u="none" dirty="0" smtClean="0">
                <a:latin typeface="Times New Roman" pitchFamily="18" charset="0"/>
              </a:rPr>
              <a:t>The power of speech</a:t>
            </a:r>
          </a:p>
          <a:p>
            <a:pPr algn="l">
              <a:lnSpc>
                <a:spcPct val="70000"/>
              </a:lnSpc>
              <a:spcBef>
                <a:spcPct val="5000"/>
              </a:spcBef>
            </a:pPr>
            <a:r>
              <a:rPr lang="en-US" sz="4800" u="none" dirty="0" smtClean="0">
                <a:latin typeface="Times New Roman" pitchFamily="18" charset="0"/>
              </a:rPr>
              <a:t>Can also be devastating!</a:t>
            </a:r>
            <a:endParaRPr lang="en-US" sz="4800" u="none" dirty="0">
              <a:latin typeface="Times New Roman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067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9600" smtClean="0"/>
              <a:t>Ephesians 4</a:t>
            </a:r>
          </a:p>
        </p:txBody>
      </p:sp>
      <p:sp>
        <p:nvSpPr>
          <p:cNvPr id="11806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295400"/>
            <a:ext cx="9144000" cy="4876800"/>
          </a:xfrm>
        </p:spPr>
        <p:txBody>
          <a:bodyPr lIns="90488" tIns="44450" rIns="90488" bIns="44450"/>
          <a:lstStyle/>
          <a:p>
            <a:pPr>
              <a:spcBef>
                <a:spcPct val="5000"/>
              </a:spcBef>
              <a:buFont typeface="Wingdings" pitchFamily="2" charset="2"/>
              <a:buNone/>
              <a:defRPr/>
            </a:pPr>
            <a:r>
              <a:rPr lang="en-US" sz="5400" dirty="0" smtClean="0"/>
              <a:t>29 Do not let any harmful talk come out of your mouths, but only what is helpful for </a:t>
            </a:r>
            <a:r>
              <a:rPr lang="en-US" sz="5400" u="sng" dirty="0" smtClean="0"/>
              <a:t>building others up</a:t>
            </a:r>
            <a:r>
              <a:rPr lang="en-US" sz="5400" dirty="0" smtClean="0"/>
              <a:t> according to their needs, that it may benefit those who listen. </a:t>
            </a:r>
          </a:p>
        </p:txBody>
      </p:sp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0" y="4495800"/>
            <a:ext cx="4572000" cy="23622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7E"/>
              </a:gs>
              <a:gs pos="100000">
                <a:srgbClr val="00000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algn="l">
              <a:lnSpc>
                <a:spcPct val="70000"/>
              </a:lnSpc>
              <a:spcBef>
                <a:spcPct val="5000"/>
              </a:spcBef>
            </a:pPr>
            <a:r>
              <a:rPr lang="en-US" sz="4800" u="none" dirty="0">
                <a:latin typeface="Times New Roman" pitchFamily="18" charset="0"/>
              </a:rPr>
              <a:t>Old self</a:t>
            </a:r>
          </a:p>
          <a:p>
            <a:pPr algn="l">
              <a:lnSpc>
                <a:spcPct val="70000"/>
              </a:lnSpc>
              <a:spcBef>
                <a:spcPct val="5000"/>
              </a:spcBef>
            </a:pPr>
            <a:r>
              <a:rPr lang="en-US" sz="4000" u="none" dirty="0">
                <a:latin typeface="Times New Roman" pitchFamily="18" charset="0"/>
              </a:rPr>
              <a:t>Little concern whether speech </a:t>
            </a:r>
            <a:r>
              <a:rPr lang="en-US" sz="4000" u="none" dirty="0" smtClean="0">
                <a:latin typeface="Times New Roman" pitchFamily="18" charset="0"/>
              </a:rPr>
              <a:t>builds people </a:t>
            </a:r>
            <a:r>
              <a:rPr lang="en-US" sz="4000" u="none" dirty="0">
                <a:latin typeface="Times New Roman" pitchFamily="18" charset="0"/>
              </a:rPr>
              <a:t>up or tears them down</a:t>
            </a:r>
          </a:p>
        </p:txBody>
      </p:sp>
      <p:sp>
        <p:nvSpPr>
          <p:cNvPr id="22533" name="Rectangle 5"/>
          <p:cNvSpPr>
            <a:spLocks noChangeArrowheads="1"/>
          </p:cNvSpPr>
          <p:nvPr/>
        </p:nvSpPr>
        <p:spPr bwMode="auto">
          <a:xfrm>
            <a:off x="4572000" y="4495800"/>
            <a:ext cx="4572000" cy="23622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7E"/>
              </a:gs>
              <a:gs pos="100000">
                <a:srgbClr val="00000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algn="l">
              <a:lnSpc>
                <a:spcPct val="70000"/>
              </a:lnSpc>
              <a:spcBef>
                <a:spcPct val="5000"/>
              </a:spcBef>
            </a:pPr>
            <a:r>
              <a:rPr lang="en-US" sz="4800" u="none">
                <a:latin typeface="Times New Roman" pitchFamily="18" charset="0"/>
              </a:rPr>
              <a:t>New self</a:t>
            </a:r>
          </a:p>
        </p:txBody>
      </p:sp>
      <p:sp>
        <p:nvSpPr>
          <p:cNvPr id="22534" name="Line 6"/>
          <p:cNvSpPr>
            <a:spLocks noChangeShapeType="1"/>
          </p:cNvSpPr>
          <p:nvPr/>
        </p:nvSpPr>
        <p:spPr bwMode="auto">
          <a:xfrm>
            <a:off x="0" y="5029200"/>
            <a:ext cx="9144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Oval 4"/>
          <p:cNvSpPr>
            <a:spLocks noChangeArrowheads="1"/>
          </p:cNvSpPr>
          <p:nvPr/>
        </p:nvSpPr>
        <p:spPr bwMode="auto">
          <a:xfrm>
            <a:off x="4648200" y="1196340"/>
            <a:ext cx="2895600" cy="762000"/>
          </a:xfrm>
          <a:prstGeom prst="ellipse">
            <a:avLst/>
          </a:prstGeom>
          <a:noFill/>
          <a:ln w="5715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u="none"/>
          </a:p>
        </p:txBody>
      </p:sp>
      <p:sp>
        <p:nvSpPr>
          <p:cNvPr id="11" name="Oval 5"/>
          <p:cNvSpPr>
            <a:spLocks noChangeArrowheads="1"/>
          </p:cNvSpPr>
          <p:nvPr/>
        </p:nvSpPr>
        <p:spPr bwMode="auto">
          <a:xfrm>
            <a:off x="3581400" y="2350770"/>
            <a:ext cx="2514600" cy="762000"/>
          </a:xfrm>
          <a:prstGeom prst="ellipse">
            <a:avLst/>
          </a:prstGeom>
          <a:noFill/>
          <a:ln w="5715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u="none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2178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9600" smtClean="0"/>
              <a:t>Ephesians 4</a:t>
            </a:r>
          </a:p>
        </p:txBody>
      </p:sp>
      <p:sp>
        <p:nvSpPr>
          <p:cNvPr id="1202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95400"/>
            <a:ext cx="9144000" cy="4876800"/>
          </a:xfrm>
        </p:spPr>
        <p:txBody>
          <a:bodyPr lIns="90488" tIns="44450" rIns="90488" bIns="44450"/>
          <a:lstStyle/>
          <a:p>
            <a:pPr>
              <a:spcBef>
                <a:spcPct val="5000"/>
              </a:spcBef>
              <a:buFont typeface="Wingdings" pitchFamily="2" charset="2"/>
              <a:buNone/>
              <a:defRPr/>
            </a:pPr>
            <a:r>
              <a:rPr lang="en-US" sz="5400" dirty="0" smtClean="0"/>
              <a:t>29 Do not let any harmful talk come out of your mouths, but only what is helpful for </a:t>
            </a:r>
            <a:r>
              <a:rPr lang="en-US" sz="5400" u="sng" dirty="0" smtClean="0"/>
              <a:t>building others up</a:t>
            </a:r>
            <a:r>
              <a:rPr lang="en-US" sz="5400" dirty="0" smtClean="0"/>
              <a:t> according to their needs, that it may benefit those who listen. </a:t>
            </a:r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0" y="4495800"/>
            <a:ext cx="4572000" cy="23622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7E"/>
              </a:gs>
              <a:gs pos="100000">
                <a:srgbClr val="00000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algn="l">
              <a:lnSpc>
                <a:spcPct val="70000"/>
              </a:lnSpc>
              <a:spcBef>
                <a:spcPct val="5000"/>
              </a:spcBef>
            </a:pPr>
            <a:r>
              <a:rPr lang="en-US" sz="4800" u="none">
                <a:latin typeface="Times New Roman" pitchFamily="18" charset="0"/>
              </a:rPr>
              <a:t>Old self</a:t>
            </a:r>
          </a:p>
          <a:p>
            <a:pPr algn="l">
              <a:lnSpc>
                <a:spcPct val="70000"/>
              </a:lnSpc>
              <a:spcBef>
                <a:spcPct val="5000"/>
              </a:spcBef>
            </a:pPr>
            <a:r>
              <a:rPr lang="en-US" sz="4000" u="none">
                <a:latin typeface="Times New Roman" pitchFamily="18" charset="0"/>
              </a:rPr>
              <a:t>Won’t hesitate to repeat a juicy rumor</a:t>
            </a:r>
          </a:p>
        </p:txBody>
      </p:sp>
      <p:sp>
        <p:nvSpPr>
          <p:cNvPr id="23557" name="Rectangle 5"/>
          <p:cNvSpPr>
            <a:spLocks noChangeArrowheads="1"/>
          </p:cNvSpPr>
          <p:nvPr/>
        </p:nvSpPr>
        <p:spPr bwMode="auto">
          <a:xfrm>
            <a:off x="4572000" y="4495800"/>
            <a:ext cx="4572000" cy="23622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7E"/>
              </a:gs>
              <a:gs pos="100000">
                <a:srgbClr val="00000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algn="l">
              <a:lnSpc>
                <a:spcPct val="70000"/>
              </a:lnSpc>
              <a:spcBef>
                <a:spcPct val="5000"/>
              </a:spcBef>
            </a:pPr>
            <a:r>
              <a:rPr lang="en-US" sz="4800" u="none">
                <a:latin typeface="Times New Roman" pitchFamily="18" charset="0"/>
              </a:rPr>
              <a:t>New self</a:t>
            </a:r>
          </a:p>
        </p:txBody>
      </p:sp>
      <p:sp>
        <p:nvSpPr>
          <p:cNvPr id="23558" name="Line 6"/>
          <p:cNvSpPr>
            <a:spLocks noChangeShapeType="1"/>
          </p:cNvSpPr>
          <p:nvPr/>
        </p:nvSpPr>
        <p:spPr bwMode="auto">
          <a:xfrm>
            <a:off x="0" y="5029200"/>
            <a:ext cx="9144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Oval 4"/>
          <p:cNvSpPr>
            <a:spLocks noChangeArrowheads="1"/>
          </p:cNvSpPr>
          <p:nvPr/>
        </p:nvSpPr>
        <p:spPr bwMode="auto">
          <a:xfrm>
            <a:off x="4648200" y="1196340"/>
            <a:ext cx="2895600" cy="762000"/>
          </a:xfrm>
          <a:prstGeom prst="ellipse">
            <a:avLst/>
          </a:prstGeom>
          <a:noFill/>
          <a:ln w="5715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u="none"/>
          </a:p>
        </p:txBody>
      </p:sp>
      <p:sp>
        <p:nvSpPr>
          <p:cNvPr id="11" name="Oval 5"/>
          <p:cNvSpPr>
            <a:spLocks noChangeArrowheads="1"/>
          </p:cNvSpPr>
          <p:nvPr/>
        </p:nvSpPr>
        <p:spPr bwMode="auto">
          <a:xfrm>
            <a:off x="3581400" y="2350770"/>
            <a:ext cx="2514600" cy="762000"/>
          </a:xfrm>
          <a:prstGeom prst="ellipse">
            <a:avLst/>
          </a:prstGeom>
          <a:noFill/>
          <a:ln w="5715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u="none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3202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9600" smtClean="0"/>
              <a:t>Ephesians 4</a:t>
            </a:r>
          </a:p>
        </p:txBody>
      </p:sp>
      <p:sp>
        <p:nvSpPr>
          <p:cNvPr id="1203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95400"/>
            <a:ext cx="9144000" cy="4876800"/>
          </a:xfrm>
        </p:spPr>
        <p:txBody>
          <a:bodyPr lIns="90488" tIns="44450" rIns="90488" bIns="44450"/>
          <a:lstStyle/>
          <a:p>
            <a:pPr>
              <a:spcBef>
                <a:spcPct val="5000"/>
              </a:spcBef>
              <a:buFont typeface="Wingdings" pitchFamily="2" charset="2"/>
              <a:buNone/>
              <a:defRPr/>
            </a:pPr>
            <a:r>
              <a:rPr lang="en-US" sz="5400" dirty="0" smtClean="0"/>
              <a:t>29 Do not let any harmful talk come out of your mouths, but only what is helpful for </a:t>
            </a:r>
            <a:r>
              <a:rPr lang="en-US" sz="5400" u="sng" dirty="0" smtClean="0"/>
              <a:t>building others up</a:t>
            </a:r>
            <a:r>
              <a:rPr lang="en-US" sz="5400" dirty="0" smtClean="0"/>
              <a:t> according to their needs, that it may benefit those who listen. </a:t>
            </a:r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0" y="4495800"/>
            <a:ext cx="4572000" cy="23622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7E"/>
              </a:gs>
              <a:gs pos="100000">
                <a:srgbClr val="00000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algn="l">
              <a:lnSpc>
                <a:spcPct val="70000"/>
              </a:lnSpc>
              <a:spcBef>
                <a:spcPct val="5000"/>
              </a:spcBef>
            </a:pPr>
            <a:r>
              <a:rPr lang="en-US" sz="4800" u="none" dirty="0">
                <a:latin typeface="Times New Roman" pitchFamily="18" charset="0"/>
              </a:rPr>
              <a:t>Old self</a:t>
            </a:r>
          </a:p>
          <a:p>
            <a:pPr algn="l">
              <a:lnSpc>
                <a:spcPct val="70000"/>
              </a:lnSpc>
              <a:spcBef>
                <a:spcPct val="5000"/>
              </a:spcBef>
            </a:pPr>
            <a:r>
              <a:rPr lang="en-US" sz="4000" u="none" dirty="0">
                <a:latin typeface="Times New Roman" pitchFamily="18" charset="0"/>
              </a:rPr>
              <a:t>Often </a:t>
            </a:r>
            <a:r>
              <a:rPr lang="en-US" sz="4000" u="none" dirty="0" smtClean="0">
                <a:latin typeface="Times New Roman" pitchFamily="18" charset="0"/>
              </a:rPr>
              <a:t>embellishes </a:t>
            </a:r>
            <a:r>
              <a:rPr lang="en-US" sz="4000" u="none" dirty="0">
                <a:latin typeface="Times New Roman" pitchFamily="18" charset="0"/>
              </a:rPr>
              <a:t>rumors for more juice</a:t>
            </a:r>
          </a:p>
        </p:txBody>
      </p:sp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4572000" y="4495800"/>
            <a:ext cx="4572000" cy="23622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7E"/>
              </a:gs>
              <a:gs pos="100000">
                <a:srgbClr val="00000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algn="l">
              <a:lnSpc>
                <a:spcPct val="70000"/>
              </a:lnSpc>
              <a:spcBef>
                <a:spcPct val="5000"/>
              </a:spcBef>
            </a:pPr>
            <a:r>
              <a:rPr lang="en-US" sz="4800" u="none">
                <a:latin typeface="Times New Roman" pitchFamily="18" charset="0"/>
              </a:rPr>
              <a:t>New self</a:t>
            </a:r>
          </a:p>
        </p:txBody>
      </p:sp>
      <p:sp>
        <p:nvSpPr>
          <p:cNvPr id="24582" name="Line 6"/>
          <p:cNvSpPr>
            <a:spLocks noChangeShapeType="1"/>
          </p:cNvSpPr>
          <p:nvPr/>
        </p:nvSpPr>
        <p:spPr bwMode="auto">
          <a:xfrm>
            <a:off x="0" y="5029200"/>
            <a:ext cx="9144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Oval 4"/>
          <p:cNvSpPr>
            <a:spLocks noChangeArrowheads="1"/>
          </p:cNvSpPr>
          <p:nvPr/>
        </p:nvSpPr>
        <p:spPr bwMode="auto">
          <a:xfrm>
            <a:off x="4648200" y="1196340"/>
            <a:ext cx="2895600" cy="762000"/>
          </a:xfrm>
          <a:prstGeom prst="ellipse">
            <a:avLst/>
          </a:prstGeom>
          <a:noFill/>
          <a:ln w="5715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u="none"/>
          </a:p>
        </p:txBody>
      </p:sp>
      <p:sp>
        <p:nvSpPr>
          <p:cNvPr id="11" name="Oval 5"/>
          <p:cNvSpPr>
            <a:spLocks noChangeArrowheads="1"/>
          </p:cNvSpPr>
          <p:nvPr/>
        </p:nvSpPr>
        <p:spPr bwMode="auto">
          <a:xfrm>
            <a:off x="3581400" y="2350770"/>
            <a:ext cx="2514600" cy="762000"/>
          </a:xfrm>
          <a:prstGeom prst="ellipse">
            <a:avLst/>
          </a:prstGeom>
          <a:noFill/>
          <a:ln w="5715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u="none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0194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9600" smtClean="0"/>
              <a:t>Ephesians 4</a:t>
            </a:r>
          </a:p>
        </p:txBody>
      </p:sp>
      <p:sp>
        <p:nvSpPr>
          <p:cNvPr id="1160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95400"/>
            <a:ext cx="9144000" cy="4876800"/>
          </a:xfrm>
        </p:spPr>
        <p:txBody>
          <a:bodyPr lIns="90488" tIns="44450" rIns="90488" bIns="44450"/>
          <a:lstStyle/>
          <a:p>
            <a:pPr>
              <a:spcBef>
                <a:spcPct val="5000"/>
              </a:spcBef>
              <a:buFont typeface="Wingdings" pitchFamily="2" charset="2"/>
              <a:buNone/>
              <a:defRPr/>
            </a:pPr>
            <a:r>
              <a:rPr lang="en-US" sz="5400" dirty="0" smtClean="0"/>
              <a:t>22-4 Having laid</a:t>
            </a:r>
            <a:r>
              <a:rPr lang="en-US" sz="5400" u="sng" dirty="0" smtClean="0"/>
              <a:t> aside your</a:t>
            </a:r>
            <a:br>
              <a:rPr lang="en-US" sz="5400" u="sng" dirty="0" smtClean="0"/>
            </a:br>
            <a:r>
              <a:rPr lang="en-US" sz="5400" u="sng" dirty="0" smtClean="0"/>
              <a:t>old self</a:t>
            </a:r>
            <a:r>
              <a:rPr lang="en-US" sz="5400" dirty="0" smtClean="0"/>
              <a:t>, which is being corrupted by its deceitful desires… and having </a:t>
            </a:r>
            <a:r>
              <a:rPr lang="en-US" sz="5400" u="sng" dirty="0" smtClean="0"/>
              <a:t>put on the new self</a:t>
            </a:r>
            <a:r>
              <a:rPr lang="en-US" sz="5400" dirty="0" smtClean="0"/>
              <a:t>, created to be like God in true goodness and distinctiveness.</a:t>
            </a:r>
          </a:p>
        </p:txBody>
      </p:sp>
      <p:sp>
        <p:nvSpPr>
          <p:cNvPr id="3076" name="Oval 4"/>
          <p:cNvSpPr>
            <a:spLocks noChangeArrowheads="1"/>
          </p:cNvSpPr>
          <p:nvPr/>
        </p:nvSpPr>
        <p:spPr bwMode="auto">
          <a:xfrm>
            <a:off x="0" y="1676400"/>
            <a:ext cx="2895600" cy="838200"/>
          </a:xfrm>
          <a:prstGeom prst="ellipse">
            <a:avLst/>
          </a:prstGeom>
          <a:noFill/>
          <a:ln w="5715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u="none"/>
          </a:p>
        </p:txBody>
      </p:sp>
      <p:sp>
        <p:nvSpPr>
          <p:cNvPr id="3077" name="Oval 5"/>
          <p:cNvSpPr>
            <a:spLocks noChangeArrowheads="1"/>
          </p:cNvSpPr>
          <p:nvPr/>
        </p:nvSpPr>
        <p:spPr bwMode="auto">
          <a:xfrm>
            <a:off x="1219200" y="3429000"/>
            <a:ext cx="2819400" cy="838200"/>
          </a:xfrm>
          <a:prstGeom prst="ellipse">
            <a:avLst/>
          </a:prstGeom>
          <a:noFill/>
          <a:ln w="5715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u="none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3202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9600" smtClean="0"/>
              <a:t>Ephesians 4</a:t>
            </a:r>
          </a:p>
        </p:txBody>
      </p:sp>
      <p:sp>
        <p:nvSpPr>
          <p:cNvPr id="1203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95400"/>
            <a:ext cx="9144000" cy="4876800"/>
          </a:xfrm>
        </p:spPr>
        <p:txBody>
          <a:bodyPr lIns="90488" tIns="44450" rIns="90488" bIns="44450"/>
          <a:lstStyle/>
          <a:p>
            <a:pPr>
              <a:spcBef>
                <a:spcPct val="5000"/>
              </a:spcBef>
              <a:buFont typeface="Wingdings" pitchFamily="2" charset="2"/>
              <a:buNone/>
              <a:defRPr/>
            </a:pPr>
            <a:r>
              <a:rPr lang="en-US" sz="5400" dirty="0" smtClean="0"/>
              <a:t>29 Do not let any harmful talk come out of your mouths, but only what is helpful for </a:t>
            </a:r>
            <a:r>
              <a:rPr lang="en-US" sz="5400" u="sng" dirty="0" smtClean="0"/>
              <a:t>building others up</a:t>
            </a:r>
            <a:r>
              <a:rPr lang="en-US" sz="5400" dirty="0" smtClean="0"/>
              <a:t> according to their needs, that it may benefit those who listen. </a:t>
            </a:r>
          </a:p>
        </p:txBody>
      </p:sp>
      <p:sp>
        <p:nvSpPr>
          <p:cNvPr id="10" name="Oval 4"/>
          <p:cNvSpPr>
            <a:spLocks noChangeArrowheads="1"/>
          </p:cNvSpPr>
          <p:nvPr/>
        </p:nvSpPr>
        <p:spPr bwMode="auto">
          <a:xfrm>
            <a:off x="4648200" y="1196340"/>
            <a:ext cx="2895600" cy="762000"/>
          </a:xfrm>
          <a:prstGeom prst="ellipse">
            <a:avLst/>
          </a:prstGeom>
          <a:noFill/>
          <a:ln w="5715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u="none"/>
          </a:p>
        </p:txBody>
      </p:sp>
      <p:sp>
        <p:nvSpPr>
          <p:cNvPr id="11" name="Oval 5"/>
          <p:cNvSpPr>
            <a:spLocks noChangeArrowheads="1"/>
          </p:cNvSpPr>
          <p:nvPr/>
        </p:nvSpPr>
        <p:spPr bwMode="auto">
          <a:xfrm>
            <a:off x="3581400" y="2350770"/>
            <a:ext cx="2514600" cy="762000"/>
          </a:xfrm>
          <a:prstGeom prst="ellipse">
            <a:avLst/>
          </a:prstGeom>
          <a:noFill/>
          <a:ln w="5715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u="none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0" y="4495800"/>
            <a:ext cx="4572000" cy="23622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7E"/>
              </a:gs>
              <a:gs pos="100000">
                <a:srgbClr val="00000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algn="l">
              <a:lnSpc>
                <a:spcPct val="70000"/>
              </a:lnSpc>
              <a:spcBef>
                <a:spcPct val="5000"/>
              </a:spcBef>
            </a:pPr>
            <a:r>
              <a:rPr lang="en-US" sz="4800" u="none">
                <a:latin typeface="Times New Roman" pitchFamily="18" charset="0"/>
              </a:rPr>
              <a:t>Old self</a:t>
            </a:r>
          </a:p>
          <a:p>
            <a:pPr algn="l">
              <a:lnSpc>
                <a:spcPct val="70000"/>
              </a:lnSpc>
              <a:spcBef>
                <a:spcPct val="5000"/>
              </a:spcBef>
            </a:pPr>
            <a:r>
              <a:rPr lang="en-US" sz="4000" u="none">
                <a:latin typeface="Times New Roman" pitchFamily="18" charset="0"/>
              </a:rPr>
              <a:t>May feel free to verbally attack another</a:t>
            </a:r>
          </a:p>
        </p:txBody>
      </p:sp>
      <p:sp>
        <p:nvSpPr>
          <p:cNvPr id="12" name="Rectangle 5"/>
          <p:cNvSpPr>
            <a:spLocks noChangeArrowheads="1"/>
          </p:cNvSpPr>
          <p:nvPr/>
        </p:nvSpPr>
        <p:spPr bwMode="auto">
          <a:xfrm>
            <a:off x="4572000" y="4495800"/>
            <a:ext cx="4572000" cy="23622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7E"/>
              </a:gs>
              <a:gs pos="100000">
                <a:srgbClr val="00000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algn="l">
              <a:lnSpc>
                <a:spcPct val="70000"/>
              </a:lnSpc>
              <a:spcBef>
                <a:spcPct val="5000"/>
              </a:spcBef>
            </a:pPr>
            <a:r>
              <a:rPr lang="en-US" sz="4800" u="none">
                <a:latin typeface="Times New Roman" pitchFamily="18" charset="0"/>
              </a:rPr>
              <a:t>New self</a:t>
            </a:r>
          </a:p>
        </p:txBody>
      </p:sp>
      <p:sp>
        <p:nvSpPr>
          <p:cNvPr id="13" name="Line 6"/>
          <p:cNvSpPr>
            <a:spLocks noChangeShapeType="1"/>
          </p:cNvSpPr>
          <p:nvPr/>
        </p:nvSpPr>
        <p:spPr bwMode="auto">
          <a:xfrm>
            <a:off x="0" y="5029200"/>
            <a:ext cx="9144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6274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9600" smtClean="0"/>
              <a:t>Ephesians 4</a:t>
            </a:r>
          </a:p>
        </p:txBody>
      </p:sp>
      <p:sp>
        <p:nvSpPr>
          <p:cNvPr id="1206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95400"/>
            <a:ext cx="9144000" cy="4876800"/>
          </a:xfrm>
        </p:spPr>
        <p:txBody>
          <a:bodyPr lIns="90488" tIns="44450" rIns="90488" bIns="44450"/>
          <a:lstStyle/>
          <a:p>
            <a:pPr>
              <a:spcBef>
                <a:spcPct val="5000"/>
              </a:spcBef>
              <a:buFont typeface="Wingdings" pitchFamily="2" charset="2"/>
              <a:buNone/>
              <a:defRPr/>
            </a:pPr>
            <a:r>
              <a:rPr lang="en-US" sz="5400" dirty="0" smtClean="0"/>
              <a:t>29 Do not let any harmful talk come out of your mouths, but only what is helpful for </a:t>
            </a:r>
            <a:r>
              <a:rPr lang="en-US" sz="5400" u="sng" dirty="0" smtClean="0"/>
              <a:t>building others up</a:t>
            </a:r>
            <a:r>
              <a:rPr lang="en-US" sz="5400" dirty="0" smtClean="0"/>
              <a:t> according to their needs, that it may benefit those who listen. </a:t>
            </a:r>
          </a:p>
        </p:txBody>
      </p:sp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0" y="4495800"/>
            <a:ext cx="4572000" cy="23622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7E"/>
              </a:gs>
              <a:gs pos="100000">
                <a:srgbClr val="00000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algn="l">
              <a:lnSpc>
                <a:spcPct val="70000"/>
              </a:lnSpc>
              <a:spcBef>
                <a:spcPct val="5000"/>
              </a:spcBef>
            </a:pPr>
            <a:r>
              <a:rPr lang="en-US" sz="4800" u="none">
                <a:latin typeface="Times New Roman" pitchFamily="18" charset="0"/>
              </a:rPr>
              <a:t>Old self</a:t>
            </a:r>
          </a:p>
          <a:p>
            <a:pPr algn="l">
              <a:lnSpc>
                <a:spcPct val="70000"/>
              </a:lnSpc>
              <a:spcBef>
                <a:spcPct val="5000"/>
              </a:spcBef>
            </a:pPr>
            <a:r>
              <a:rPr lang="en-US" sz="4000" u="none">
                <a:latin typeface="Times New Roman" pitchFamily="18" charset="0"/>
              </a:rPr>
              <a:t>Careless</a:t>
            </a:r>
          </a:p>
          <a:p>
            <a:pPr algn="l">
              <a:lnSpc>
                <a:spcPct val="70000"/>
              </a:lnSpc>
              <a:spcBef>
                <a:spcPct val="5000"/>
              </a:spcBef>
            </a:pPr>
            <a:r>
              <a:rPr lang="en-US" sz="4000" u="none">
                <a:latin typeface="Times New Roman" pitchFamily="18" charset="0"/>
              </a:rPr>
              <a:t>Not governed by moral principles</a:t>
            </a:r>
          </a:p>
        </p:txBody>
      </p:sp>
      <p:sp>
        <p:nvSpPr>
          <p:cNvPr id="27653" name="Rectangle 5"/>
          <p:cNvSpPr>
            <a:spLocks noChangeArrowheads="1"/>
          </p:cNvSpPr>
          <p:nvPr/>
        </p:nvSpPr>
        <p:spPr bwMode="auto">
          <a:xfrm>
            <a:off x="4572000" y="4495800"/>
            <a:ext cx="4572000" cy="23622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7E"/>
              </a:gs>
              <a:gs pos="100000">
                <a:srgbClr val="00000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algn="l">
              <a:lnSpc>
                <a:spcPct val="70000"/>
              </a:lnSpc>
              <a:spcBef>
                <a:spcPct val="5000"/>
              </a:spcBef>
            </a:pPr>
            <a:r>
              <a:rPr lang="en-US" sz="4800" u="none">
                <a:latin typeface="Times New Roman" pitchFamily="18" charset="0"/>
              </a:rPr>
              <a:t>New self</a:t>
            </a:r>
          </a:p>
        </p:txBody>
      </p:sp>
      <p:sp>
        <p:nvSpPr>
          <p:cNvPr id="27654" name="Line 6"/>
          <p:cNvSpPr>
            <a:spLocks noChangeShapeType="1"/>
          </p:cNvSpPr>
          <p:nvPr/>
        </p:nvSpPr>
        <p:spPr bwMode="auto">
          <a:xfrm>
            <a:off x="0" y="5029200"/>
            <a:ext cx="9144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Oval 4"/>
          <p:cNvSpPr>
            <a:spLocks noChangeArrowheads="1"/>
          </p:cNvSpPr>
          <p:nvPr/>
        </p:nvSpPr>
        <p:spPr bwMode="auto">
          <a:xfrm>
            <a:off x="4648200" y="1196340"/>
            <a:ext cx="2895600" cy="762000"/>
          </a:xfrm>
          <a:prstGeom prst="ellipse">
            <a:avLst/>
          </a:prstGeom>
          <a:noFill/>
          <a:ln w="5715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u="none"/>
          </a:p>
        </p:txBody>
      </p:sp>
      <p:sp>
        <p:nvSpPr>
          <p:cNvPr id="11" name="Oval 5"/>
          <p:cNvSpPr>
            <a:spLocks noChangeArrowheads="1"/>
          </p:cNvSpPr>
          <p:nvPr/>
        </p:nvSpPr>
        <p:spPr bwMode="auto">
          <a:xfrm>
            <a:off x="3581400" y="2350770"/>
            <a:ext cx="2514600" cy="762000"/>
          </a:xfrm>
          <a:prstGeom prst="ellipse">
            <a:avLst/>
          </a:prstGeom>
          <a:noFill/>
          <a:ln w="5715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u="none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6274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9600" smtClean="0"/>
              <a:t>Ephesians 4</a:t>
            </a:r>
          </a:p>
        </p:txBody>
      </p:sp>
      <p:sp>
        <p:nvSpPr>
          <p:cNvPr id="1206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95400"/>
            <a:ext cx="9144000" cy="4876800"/>
          </a:xfrm>
        </p:spPr>
        <p:txBody>
          <a:bodyPr lIns="90488" tIns="44450" rIns="90488" bIns="44450"/>
          <a:lstStyle/>
          <a:p>
            <a:pPr>
              <a:spcBef>
                <a:spcPct val="5000"/>
              </a:spcBef>
              <a:buFont typeface="Wingdings" pitchFamily="2" charset="2"/>
              <a:buNone/>
              <a:defRPr/>
            </a:pPr>
            <a:r>
              <a:rPr lang="en-US" sz="5400" dirty="0" smtClean="0"/>
              <a:t>29 Do not let any harmful talk come out of your mouths, but only what is helpful for </a:t>
            </a:r>
            <a:r>
              <a:rPr lang="en-US" sz="5400" u="sng" dirty="0" smtClean="0"/>
              <a:t>building others up</a:t>
            </a:r>
            <a:r>
              <a:rPr lang="en-US" sz="5400" dirty="0" smtClean="0"/>
              <a:t> according to their needs, that it may benefit those who listen. </a:t>
            </a:r>
          </a:p>
        </p:txBody>
      </p:sp>
      <p:sp>
        <p:nvSpPr>
          <p:cNvPr id="10" name="Oval 4"/>
          <p:cNvSpPr>
            <a:spLocks noChangeArrowheads="1"/>
          </p:cNvSpPr>
          <p:nvPr/>
        </p:nvSpPr>
        <p:spPr bwMode="auto">
          <a:xfrm>
            <a:off x="4648200" y="1196340"/>
            <a:ext cx="2895600" cy="762000"/>
          </a:xfrm>
          <a:prstGeom prst="ellipse">
            <a:avLst/>
          </a:prstGeom>
          <a:noFill/>
          <a:ln w="5715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u="none"/>
          </a:p>
        </p:txBody>
      </p:sp>
      <p:sp>
        <p:nvSpPr>
          <p:cNvPr id="11" name="Oval 5"/>
          <p:cNvSpPr>
            <a:spLocks noChangeArrowheads="1"/>
          </p:cNvSpPr>
          <p:nvPr/>
        </p:nvSpPr>
        <p:spPr bwMode="auto">
          <a:xfrm>
            <a:off x="3581400" y="2350770"/>
            <a:ext cx="2514600" cy="762000"/>
          </a:xfrm>
          <a:prstGeom prst="ellipse">
            <a:avLst/>
          </a:prstGeom>
          <a:noFill/>
          <a:ln w="5715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u="none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0" y="4495800"/>
            <a:ext cx="4572000" cy="23622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7E"/>
              </a:gs>
              <a:gs pos="100000">
                <a:srgbClr val="00000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algn="l">
              <a:lnSpc>
                <a:spcPct val="70000"/>
              </a:lnSpc>
              <a:spcBef>
                <a:spcPct val="5000"/>
              </a:spcBef>
            </a:pPr>
            <a:r>
              <a:rPr lang="en-US" sz="4800" u="none">
                <a:latin typeface="Times New Roman" pitchFamily="18" charset="0"/>
              </a:rPr>
              <a:t>Old self</a:t>
            </a:r>
          </a:p>
          <a:p>
            <a:pPr algn="l">
              <a:lnSpc>
                <a:spcPct val="70000"/>
              </a:lnSpc>
              <a:spcBef>
                <a:spcPct val="5000"/>
              </a:spcBef>
            </a:pPr>
            <a:r>
              <a:rPr lang="en-US" sz="4000" u="none">
                <a:latin typeface="Times New Roman" pitchFamily="18" charset="0"/>
              </a:rPr>
              <a:t>Careless</a:t>
            </a:r>
          </a:p>
          <a:p>
            <a:pPr algn="l">
              <a:lnSpc>
                <a:spcPct val="70000"/>
              </a:lnSpc>
              <a:spcBef>
                <a:spcPct val="5000"/>
              </a:spcBef>
            </a:pPr>
            <a:r>
              <a:rPr lang="en-US" sz="4000" u="none">
                <a:latin typeface="Times New Roman" pitchFamily="18" charset="0"/>
              </a:rPr>
              <a:t>Not governed by moral principles</a:t>
            </a:r>
          </a:p>
        </p:txBody>
      </p:sp>
      <p:sp>
        <p:nvSpPr>
          <p:cNvPr id="12" name="Rectangle 5"/>
          <p:cNvSpPr>
            <a:spLocks noChangeArrowheads="1"/>
          </p:cNvSpPr>
          <p:nvPr/>
        </p:nvSpPr>
        <p:spPr bwMode="auto">
          <a:xfrm>
            <a:off x="4572000" y="4495800"/>
            <a:ext cx="4572000" cy="23622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7E"/>
              </a:gs>
              <a:gs pos="100000">
                <a:srgbClr val="00000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algn="l">
              <a:lnSpc>
                <a:spcPct val="70000"/>
              </a:lnSpc>
              <a:spcBef>
                <a:spcPct val="5000"/>
              </a:spcBef>
            </a:pPr>
            <a:r>
              <a:rPr lang="en-US" sz="4800" u="none">
                <a:latin typeface="Times New Roman" pitchFamily="18" charset="0"/>
              </a:rPr>
              <a:t>New self</a:t>
            </a:r>
          </a:p>
          <a:p>
            <a:pPr algn="l">
              <a:lnSpc>
                <a:spcPct val="70000"/>
              </a:lnSpc>
              <a:spcBef>
                <a:spcPct val="5000"/>
              </a:spcBef>
            </a:pPr>
            <a:r>
              <a:rPr lang="en-US" sz="4000" u="none">
                <a:latin typeface="Times New Roman" pitchFamily="18" charset="0"/>
              </a:rPr>
              <a:t>Power of speech understood for negative and positive</a:t>
            </a:r>
          </a:p>
        </p:txBody>
      </p:sp>
      <p:sp>
        <p:nvSpPr>
          <p:cNvPr id="13" name="Line 6"/>
          <p:cNvSpPr>
            <a:spLocks noChangeShapeType="1"/>
          </p:cNvSpPr>
          <p:nvPr/>
        </p:nvSpPr>
        <p:spPr bwMode="auto">
          <a:xfrm>
            <a:off x="0" y="5029200"/>
            <a:ext cx="9144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344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9600" smtClean="0"/>
              <a:t>Ephesians 4</a:t>
            </a:r>
          </a:p>
        </p:txBody>
      </p:sp>
      <p:sp>
        <p:nvSpPr>
          <p:cNvPr id="121344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295400"/>
            <a:ext cx="9144000" cy="4876800"/>
          </a:xfrm>
        </p:spPr>
        <p:txBody>
          <a:bodyPr lIns="90488" tIns="44450" rIns="90488" bIns="44450"/>
          <a:lstStyle/>
          <a:p>
            <a:pPr>
              <a:spcBef>
                <a:spcPct val="5000"/>
              </a:spcBef>
              <a:buFont typeface="Wingdings" pitchFamily="2" charset="2"/>
              <a:buNone/>
              <a:defRPr/>
            </a:pPr>
            <a:r>
              <a:rPr lang="en-US" sz="5400" dirty="0" smtClean="0"/>
              <a:t>29 Do not let any harmful talk come out of your mouths, but only what is helpful for </a:t>
            </a:r>
            <a:r>
              <a:rPr lang="en-US" sz="5400" u="sng" dirty="0" smtClean="0"/>
              <a:t>building</a:t>
            </a:r>
            <a:r>
              <a:rPr lang="en-US" sz="5400" dirty="0" smtClean="0"/>
              <a:t> others up according to their needs, that it may benefit those who listen. </a:t>
            </a:r>
          </a:p>
        </p:txBody>
      </p:sp>
      <p:sp>
        <p:nvSpPr>
          <p:cNvPr id="33796" name="Rectangle 4"/>
          <p:cNvSpPr>
            <a:spLocks noChangeArrowheads="1"/>
          </p:cNvSpPr>
          <p:nvPr/>
        </p:nvSpPr>
        <p:spPr bwMode="auto">
          <a:xfrm>
            <a:off x="0" y="4495800"/>
            <a:ext cx="4572000" cy="23622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7E"/>
              </a:gs>
              <a:gs pos="100000">
                <a:srgbClr val="00000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algn="l">
              <a:lnSpc>
                <a:spcPct val="70000"/>
              </a:lnSpc>
              <a:spcBef>
                <a:spcPct val="5000"/>
              </a:spcBef>
            </a:pPr>
            <a:r>
              <a:rPr lang="en-US" sz="4800" u="none">
                <a:latin typeface="Times New Roman" pitchFamily="18" charset="0"/>
              </a:rPr>
              <a:t>Old self</a:t>
            </a:r>
          </a:p>
          <a:p>
            <a:pPr algn="l">
              <a:lnSpc>
                <a:spcPct val="70000"/>
              </a:lnSpc>
              <a:spcBef>
                <a:spcPct val="5000"/>
              </a:spcBef>
            </a:pPr>
            <a:r>
              <a:rPr lang="en-US" sz="4000" u="none">
                <a:latin typeface="Times New Roman" pitchFamily="18" charset="0"/>
              </a:rPr>
              <a:t>Careless</a:t>
            </a:r>
          </a:p>
          <a:p>
            <a:pPr algn="l">
              <a:lnSpc>
                <a:spcPct val="70000"/>
              </a:lnSpc>
              <a:spcBef>
                <a:spcPct val="5000"/>
              </a:spcBef>
            </a:pPr>
            <a:r>
              <a:rPr lang="en-US" sz="4000" u="none">
                <a:latin typeface="Times New Roman" pitchFamily="18" charset="0"/>
              </a:rPr>
              <a:t>Not governed by moral principles</a:t>
            </a:r>
          </a:p>
        </p:txBody>
      </p:sp>
      <p:sp>
        <p:nvSpPr>
          <p:cNvPr id="1213445" name="Rectangle 5"/>
          <p:cNvSpPr>
            <a:spLocks noChangeArrowheads="1"/>
          </p:cNvSpPr>
          <p:nvPr/>
        </p:nvSpPr>
        <p:spPr bwMode="auto">
          <a:xfrm>
            <a:off x="4572000" y="4495800"/>
            <a:ext cx="4572000" cy="23622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7E"/>
              </a:gs>
              <a:gs pos="100000">
                <a:srgbClr val="00000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 algn="l">
              <a:lnSpc>
                <a:spcPct val="70000"/>
              </a:lnSpc>
              <a:spcBef>
                <a:spcPct val="5000"/>
              </a:spcBef>
              <a:defRPr/>
            </a:pPr>
            <a:r>
              <a:rPr lang="en-US" sz="4800" u="none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New self</a:t>
            </a:r>
          </a:p>
          <a:p>
            <a:pPr algn="l">
              <a:lnSpc>
                <a:spcPct val="70000"/>
              </a:lnSpc>
              <a:spcBef>
                <a:spcPct val="5000"/>
              </a:spcBef>
              <a:defRPr/>
            </a:pPr>
            <a:r>
              <a:rPr lang="en-US" sz="4000" u="none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Power of speech understood for negative and positive</a:t>
            </a:r>
          </a:p>
        </p:txBody>
      </p:sp>
      <p:sp>
        <p:nvSpPr>
          <p:cNvPr id="33798" name="Line 6"/>
          <p:cNvSpPr>
            <a:spLocks noChangeShapeType="1"/>
          </p:cNvSpPr>
          <p:nvPr/>
        </p:nvSpPr>
        <p:spPr bwMode="auto">
          <a:xfrm>
            <a:off x="0" y="5029200"/>
            <a:ext cx="9144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799" name="Oval 7"/>
          <p:cNvSpPr>
            <a:spLocks noChangeArrowheads="1"/>
          </p:cNvSpPr>
          <p:nvPr/>
        </p:nvSpPr>
        <p:spPr bwMode="auto">
          <a:xfrm>
            <a:off x="5029200" y="1219200"/>
            <a:ext cx="2895600" cy="762000"/>
          </a:xfrm>
          <a:prstGeom prst="ellipse">
            <a:avLst/>
          </a:prstGeom>
          <a:noFill/>
          <a:ln w="5715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u="none"/>
          </a:p>
        </p:txBody>
      </p:sp>
      <p:sp>
        <p:nvSpPr>
          <p:cNvPr id="33800" name="Oval 8"/>
          <p:cNvSpPr>
            <a:spLocks noChangeArrowheads="1"/>
          </p:cNvSpPr>
          <p:nvPr/>
        </p:nvSpPr>
        <p:spPr bwMode="auto">
          <a:xfrm>
            <a:off x="3886200" y="2362200"/>
            <a:ext cx="2514600" cy="762000"/>
          </a:xfrm>
          <a:prstGeom prst="ellipse">
            <a:avLst/>
          </a:prstGeom>
          <a:noFill/>
          <a:ln w="5715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u="none"/>
          </a:p>
        </p:txBody>
      </p:sp>
      <p:sp>
        <p:nvSpPr>
          <p:cNvPr id="33801" name="AutoShape 9"/>
          <p:cNvSpPr>
            <a:spLocks noChangeArrowheads="1"/>
          </p:cNvSpPr>
          <p:nvPr/>
        </p:nvSpPr>
        <p:spPr bwMode="auto">
          <a:xfrm rot="1015410">
            <a:off x="5341938" y="1903413"/>
            <a:ext cx="369887" cy="457200"/>
          </a:xfrm>
          <a:prstGeom prst="upDownArrow">
            <a:avLst>
              <a:gd name="adj1" fmla="val 50000"/>
              <a:gd name="adj2" fmla="val 24721"/>
            </a:avLst>
          </a:prstGeom>
          <a:solidFill>
            <a:schemeClr val="bg1"/>
          </a:solidFill>
          <a:ln w="5715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u="none"/>
          </a:p>
        </p:txBody>
      </p:sp>
      <p:sp>
        <p:nvSpPr>
          <p:cNvPr id="1213450" name="Rectangle 10"/>
          <p:cNvSpPr>
            <a:spLocks noChangeArrowheads="1"/>
          </p:cNvSpPr>
          <p:nvPr/>
        </p:nvSpPr>
        <p:spPr bwMode="auto">
          <a:xfrm>
            <a:off x="2209800" y="76200"/>
            <a:ext cx="6705600" cy="6553200"/>
          </a:xfrm>
          <a:prstGeom prst="rect">
            <a:avLst/>
          </a:prstGeom>
          <a:gradFill rotWithShape="0">
            <a:gsLst>
              <a:gs pos="0">
                <a:srgbClr val="FF0000"/>
              </a:gs>
              <a:gs pos="50000">
                <a:srgbClr val="000000"/>
              </a:gs>
              <a:gs pos="100000">
                <a:srgbClr val="FF0000"/>
              </a:gs>
            </a:gsLst>
            <a:lin ang="27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 algn="l">
              <a:lnSpc>
                <a:spcPct val="70000"/>
              </a:lnSpc>
              <a:spcBef>
                <a:spcPct val="10000"/>
              </a:spcBef>
              <a:defRPr/>
            </a:pPr>
            <a:r>
              <a:rPr lang="en-US" sz="3600" u="none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Prov. 10:20 </a:t>
            </a:r>
            <a:r>
              <a:rPr lang="en-US" sz="3600" u="none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The words of the godly are like sterling silver; </a:t>
            </a:r>
          </a:p>
          <a:p>
            <a:pPr algn="l">
              <a:lnSpc>
                <a:spcPct val="70000"/>
              </a:lnSpc>
              <a:spcBef>
                <a:spcPct val="10000"/>
              </a:spcBef>
              <a:defRPr/>
            </a:pPr>
            <a:r>
              <a:rPr lang="en-US" sz="3600" u="none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the heart of a fool is worthless. </a:t>
            </a:r>
            <a:endParaRPr lang="en-US" sz="3600" u="none" dirty="0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  <a:p>
            <a:pPr algn="l">
              <a:lnSpc>
                <a:spcPct val="70000"/>
              </a:lnSpc>
              <a:spcBef>
                <a:spcPct val="10000"/>
              </a:spcBef>
              <a:defRPr/>
            </a:pPr>
            <a:r>
              <a:rPr lang="en-US" sz="3600" u="none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10:21 </a:t>
            </a:r>
            <a:r>
              <a:rPr lang="en-US" sz="3600" u="none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The lips of the righteous feed many, But fools die for lack of understanding.</a:t>
            </a:r>
          </a:p>
          <a:p>
            <a:pPr algn="l">
              <a:lnSpc>
                <a:spcPct val="70000"/>
              </a:lnSpc>
              <a:spcBef>
                <a:spcPct val="10000"/>
              </a:spcBef>
              <a:defRPr/>
            </a:pPr>
            <a:r>
              <a:rPr lang="en-US" sz="3600" u="none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15:23 Everyone enjoys a fitting reply; it is wonderful to say the right thing at the right time!</a:t>
            </a:r>
          </a:p>
          <a:p>
            <a:pPr algn="l">
              <a:lnSpc>
                <a:spcPct val="70000"/>
              </a:lnSpc>
              <a:spcBef>
                <a:spcPct val="10000"/>
              </a:spcBef>
              <a:defRPr/>
            </a:pPr>
            <a:r>
              <a:rPr lang="en-US" sz="3600" u="none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16:24 Pleasant words are a honeycomb, </a:t>
            </a:r>
            <a:r>
              <a:rPr lang="en-US" sz="3600" u="none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sweet </a:t>
            </a:r>
            <a:r>
              <a:rPr lang="en-US" sz="3600" u="none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to the soul and healing to the bones.</a:t>
            </a:r>
          </a:p>
          <a:p>
            <a:pPr algn="l">
              <a:lnSpc>
                <a:spcPct val="70000"/>
              </a:lnSpc>
              <a:spcBef>
                <a:spcPct val="10000"/>
              </a:spcBef>
              <a:defRPr/>
            </a:pPr>
            <a:r>
              <a:rPr lang="en-US" sz="3600" u="none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25:12 Like an earring of gold and an ornament of fine gold Is a wise </a:t>
            </a:r>
            <a:r>
              <a:rPr lang="en-US" sz="3600" u="none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reprover</a:t>
            </a:r>
            <a:r>
              <a:rPr lang="en-US" sz="3600" u="none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to a listening ear.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34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134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34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134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34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2134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34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2134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651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9600" smtClean="0"/>
              <a:t>Ephesians 4</a:t>
            </a:r>
          </a:p>
        </p:txBody>
      </p:sp>
      <p:sp>
        <p:nvSpPr>
          <p:cNvPr id="121651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295400"/>
            <a:ext cx="9144000" cy="4876800"/>
          </a:xfrm>
        </p:spPr>
        <p:txBody>
          <a:bodyPr lIns="90488" tIns="44450" rIns="90488" bIns="44450"/>
          <a:lstStyle/>
          <a:p>
            <a:pPr>
              <a:spcBef>
                <a:spcPct val="5000"/>
              </a:spcBef>
              <a:buFont typeface="Wingdings" pitchFamily="2" charset="2"/>
              <a:buNone/>
              <a:defRPr/>
            </a:pPr>
            <a:r>
              <a:rPr lang="en-US" sz="5400" smtClean="0"/>
              <a:t>29 Do not let any harmful talk come out of your mouths, but only what is helpful for building others up according to their needs, that it may benefit those who listen. </a:t>
            </a:r>
          </a:p>
        </p:txBody>
      </p:sp>
      <p:sp>
        <p:nvSpPr>
          <p:cNvPr id="37892" name="Rectangle 4"/>
          <p:cNvSpPr>
            <a:spLocks noChangeArrowheads="1"/>
          </p:cNvSpPr>
          <p:nvPr/>
        </p:nvSpPr>
        <p:spPr bwMode="auto">
          <a:xfrm>
            <a:off x="0" y="4495800"/>
            <a:ext cx="4572000" cy="23622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7E"/>
              </a:gs>
              <a:gs pos="100000">
                <a:srgbClr val="00000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algn="l">
              <a:lnSpc>
                <a:spcPct val="70000"/>
              </a:lnSpc>
              <a:spcBef>
                <a:spcPct val="5000"/>
              </a:spcBef>
            </a:pPr>
            <a:r>
              <a:rPr lang="en-US" sz="4800" u="none">
                <a:latin typeface="Times New Roman" pitchFamily="18" charset="0"/>
              </a:rPr>
              <a:t>Old self</a:t>
            </a:r>
          </a:p>
          <a:p>
            <a:pPr algn="l">
              <a:lnSpc>
                <a:spcPct val="70000"/>
              </a:lnSpc>
              <a:spcBef>
                <a:spcPct val="5000"/>
              </a:spcBef>
            </a:pPr>
            <a:r>
              <a:rPr lang="en-US" sz="4000" u="none">
                <a:latin typeface="Times New Roman" pitchFamily="18" charset="0"/>
              </a:rPr>
              <a:t>Careless</a:t>
            </a:r>
          </a:p>
          <a:p>
            <a:pPr algn="l">
              <a:lnSpc>
                <a:spcPct val="70000"/>
              </a:lnSpc>
              <a:spcBef>
                <a:spcPct val="5000"/>
              </a:spcBef>
            </a:pPr>
            <a:r>
              <a:rPr lang="en-US" sz="4000" u="none">
                <a:latin typeface="Times New Roman" pitchFamily="18" charset="0"/>
              </a:rPr>
              <a:t>Not governed by moral principles</a:t>
            </a:r>
          </a:p>
        </p:txBody>
      </p:sp>
      <p:sp>
        <p:nvSpPr>
          <p:cNvPr id="1216517" name="Rectangle 5"/>
          <p:cNvSpPr>
            <a:spLocks noChangeArrowheads="1"/>
          </p:cNvSpPr>
          <p:nvPr/>
        </p:nvSpPr>
        <p:spPr bwMode="auto">
          <a:xfrm>
            <a:off x="4572000" y="4495800"/>
            <a:ext cx="4572000" cy="23622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7E"/>
              </a:gs>
              <a:gs pos="100000">
                <a:srgbClr val="00000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 algn="l">
              <a:lnSpc>
                <a:spcPct val="70000"/>
              </a:lnSpc>
              <a:spcBef>
                <a:spcPct val="5000"/>
              </a:spcBef>
              <a:defRPr/>
            </a:pPr>
            <a:r>
              <a:rPr lang="en-US" sz="4800" u="none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New self</a:t>
            </a:r>
          </a:p>
          <a:p>
            <a:pPr algn="l">
              <a:lnSpc>
                <a:spcPct val="70000"/>
              </a:lnSpc>
              <a:spcBef>
                <a:spcPct val="5000"/>
              </a:spcBef>
              <a:defRPr/>
            </a:pPr>
            <a:r>
              <a:rPr lang="en-US" sz="4000" u="none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Power of speech understood for negative and positive</a:t>
            </a:r>
          </a:p>
        </p:txBody>
      </p:sp>
      <p:sp>
        <p:nvSpPr>
          <p:cNvPr id="37894" name="Line 6"/>
          <p:cNvSpPr>
            <a:spLocks noChangeShapeType="1"/>
          </p:cNvSpPr>
          <p:nvPr/>
        </p:nvSpPr>
        <p:spPr bwMode="auto">
          <a:xfrm>
            <a:off x="0" y="5029200"/>
            <a:ext cx="9144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895" name="Oval 7"/>
          <p:cNvSpPr>
            <a:spLocks noChangeArrowheads="1"/>
          </p:cNvSpPr>
          <p:nvPr/>
        </p:nvSpPr>
        <p:spPr bwMode="auto">
          <a:xfrm>
            <a:off x="5029200" y="1219200"/>
            <a:ext cx="2895600" cy="762000"/>
          </a:xfrm>
          <a:prstGeom prst="ellipse">
            <a:avLst/>
          </a:prstGeom>
          <a:noFill/>
          <a:ln w="5715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u="none"/>
          </a:p>
        </p:txBody>
      </p:sp>
      <p:sp>
        <p:nvSpPr>
          <p:cNvPr id="37896" name="Oval 8"/>
          <p:cNvSpPr>
            <a:spLocks noChangeArrowheads="1"/>
          </p:cNvSpPr>
          <p:nvPr/>
        </p:nvSpPr>
        <p:spPr bwMode="auto">
          <a:xfrm>
            <a:off x="3886200" y="2362200"/>
            <a:ext cx="2514600" cy="762000"/>
          </a:xfrm>
          <a:prstGeom prst="ellipse">
            <a:avLst/>
          </a:prstGeom>
          <a:noFill/>
          <a:ln w="5715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u="none"/>
          </a:p>
        </p:txBody>
      </p:sp>
      <p:sp>
        <p:nvSpPr>
          <p:cNvPr id="37897" name="AutoShape 9"/>
          <p:cNvSpPr>
            <a:spLocks noChangeArrowheads="1"/>
          </p:cNvSpPr>
          <p:nvPr/>
        </p:nvSpPr>
        <p:spPr bwMode="auto">
          <a:xfrm rot="1015410">
            <a:off x="5341938" y="1903413"/>
            <a:ext cx="369887" cy="457200"/>
          </a:xfrm>
          <a:prstGeom prst="upDownArrow">
            <a:avLst>
              <a:gd name="adj1" fmla="val 50000"/>
              <a:gd name="adj2" fmla="val 24721"/>
            </a:avLst>
          </a:prstGeom>
          <a:solidFill>
            <a:schemeClr val="bg1"/>
          </a:solidFill>
          <a:ln w="5715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u="none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2362200" y="76200"/>
            <a:ext cx="6705600" cy="6553200"/>
          </a:xfrm>
          <a:prstGeom prst="rect">
            <a:avLst/>
          </a:prstGeom>
          <a:gradFill rotWithShape="0">
            <a:gsLst>
              <a:gs pos="0">
                <a:srgbClr val="FF0000"/>
              </a:gs>
              <a:gs pos="50000">
                <a:srgbClr val="000000"/>
              </a:gs>
              <a:gs pos="100000">
                <a:srgbClr val="FF0000"/>
              </a:gs>
            </a:gsLst>
            <a:lin ang="27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 algn="l">
              <a:lnSpc>
                <a:spcPct val="70000"/>
              </a:lnSpc>
              <a:spcBef>
                <a:spcPct val="5000"/>
              </a:spcBef>
            </a:pPr>
            <a:r>
              <a:rPr lang="en-US" sz="3600" u="none" dirty="0" smtClean="0">
                <a:latin typeface="Times New Roman" pitchFamily="18" charset="0"/>
              </a:rPr>
              <a:t>Prov. 12:18 There is one who speaks rashly like the thrusts of a sword, but the tongue of the wise brings healing.</a:t>
            </a:r>
          </a:p>
          <a:p>
            <a:pPr algn="l">
              <a:lnSpc>
                <a:spcPct val="70000"/>
              </a:lnSpc>
              <a:spcBef>
                <a:spcPct val="5000"/>
              </a:spcBef>
            </a:pPr>
            <a:r>
              <a:rPr lang="en-US" sz="3600" u="none" dirty="0" smtClean="0">
                <a:latin typeface="Times New Roman" pitchFamily="18" charset="0"/>
              </a:rPr>
              <a:t>15:2 The tongue of the wise makes knowledge acceptable, but the mouth of fools spouts folly.</a:t>
            </a:r>
          </a:p>
          <a:p>
            <a:pPr algn="l">
              <a:lnSpc>
                <a:spcPct val="70000"/>
              </a:lnSpc>
              <a:spcBef>
                <a:spcPct val="5000"/>
              </a:spcBef>
            </a:pPr>
            <a:r>
              <a:rPr lang="en-US" sz="3600" u="none" dirty="0" smtClean="0">
                <a:latin typeface="Times New Roman" pitchFamily="18" charset="0"/>
              </a:rPr>
              <a:t>15:4 A soothing tongue is a tree of life, but perversion in it crushes the spirit.</a:t>
            </a:r>
          </a:p>
          <a:p>
            <a:pPr algn="l">
              <a:lnSpc>
                <a:spcPct val="70000"/>
              </a:lnSpc>
              <a:spcBef>
                <a:spcPct val="5000"/>
              </a:spcBef>
            </a:pPr>
            <a:r>
              <a:rPr lang="en-US" sz="3600" u="none" dirty="0" smtClean="0">
                <a:latin typeface="Times New Roman" pitchFamily="18" charset="0"/>
              </a:rPr>
              <a:t>18:21 Death and life are in the power of the tongue, and those who love it will eat its fruit.</a:t>
            </a:r>
          </a:p>
          <a:p>
            <a:pPr algn="l">
              <a:lnSpc>
                <a:spcPct val="70000"/>
              </a:lnSpc>
              <a:spcBef>
                <a:spcPct val="5000"/>
              </a:spcBef>
            </a:pPr>
            <a:r>
              <a:rPr lang="en-US" sz="3600" u="none" dirty="0" smtClean="0">
                <a:latin typeface="Times New Roman" pitchFamily="18" charset="0"/>
              </a:rPr>
              <a:t>24:7 Wisdom is too lofty for fools. Among leaders at the city gate, they have nothing to say.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2722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9600" smtClean="0"/>
              <a:t>Ephesians 4</a:t>
            </a:r>
          </a:p>
        </p:txBody>
      </p:sp>
      <p:sp>
        <p:nvSpPr>
          <p:cNvPr id="1182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95400"/>
            <a:ext cx="9144000" cy="4876800"/>
          </a:xfrm>
        </p:spPr>
        <p:txBody>
          <a:bodyPr lIns="90488" tIns="44450" rIns="90488" bIns="44450"/>
          <a:lstStyle/>
          <a:p>
            <a:pPr>
              <a:spcBef>
                <a:spcPct val="5000"/>
              </a:spcBef>
              <a:buFont typeface="Wingdings" pitchFamily="2" charset="2"/>
              <a:buNone/>
              <a:defRPr/>
            </a:pPr>
            <a:r>
              <a:rPr lang="en-US" sz="5400" dirty="0" smtClean="0"/>
              <a:t>29 Do not let any harmful talk come out of your mouths, but only what is helpful </a:t>
            </a:r>
            <a:r>
              <a:rPr lang="en-US" sz="5400" u="sng" dirty="0" smtClean="0"/>
              <a:t>for building others up</a:t>
            </a:r>
            <a:r>
              <a:rPr lang="en-US" sz="5400" dirty="0" smtClean="0"/>
              <a:t> according to their needs, that it may benefit those who listen. </a:t>
            </a:r>
          </a:p>
        </p:txBody>
      </p:sp>
      <p:sp>
        <p:nvSpPr>
          <p:cNvPr id="39940" name="Rectangle 4"/>
          <p:cNvSpPr>
            <a:spLocks noChangeArrowheads="1"/>
          </p:cNvSpPr>
          <p:nvPr/>
        </p:nvSpPr>
        <p:spPr bwMode="auto">
          <a:xfrm>
            <a:off x="0" y="4495800"/>
            <a:ext cx="4572000" cy="23622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7E"/>
              </a:gs>
              <a:gs pos="100000">
                <a:srgbClr val="00000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algn="l">
              <a:lnSpc>
                <a:spcPct val="70000"/>
              </a:lnSpc>
              <a:spcBef>
                <a:spcPct val="5000"/>
              </a:spcBef>
            </a:pPr>
            <a:r>
              <a:rPr lang="en-US" sz="4800" u="none">
                <a:latin typeface="Times New Roman" pitchFamily="18" charset="0"/>
              </a:rPr>
              <a:t>Old self</a:t>
            </a:r>
          </a:p>
          <a:p>
            <a:pPr algn="l">
              <a:lnSpc>
                <a:spcPct val="70000"/>
              </a:lnSpc>
              <a:spcBef>
                <a:spcPct val="5000"/>
              </a:spcBef>
            </a:pPr>
            <a:r>
              <a:rPr lang="en-US" sz="4000" u="none">
                <a:latin typeface="Times New Roman" pitchFamily="18" charset="0"/>
              </a:rPr>
              <a:t>Careless</a:t>
            </a:r>
          </a:p>
          <a:p>
            <a:pPr algn="l">
              <a:lnSpc>
                <a:spcPct val="70000"/>
              </a:lnSpc>
              <a:spcBef>
                <a:spcPct val="5000"/>
              </a:spcBef>
            </a:pPr>
            <a:r>
              <a:rPr lang="en-US" sz="4000" u="none">
                <a:latin typeface="Times New Roman" pitchFamily="18" charset="0"/>
              </a:rPr>
              <a:t>Not governed by moral principles</a:t>
            </a:r>
          </a:p>
        </p:txBody>
      </p:sp>
      <p:sp>
        <p:nvSpPr>
          <p:cNvPr id="39941" name="Rectangle 10"/>
          <p:cNvSpPr>
            <a:spLocks noChangeArrowheads="1"/>
          </p:cNvSpPr>
          <p:nvPr/>
        </p:nvSpPr>
        <p:spPr bwMode="auto">
          <a:xfrm>
            <a:off x="4572000" y="4495800"/>
            <a:ext cx="4572000" cy="23622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7E"/>
              </a:gs>
              <a:gs pos="100000">
                <a:srgbClr val="00000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algn="l">
              <a:lnSpc>
                <a:spcPct val="70000"/>
              </a:lnSpc>
              <a:spcBef>
                <a:spcPct val="5000"/>
              </a:spcBef>
            </a:pPr>
            <a:r>
              <a:rPr lang="en-US" sz="4800" u="none">
                <a:latin typeface="Times New Roman" pitchFamily="18" charset="0"/>
              </a:rPr>
              <a:t>New self</a:t>
            </a:r>
          </a:p>
          <a:p>
            <a:pPr algn="l">
              <a:lnSpc>
                <a:spcPct val="70000"/>
              </a:lnSpc>
              <a:spcBef>
                <a:spcPct val="5000"/>
              </a:spcBef>
            </a:pPr>
            <a:r>
              <a:rPr lang="en-US" sz="4000" u="none">
                <a:latin typeface="Times New Roman" pitchFamily="18" charset="0"/>
              </a:rPr>
              <a:t>Power of speech understood for negative and positive</a:t>
            </a:r>
          </a:p>
        </p:txBody>
      </p:sp>
      <p:sp>
        <p:nvSpPr>
          <p:cNvPr id="39942" name="Line 6"/>
          <p:cNvSpPr>
            <a:spLocks noChangeShapeType="1"/>
          </p:cNvSpPr>
          <p:nvPr/>
        </p:nvSpPr>
        <p:spPr bwMode="auto">
          <a:xfrm>
            <a:off x="0" y="5029200"/>
            <a:ext cx="9144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Oval 4"/>
          <p:cNvSpPr>
            <a:spLocks noChangeArrowheads="1"/>
          </p:cNvSpPr>
          <p:nvPr/>
        </p:nvSpPr>
        <p:spPr bwMode="auto">
          <a:xfrm>
            <a:off x="4648200" y="1196340"/>
            <a:ext cx="2895600" cy="762000"/>
          </a:xfrm>
          <a:prstGeom prst="ellipse">
            <a:avLst/>
          </a:prstGeom>
          <a:noFill/>
          <a:ln w="5715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u="none"/>
          </a:p>
        </p:txBody>
      </p:sp>
      <p:sp>
        <p:nvSpPr>
          <p:cNvPr id="11" name="Oval 5"/>
          <p:cNvSpPr>
            <a:spLocks noChangeArrowheads="1"/>
          </p:cNvSpPr>
          <p:nvPr/>
        </p:nvSpPr>
        <p:spPr bwMode="auto">
          <a:xfrm>
            <a:off x="3581400" y="2350770"/>
            <a:ext cx="2514600" cy="762000"/>
          </a:xfrm>
          <a:prstGeom prst="ellipse">
            <a:avLst/>
          </a:prstGeom>
          <a:noFill/>
          <a:ln w="5715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u="none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0610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9600" smtClean="0"/>
              <a:t>Ephesians 4</a:t>
            </a:r>
          </a:p>
        </p:txBody>
      </p:sp>
      <p:sp>
        <p:nvSpPr>
          <p:cNvPr id="1220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447800"/>
            <a:ext cx="9144000" cy="4876800"/>
          </a:xfrm>
        </p:spPr>
        <p:txBody>
          <a:bodyPr lIns="90488" tIns="44450" rIns="90488" bIns="44450"/>
          <a:lstStyle/>
          <a:p>
            <a:pPr>
              <a:spcBef>
                <a:spcPct val="5000"/>
              </a:spcBef>
              <a:buFont typeface="Wingdings" pitchFamily="2" charset="2"/>
              <a:buNone/>
              <a:defRPr/>
            </a:pPr>
            <a:r>
              <a:rPr lang="en-US" sz="5400" smtClean="0"/>
              <a:t>30 And do not </a:t>
            </a:r>
            <a:r>
              <a:rPr lang="en-US" sz="5400" u="sng" smtClean="0"/>
              <a:t>grieve the Holy Spirit</a:t>
            </a:r>
            <a:r>
              <a:rPr lang="en-US" sz="5400" smtClean="0"/>
              <a:t> of God, with whom you were sealed for the day of redemption. </a:t>
            </a:r>
          </a:p>
        </p:txBody>
      </p:sp>
      <p:sp>
        <p:nvSpPr>
          <p:cNvPr id="6" name="Oval 4"/>
          <p:cNvSpPr>
            <a:spLocks noChangeArrowheads="1"/>
          </p:cNvSpPr>
          <p:nvPr/>
        </p:nvSpPr>
        <p:spPr bwMode="auto">
          <a:xfrm>
            <a:off x="685800" y="1360170"/>
            <a:ext cx="1676400" cy="762000"/>
          </a:xfrm>
          <a:prstGeom prst="ellipse">
            <a:avLst/>
          </a:prstGeom>
          <a:noFill/>
          <a:ln w="5715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u="none"/>
          </a:p>
        </p:txBody>
      </p:sp>
      <p:sp>
        <p:nvSpPr>
          <p:cNvPr id="7" name="AutoShape 5"/>
          <p:cNvSpPr>
            <a:spLocks noChangeArrowheads="1"/>
          </p:cNvSpPr>
          <p:nvPr/>
        </p:nvSpPr>
        <p:spPr bwMode="auto">
          <a:xfrm>
            <a:off x="1143000" y="609600"/>
            <a:ext cx="381000" cy="762000"/>
          </a:xfrm>
          <a:prstGeom prst="upArrow">
            <a:avLst>
              <a:gd name="adj1" fmla="val 50000"/>
              <a:gd name="adj2" fmla="val 50000"/>
            </a:avLst>
          </a:prstGeom>
          <a:solidFill>
            <a:schemeClr val="bg1"/>
          </a:solidFill>
          <a:ln w="5715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u="none"/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1600200" y="3886200"/>
            <a:ext cx="4114800" cy="14478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7E"/>
              </a:gs>
              <a:gs pos="100000">
                <a:srgbClr val="000000"/>
              </a:gs>
            </a:gsLst>
            <a:lin ang="5400000" scaled="1"/>
          </a:gradFill>
          <a:ln w="1905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algn="l">
              <a:lnSpc>
                <a:spcPct val="77000"/>
              </a:lnSpc>
              <a:spcBef>
                <a:spcPct val="5000"/>
              </a:spcBef>
            </a:pPr>
            <a:r>
              <a:rPr lang="en-US" sz="6000" u="none" dirty="0" smtClean="0">
                <a:latin typeface="Times New Roman" pitchFamily="18" charset="0"/>
              </a:rPr>
              <a:t>Context is rotten words</a:t>
            </a:r>
            <a:endParaRPr lang="en-US" sz="6000" u="none" dirty="0">
              <a:latin typeface="Times New Roman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1634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9600" smtClean="0"/>
              <a:t>Ephesians 4</a:t>
            </a:r>
          </a:p>
        </p:txBody>
      </p:sp>
      <p:sp>
        <p:nvSpPr>
          <p:cNvPr id="1221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447800"/>
            <a:ext cx="9144000" cy="4876800"/>
          </a:xfrm>
        </p:spPr>
        <p:txBody>
          <a:bodyPr lIns="90488" tIns="44450" rIns="90488" bIns="44450"/>
          <a:lstStyle/>
          <a:p>
            <a:pPr>
              <a:spcBef>
                <a:spcPct val="5000"/>
              </a:spcBef>
              <a:buFont typeface="Wingdings" pitchFamily="2" charset="2"/>
              <a:buNone/>
              <a:defRPr/>
            </a:pPr>
            <a:r>
              <a:rPr lang="en-US" sz="5400" smtClean="0"/>
              <a:t>30 And do not </a:t>
            </a:r>
            <a:r>
              <a:rPr lang="en-US" sz="5400" u="sng" smtClean="0"/>
              <a:t>grieve the Holy Spirit</a:t>
            </a:r>
            <a:r>
              <a:rPr lang="en-US" sz="5400" smtClean="0"/>
              <a:t> of God, with whom you were sealed for the day of redemption. </a:t>
            </a:r>
          </a:p>
        </p:txBody>
      </p:sp>
      <p:sp>
        <p:nvSpPr>
          <p:cNvPr id="46084" name="Oval 4"/>
          <p:cNvSpPr>
            <a:spLocks noChangeArrowheads="1"/>
          </p:cNvSpPr>
          <p:nvPr/>
        </p:nvSpPr>
        <p:spPr bwMode="auto">
          <a:xfrm>
            <a:off x="685800" y="1360170"/>
            <a:ext cx="1676400" cy="762000"/>
          </a:xfrm>
          <a:prstGeom prst="ellipse">
            <a:avLst/>
          </a:prstGeom>
          <a:noFill/>
          <a:ln w="5715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u="none"/>
          </a:p>
        </p:txBody>
      </p:sp>
      <p:sp>
        <p:nvSpPr>
          <p:cNvPr id="46085" name="AutoShape 5"/>
          <p:cNvSpPr>
            <a:spLocks noChangeArrowheads="1"/>
          </p:cNvSpPr>
          <p:nvPr/>
        </p:nvSpPr>
        <p:spPr bwMode="auto">
          <a:xfrm>
            <a:off x="1143000" y="609600"/>
            <a:ext cx="381000" cy="762000"/>
          </a:xfrm>
          <a:prstGeom prst="upArrow">
            <a:avLst>
              <a:gd name="adj1" fmla="val 50000"/>
              <a:gd name="adj2" fmla="val 50000"/>
            </a:avLst>
          </a:prstGeom>
          <a:solidFill>
            <a:schemeClr val="bg1"/>
          </a:solidFill>
          <a:ln w="5715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u="none"/>
          </a:p>
        </p:txBody>
      </p:sp>
      <p:sp>
        <p:nvSpPr>
          <p:cNvPr id="46086" name="Rectangle 6"/>
          <p:cNvSpPr>
            <a:spLocks noChangeArrowheads="1"/>
          </p:cNvSpPr>
          <p:nvPr/>
        </p:nvSpPr>
        <p:spPr bwMode="auto">
          <a:xfrm>
            <a:off x="1600200" y="3886200"/>
            <a:ext cx="7239000" cy="23622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7E"/>
              </a:gs>
              <a:gs pos="100000">
                <a:srgbClr val="00000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algn="l">
              <a:lnSpc>
                <a:spcPct val="77000"/>
              </a:lnSpc>
              <a:spcBef>
                <a:spcPct val="5000"/>
              </a:spcBef>
            </a:pPr>
            <a:r>
              <a:rPr lang="en-US" sz="4800" u="none">
                <a:latin typeface="Times New Roman" pitchFamily="18" charset="0"/>
              </a:rPr>
              <a:t>Explains why conflicted groups cannot accomplish their mission, no matter how gifted they are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826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9600" smtClean="0"/>
              <a:t>Ephesians 4</a:t>
            </a:r>
          </a:p>
        </p:txBody>
      </p:sp>
      <p:sp>
        <p:nvSpPr>
          <p:cNvPr id="1229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447800"/>
            <a:ext cx="9144000" cy="4876800"/>
          </a:xfrm>
        </p:spPr>
        <p:txBody>
          <a:bodyPr lIns="90488" tIns="44450" rIns="90488" bIns="44450"/>
          <a:lstStyle/>
          <a:p>
            <a:pPr>
              <a:spcBef>
                <a:spcPct val="5000"/>
              </a:spcBef>
              <a:buFont typeface="Wingdings" pitchFamily="2" charset="2"/>
              <a:buNone/>
              <a:defRPr/>
            </a:pPr>
            <a:r>
              <a:rPr lang="en-US" sz="5400" smtClean="0"/>
              <a:t>30 And do not </a:t>
            </a:r>
            <a:r>
              <a:rPr lang="en-US" sz="5400" u="sng" smtClean="0"/>
              <a:t>grieve the Holy Spirit</a:t>
            </a:r>
            <a:r>
              <a:rPr lang="en-US" sz="5400" smtClean="0"/>
              <a:t> of God, with whom you were sealed for the day of redemption. </a:t>
            </a:r>
          </a:p>
        </p:txBody>
      </p:sp>
      <p:sp>
        <p:nvSpPr>
          <p:cNvPr id="47110" name="Rectangle 6"/>
          <p:cNvSpPr>
            <a:spLocks noChangeArrowheads="1"/>
          </p:cNvSpPr>
          <p:nvPr/>
        </p:nvSpPr>
        <p:spPr bwMode="auto">
          <a:xfrm>
            <a:off x="1600200" y="3886200"/>
            <a:ext cx="6019800" cy="23622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7E"/>
              </a:gs>
              <a:gs pos="100000">
                <a:srgbClr val="00000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algn="l">
              <a:lnSpc>
                <a:spcPct val="77000"/>
              </a:lnSpc>
              <a:spcBef>
                <a:spcPct val="5000"/>
              </a:spcBef>
            </a:pPr>
            <a:r>
              <a:rPr lang="en-US" sz="4800" u="none" dirty="0" smtClean="0">
                <a:latin typeface="Times New Roman" pitchFamily="18" charset="0"/>
              </a:rPr>
              <a:t>People </a:t>
            </a:r>
            <a:r>
              <a:rPr lang="en-US" sz="4800" u="none" dirty="0">
                <a:latin typeface="Times New Roman" pitchFamily="18" charset="0"/>
              </a:rPr>
              <a:t>tend to under-estimate the spiritual linkage between speech and health in a group</a:t>
            </a:r>
          </a:p>
        </p:txBody>
      </p:sp>
      <p:sp>
        <p:nvSpPr>
          <p:cNvPr id="7" name="Oval 4"/>
          <p:cNvSpPr>
            <a:spLocks noChangeArrowheads="1"/>
          </p:cNvSpPr>
          <p:nvPr/>
        </p:nvSpPr>
        <p:spPr bwMode="auto">
          <a:xfrm>
            <a:off x="685800" y="1360170"/>
            <a:ext cx="1676400" cy="762000"/>
          </a:xfrm>
          <a:prstGeom prst="ellipse">
            <a:avLst/>
          </a:prstGeom>
          <a:noFill/>
          <a:ln w="5715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u="none"/>
          </a:p>
        </p:txBody>
      </p:sp>
      <p:sp>
        <p:nvSpPr>
          <p:cNvPr id="8" name="AutoShape 5"/>
          <p:cNvSpPr>
            <a:spLocks noChangeArrowheads="1"/>
          </p:cNvSpPr>
          <p:nvPr/>
        </p:nvSpPr>
        <p:spPr bwMode="auto">
          <a:xfrm>
            <a:off x="1143000" y="609600"/>
            <a:ext cx="381000" cy="762000"/>
          </a:xfrm>
          <a:prstGeom prst="upArrow">
            <a:avLst>
              <a:gd name="adj1" fmla="val 50000"/>
              <a:gd name="adj2" fmla="val 50000"/>
            </a:avLst>
          </a:prstGeom>
          <a:solidFill>
            <a:schemeClr val="bg1"/>
          </a:solidFill>
          <a:ln w="5715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u="none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2658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9600" smtClean="0"/>
              <a:t>Ephesians 4</a:t>
            </a:r>
          </a:p>
        </p:txBody>
      </p:sp>
      <p:sp>
        <p:nvSpPr>
          <p:cNvPr id="1222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447800"/>
            <a:ext cx="9144000" cy="4876800"/>
          </a:xfrm>
        </p:spPr>
        <p:txBody>
          <a:bodyPr lIns="90488" tIns="44450" rIns="90488" bIns="44450"/>
          <a:lstStyle/>
          <a:p>
            <a:pPr>
              <a:spcBef>
                <a:spcPct val="5000"/>
              </a:spcBef>
              <a:buFont typeface="Wingdings" pitchFamily="2" charset="2"/>
              <a:buNone/>
              <a:defRPr/>
            </a:pPr>
            <a:r>
              <a:rPr lang="en-US" sz="5400" smtClean="0"/>
              <a:t>31 Get rid of all </a:t>
            </a:r>
            <a:r>
              <a:rPr lang="en-US" sz="5400" u="sng" smtClean="0"/>
              <a:t>bitterness</a:t>
            </a:r>
            <a:r>
              <a:rPr lang="en-US" sz="5400" smtClean="0"/>
              <a:t>, rage and anger, verbal brawling and slander, along with every form of malice. </a:t>
            </a:r>
          </a:p>
        </p:txBody>
      </p:sp>
      <p:sp>
        <p:nvSpPr>
          <p:cNvPr id="51204" name="Rectangle 4"/>
          <p:cNvSpPr>
            <a:spLocks noChangeArrowheads="1"/>
          </p:cNvSpPr>
          <p:nvPr/>
        </p:nvSpPr>
        <p:spPr bwMode="auto">
          <a:xfrm>
            <a:off x="1371600" y="3733800"/>
            <a:ext cx="7467600" cy="30480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7E"/>
              </a:gs>
              <a:gs pos="100000">
                <a:srgbClr val="00000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algn="l">
              <a:lnSpc>
                <a:spcPct val="75000"/>
              </a:lnSpc>
              <a:spcBef>
                <a:spcPct val="5000"/>
              </a:spcBef>
            </a:pPr>
            <a:r>
              <a:rPr lang="en-US" sz="4800" i="1" u="none" dirty="0" err="1" smtClean="0">
                <a:latin typeface="Times New Roman" pitchFamily="18" charset="0"/>
              </a:rPr>
              <a:t>pikria</a:t>
            </a:r>
            <a:endParaRPr lang="en-US" sz="4400" u="none" dirty="0">
              <a:latin typeface="Times New Roman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0194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9600" smtClean="0"/>
              <a:t>Ephesians 4</a:t>
            </a:r>
          </a:p>
        </p:txBody>
      </p:sp>
      <p:sp>
        <p:nvSpPr>
          <p:cNvPr id="1160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95400"/>
            <a:ext cx="9144000" cy="4876800"/>
          </a:xfrm>
        </p:spPr>
        <p:txBody>
          <a:bodyPr lIns="90488" tIns="44450" rIns="90488" bIns="44450"/>
          <a:lstStyle/>
          <a:p>
            <a:pPr>
              <a:spcBef>
                <a:spcPct val="5000"/>
              </a:spcBef>
              <a:buFont typeface="Wingdings" pitchFamily="2" charset="2"/>
              <a:buNone/>
              <a:defRPr/>
            </a:pPr>
            <a:r>
              <a:rPr lang="en-US" sz="5400" dirty="0" smtClean="0"/>
              <a:t>22-4 Having laid</a:t>
            </a:r>
            <a:r>
              <a:rPr lang="en-US" sz="5400" u="sng" dirty="0" smtClean="0"/>
              <a:t> aside your</a:t>
            </a:r>
            <a:br>
              <a:rPr lang="en-US" sz="5400" u="sng" dirty="0" smtClean="0"/>
            </a:br>
            <a:r>
              <a:rPr lang="en-US" sz="5400" u="sng" dirty="0" smtClean="0"/>
              <a:t>old self</a:t>
            </a:r>
            <a:r>
              <a:rPr lang="en-US" sz="5400" dirty="0" smtClean="0"/>
              <a:t>, which is being corrupted by its deceitful desires… and having </a:t>
            </a:r>
            <a:r>
              <a:rPr lang="en-US" sz="5400" u="sng" dirty="0" smtClean="0"/>
              <a:t>put on the new self</a:t>
            </a:r>
            <a:r>
              <a:rPr lang="en-US" sz="5400" dirty="0" smtClean="0"/>
              <a:t>, created to be like God in true goodness and distinctiveness.</a:t>
            </a:r>
          </a:p>
        </p:txBody>
      </p:sp>
      <p:sp>
        <p:nvSpPr>
          <p:cNvPr id="3076" name="Oval 4"/>
          <p:cNvSpPr>
            <a:spLocks noChangeArrowheads="1"/>
          </p:cNvSpPr>
          <p:nvPr/>
        </p:nvSpPr>
        <p:spPr bwMode="auto">
          <a:xfrm>
            <a:off x="0" y="1676400"/>
            <a:ext cx="2895600" cy="838200"/>
          </a:xfrm>
          <a:prstGeom prst="ellipse">
            <a:avLst/>
          </a:prstGeom>
          <a:noFill/>
          <a:ln w="5715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u="none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381000" y="4572000"/>
            <a:ext cx="7543800" cy="22098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7E"/>
              </a:gs>
              <a:gs pos="100000">
                <a:srgbClr val="00000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algn="l">
              <a:lnSpc>
                <a:spcPct val="77000"/>
              </a:lnSpc>
              <a:spcBef>
                <a:spcPct val="5000"/>
              </a:spcBef>
            </a:pPr>
            <a:r>
              <a:rPr lang="en-US" sz="6000" u="none" dirty="0">
                <a:latin typeface="Times New Roman" pitchFamily="18" charset="0"/>
              </a:rPr>
              <a:t>The actual change from old self to new self has already </a:t>
            </a:r>
            <a:r>
              <a:rPr lang="en-US" sz="6000" u="none" dirty="0" smtClean="0">
                <a:latin typeface="Times New Roman" pitchFamily="18" charset="0"/>
              </a:rPr>
              <a:t>happened</a:t>
            </a:r>
            <a:endParaRPr lang="en-US" sz="6000" u="none" dirty="0">
              <a:latin typeface="Times New Roman" pitchFamily="18" charset="0"/>
            </a:endParaRPr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1219200" y="3429000"/>
            <a:ext cx="2819400" cy="838200"/>
          </a:xfrm>
          <a:prstGeom prst="ellipse">
            <a:avLst/>
          </a:prstGeom>
          <a:noFill/>
          <a:ln w="5715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u="none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2658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9600" smtClean="0"/>
              <a:t>Ephesians 4</a:t>
            </a:r>
          </a:p>
        </p:txBody>
      </p:sp>
      <p:sp>
        <p:nvSpPr>
          <p:cNvPr id="1222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447800"/>
            <a:ext cx="9144000" cy="4876800"/>
          </a:xfrm>
        </p:spPr>
        <p:txBody>
          <a:bodyPr lIns="90488" tIns="44450" rIns="90488" bIns="44450"/>
          <a:lstStyle/>
          <a:p>
            <a:pPr>
              <a:spcBef>
                <a:spcPct val="5000"/>
              </a:spcBef>
              <a:buFont typeface="Wingdings" pitchFamily="2" charset="2"/>
              <a:buNone/>
              <a:defRPr/>
            </a:pPr>
            <a:r>
              <a:rPr lang="en-US" sz="5400" smtClean="0"/>
              <a:t>31 Get rid of all </a:t>
            </a:r>
            <a:r>
              <a:rPr lang="en-US" sz="5400" u="sng" smtClean="0"/>
              <a:t>bitterness</a:t>
            </a:r>
            <a:r>
              <a:rPr lang="en-US" sz="5400" smtClean="0"/>
              <a:t>, rage and anger, verbal brawling and slander, along with every form of malice. </a:t>
            </a:r>
          </a:p>
        </p:txBody>
      </p:sp>
      <p:sp>
        <p:nvSpPr>
          <p:cNvPr id="51204" name="Rectangle 4"/>
          <p:cNvSpPr>
            <a:spLocks noChangeArrowheads="1"/>
          </p:cNvSpPr>
          <p:nvPr/>
        </p:nvSpPr>
        <p:spPr bwMode="auto">
          <a:xfrm>
            <a:off x="1371600" y="3733800"/>
            <a:ext cx="7467600" cy="30480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7E"/>
              </a:gs>
              <a:gs pos="100000">
                <a:srgbClr val="00000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algn="l">
              <a:lnSpc>
                <a:spcPct val="75000"/>
              </a:lnSpc>
              <a:spcBef>
                <a:spcPct val="5000"/>
              </a:spcBef>
            </a:pPr>
            <a:r>
              <a:rPr lang="en-US" sz="4800" i="1" u="none" dirty="0" err="1">
                <a:latin typeface="Times New Roman" pitchFamily="18" charset="0"/>
              </a:rPr>
              <a:t>pikria</a:t>
            </a:r>
            <a:r>
              <a:rPr lang="en-US" sz="4800" u="none" dirty="0">
                <a:latin typeface="Times New Roman" pitchFamily="18" charset="0"/>
              </a:rPr>
              <a:t> – </a:t>
            </a:r>
            <a:r>
              <a:rPr lang="en-US" sz="4400" u="none" dirty="0">
                <a:latin typeface="Times New Roman" pitchFamily="18" charset="0"/>
              </a:rPr>
              <a:t>Heb 12:15 See to it that no one comes short of the grace of God; that no </a:t>
            </a:r>
            <a:r>
              <a:rPr lang="en-US" sz="4400" dirty="0">
                <a:latin typeface="Times New Roman" pitchFamily="18" charset="0"/>
              </a:rPr>
              <a:t>root of bitterness</a:t>
            </a:r>
            <a:r>
              <a:rPr lang="en-US" sz="4400" u="none" dirty="0">
                <a:latin typeface="Times New Roman" pitchFamily="18" charset="0"/>
              </a:rPr>
              <a:t> springing up causes trouble, and by it many be defiled…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2658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9600" smtClean="0"/>
              <a:t>Ephesians 4</a:t>
            </a:r>
          </a:p>
        </p:txBody>
      </p:sp>
      <p:sp>
        <p:nvSpPr>
          <p:cNvPr id="1222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447800"/>
            <a:ext cx="9144000" cy="4876800"/>
          </a:xfrm>
        </p:spPr>
        <p:txBody>
          <a:bodyPr lIns="90488" tIns="44450" rIns="90488" bIns="44450"/>
          <a:lstStyle/>
          <a:p>
            <a:pPr>
              <a:spcBef>
                <a:spcPct val="5000"/>
              </a:spcBef>
              <a:buFont typeface="Wingdings" pitchFamily="2" charset="2"/>
              <a:buNone/>
              <a:defRPr/>
            </a:pPr>
            <a:r>
              <a:rPr lang="en-US" sz="5400" smtClean="0"/>
              <a:t>31 Get rid of all </a:t>
            </a:r>
            <a:r>
              <a:rPr lang="en-US" sz="5400" u="sng" smtClean="0"/>
              <a:t>bitterness</a:t>
            </a:r>
            <a:r>
              <a:rPr lang="en-US" sz="5400" smtClean="0"/>
              <a:t>, rage and anger, verbal brawling and slander, along with every form of malice. </a:t>
            </a:r>
          </a:p>
        </p:txBody>
      </p:sp>
      <p:sp>
        <p:nvSpPr>
          <p:cNvPr id="51204" name="Rectangle 4"/>
          <p:cNvSpPr>
            <a:spLocks noChangeArrowheads="1"/>
          </p:cNvSpPr>
          <p:nvPr/>
        </p:nvSpPr>
        <p:spPr bwMode="auto">
          <a:xfrm>
            <a:off x="1371600" y="3810000"/>
            <a:ext cx="7239000" cy="8382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7E"/>
              </a:gs>
              <a:gs pos="100000">
                <a:srgbClr val="000000"/>
              </a:gs>
            </a:gsLst>
            <a:lin ang="5400000" scaled="1"/>
          </a:gradFill>
          <a:ln w="1905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algn="l">
              <a:lnSpc>
                <a:spcPct val="77000"/>
              </a:lnSpc>
              <a:spcBef>
                <a:spcPct val="5000"/>
              </a:spcBef>
            </a:pPr>
            <a:r>
              <a:rPr lang="en-US" sz="6600" u="none" dirty="0" smtClean="0">
                <a:latin typeface="Times New Roman" pitchFamily="18" charset="0"/>
              </a:rPr>
              <a:t>Floating bitterness…</a:t>
            </a:r>
            <a:endParaRPr lang="en-US" sz="6600" u="none" dirty="0">
              <a:latin typeface="Times New Roman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3682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9600" smtClean="0"/>
              <a:t>Ephesians 4</a:t>
            </a:r>
          </a:p>
        </p:txBody>
      </p:sp>
      <p:sp>
        <p:nvSpPr>
          <p:cNvPr id="1223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447800"/>
            <a:ext cx="9144000" cy="4876800"/>
          </a:xfrm>
        </p:spPr>
        <p:txBody>
          <a:bodyPr lIns="90488" tIns="44450" rIns="90488" bIns="44450"/>
          <a:lstStyle/>
          <a:p>
            <a:pPr>
              <a:spcBef>
                <a:spcPct val="5000"/>
              </a:spcBef>
              <a:buFont typeface="Wingdings" pitchFamily="2" charset="2"/>
              <a:buNone/>
              <a:defRPr/>
            </a:pPr>
            <a:r>
              <a:rPr lang="en-US" sz="5400" smtClean="0"/>
              <a:t>31 Get rid of all bitterness, </a:t>
            </a:r>
            <a:r>
              <a:rPr lang="en-US" sz="5400" u="sng" smtClean="0"/>
              <a:t>rage</a:t>
            </a:r>
            <a:r>
              <a:rPr lang="en-US" sz="5400" smtClean="0"/>
              <a:t> and anger, verbal brawling and slander, along with every form of malice. </a:t>
            </a:r>
          </a:p>
        </p:txBody>
      </p:sp>
      <p:sp>
        <p:nvSpPr>
          <p:cNvPr id="55300" name="Rectangle 4"/>
          <p:cNvSpPr>
            <a:spLocks noChangeArrowheads="1"/>
          </p:cNvSpPr>
          <p:nvPr/>
        </p:nvSpPr>
        <p:spPr bwMode="auto">
          <a:xfrm>
            <a:off x="1600200" y="3810000"/>
            <a:ext cx="5562600" cy="28194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7E"/>
              </a:gs>
              <a:gs pos="100000">
                <a:srgbClr val="00000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algn="l">
              <a:lnSpc>
                <a:spcPct val="75000"/>
              </a:lnSpc>
              <a:spcBef>
                <a:spcPct val="5000"/>
              </a:spcBef>
            </a:pPr>
            <a:r>
              <a:rPr lang="en-US" sz="4800" i="1" u="none" dirty="0" err="1">
                <a:latin typeface="Times New Roman" pitchFamily="18" charset="0"/>
              </a:rPr>
              <a:t>thumos</a:t>
            </a:r>
            <a:r>
              <a:rPr lang="en-US" sz="4800" u="none" dirty="0">
                <a:latin typeface="Times New Roman" pitchFamily="18" charset="0"/>
              </a:rPr>
              <a:t> – from “smoke” or “steam”</a:t>
            </a:r>
          </a:p>
          <a:p>
            <a:pPr algn="l">
              <a:lnSpc>
                <a:spcPct val="75000"/>
              </a:lnSpc>
              <a:spcBef>
                <a:spcPct val="5000"/>
              </a:spcBef>
            </a:pPr>
            <a:r>
              <a:rPr lang="en-US" sz="4800" u="none" dirty="0">
                <a:latin typeface="Times New Roman" pitchFamily="18" charset="0"/>
              </a:rPr>
              <a:t>Suggests explosive fits of </a:t>
            </a:r>
            <a:r>
              <a:rPr lang="en-US" sz="4800" u="none" dirty="0" smtClean="0">
                <a:latin typeface="Times New Roman" pitchFamily="18" charset="0"/>
              </a:rPr>
              <a:t>rage</a:t>
            </a:r>
            <a:endParaRPr lang="en-US" sz="4800" u="none" dirty="0">
              <a:latin typeface="Times New Roman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3682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9600" smtClean="0"/>
              <a:t>Ephesians 4</a:t>
            </a:r>
          </a:p>
        </p:txBody>
      </p:sp>
      <p:sp>
        <p:nvSpPr>
          <p:cNvPr id="1223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447800"/>
            <a:ext cx="9144000" cy="4876800"/>
          </a:xfrm>
        </p:spPr>
        <p:txBody>
          <a:bodyPr lIns="90488" tIns="44450" rIns="90488" bIns="44450"/>
          <a:lstStyle/>
          <a:p>
            <a:pPr>
              <a:spcBef>
                <a:spcPct val="5000"/>
              </a:spcBef>
              <a:buFont typeface="Wingdings" pitchFamily="2" charset="2"/>
              <a:buNone/>
              <a:defRPr/>
            </a:pPr>
            <a:r>
              <a:rPr lang="en-US" sz="5400" smtClean="0"/>
              <a:t>31 Get rid of all bitterness, </a:t>
            </a:r>
            <a:r>
              <a:rPr lang="en-US" sz="5400" u="sng" smtClean="0"/>
              <a:t>rage</a:t>
            </a:r>
            <a:r>
              <a:rPr lang="en-US" sz="5400" smtClean="0"/>
              <a:t> and anger, verbal brawling and slander, along with every form of malice. </a:t>
            </a:r>
          </a:p>
        </p:txBody>
      </p:sp>
      <p:sp>
        <p:nvSpPr>
          <p:cNvPr id="55300" name="Rectangle 4"/>
          <p:cNvSpPr>
            <a:spLocks noChangeArrowheads="1"/>
          </p:cNvSpPr>
          <p:nvPr/>
        </p:nvSpPr>
        <p:spPr bwMode="auto">
          <a:xfrm>
            <a:off x="1600200" y="3810000"/>
            <a:ext cx="5562600" cy="28194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7E"/>
              </a:gs>
              <a:gs pos="100000">
                <a:srgbClr val="00000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algn="l">
              <a:lnSpc>
                <a:spcPct val="75000"/>
              </a:lnSpc>
              <a:spcBef>
                <a:spcPct val="5000"/>
              </a:spcBef>
            </a:pPr>
            <a:r>
              <a:rPr lang="en-US" sz="4800" i="1" u="none">
                <a:latin typeface="Times New Roman" pitchFamily="18" charset="0"/>
              </a:rPr>
              <a:t>thumos</a:t>
            </a:r>
            <a:r>
              <a:rPr lang="en-US" sz="4800" u="none">
                <a:latin typeface="Times New Roman" pitchFamily="18" charset="0"/>
              </a:rPr>
              <a:t> – from “smoke” or “steam”</a:t>
            </a:r>
          </a:p>
          <a:p>
            <a:pPr algn="l">
              <a:lnSpc>
                <a:spcPct val="75000"/>
              </a:lnSpc>
              <a:spcBef>
                <a:spcPct val="5000"/>
              </a:spcBef>
            </a:pPr>
            <a:r>
              <a:rPr lang="en-US" sz="4800" u="none">
                <a:latin typeface="Times New Roman" pitchFamily="18" charset="0"/>
              </a:rPr>
              <a:t>Suggests explosive fits of rage</a:t>
            </a:r>
          </a:p>
          <a:p>
            <a:pPr algn="l">
              <a:lnSpc>
                <a:spcPct val="75000"/>
              </a:lnSpc>
              <a:spcBef>
                <a:spcPct val="5000"/>
              </a:spcBef>
            </a:pPr>
            <a:r>
              <a:rPr lang="en-US" sz="4800" u="none">
                <a:latin typeface="Times New Roman" pitchFamily="18" charset="0"/>
              </a:rPr>
              <a:t>Out of control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3682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9600" smtClean="0"/>
              <a:t>Ephesians 4</a:t>
            </a:r>
          </a:p>
        </p:txBody>
      </p:sp>
      <p:sp>
        <p:nvSpPr>
          <p:cNvPr id="1223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447800"/>
            <a:ext cx="9144000" cy="4876800"/>
          </a:xfrm>
        </p:spPr>
        <p:txBody>
          <a:bodyPr lIns="90488" tIns="44450" rIns="90488" bIns="44450"/>
          <a:lstStyle/>
          <a:p>
            <a:pPr>
              <a:spcBef>
                <a:spcPct val="5000"/>
              </a:spcBef>
              <a:buFont typeface="Wingdings" pitchFamily="2" charset="2"/>
              <a:buNone/>
              <a:defRPr/>
            </a:pPr>
            <a:r>
              <a:rPr lang="en-US" sz="5400" smtClean="0"/>
              <a:t>31 Get rid of all bitterness, </a:t>
            </a:r>
            <a:r>
              <a:rPr lang="en-US" sz="5400" u="sng" smtClean="0"/>
              <a:t>rage</a:t>
            </a:r>
            <a:r>
              <a:rPr lang="en-US" sz="5400" smtClean="0"/>
              <a:t> and anger, verbal brawling and slander, along with every form of malice. </a:t>
            </a:r>
          </a:p>
        </p:txBody>
      </p:sp>
      <p:sp>
        <p:nvSpPr>
          <p:cNvPr id="55300" name="Rectangle 4"/>
          <p:cNvSpPr>
            <a:spLocks noChangeArrowheads="1"/>
          </p:cNvSpPr>
          <p:nvPr/>
        </p:nvSpPr>
        <p:spPr bwMode="auto">
          <a:xfrm>
            <a:off x="1600200" y="3810000"/>
            <a:ext cx="5562600" cy="28194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7E"/>
              </a:gs>
              <a:gs pos="100000">
                <a:srgbClr val="00000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algn="l">
              <a:lnSpc>
                <a:spcPct val="75000"/>
              </a:lnSpc>
              <a:spcBef>
                <a:spcPct val="5000"/>
              </a:spcBef>
            </a:pPr>
            <a:r>
              <a:rPr lang="en-US" sz="4800" i="1" u="none">
                <a:latin typeface="Times New Roman" pitchFamily="18" charset="0"/>
              </a:rPr>
              <a:t>thumos</a:t>
            </a:r>
            <a:r>
              <a:rPr lang="en-US" sz="4800" u="none">
                <a:latin typeface="Times New Roman" pitchFamily="18" charset="0"/>
              </a:rPr>
              <a:t> – from “smoke” or “steam”</a:t>
            </a:r>
          </a:p>
          <a:p>
            <a:pPr algn="l">
              <a:lnSpc>
                <a:spcPct val="75000"/>
              </a:lnSpc>
              <a:spcBef>
                <a:spcPct val="5000"/>
              </a:spcBef>
            </a:pPr>
            <a:r>
              <a:rPr lang="en-US" sz="4800" u="none">
                <a:latin typeface="Times New Roman" pitchFamily="18" charset="0"/>
              </a:rPr>
              <a:t>Suggests explosive fits of rage</a:t>
            </a:r>
          </a:p>
          <a:p>
            <a:pPr algn="l">
              <a:lnSpc>
                <a:spcPct val="75000"/>
              </a:lnSpc>
              <a:spcBef>
                <a:spcPct val="5000"/>
              </a:spcBef>
            </a:pPr>
            <a:r>
              <a:rPr lang="en-US" sz="4800" u="none">
                <a:latin typeface="Times New Roman" pitchFamily="18" charset="0"/>
              </a:rPr>
              <a:t>Out of control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3048000" y="381000"/>
            <a:ext cx="5486400" cy="27432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7E"/>
              </a:gs>
              <a:gs pos="100000">
                <a:srgbClr val="00000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algn="l">
              <a:lnSpc>
                <a:spcPct val="70000"/>
              </a:lnSpc>
              <a:spcBef>
                <a:spcPct val="5000"/>
              </a:spcBef>
            </a:pPr>
            <a:r>
              <a:rPr lang="en-US" sz="4000" u="none" dirty="0" smtClean="0">
                <a:latin typeface="Times New Roman" pitchFamily="18" charset="0"/>
              </a:rPr>
              <a:t>James 1:19-21 Everyone must be quick to hear, slow to speak and </a:t>
            </a:r>
            <a:r>
              <a:rPr lang="en-US" sz="4000" dirty="0" smtClean="0">
                <a:latin typeface="Times New Roman" pitchFamily="18" charset="0"/>
              </a:rPr>
              <a:t>slow to anger</a:t>
            </a:r>
            <a:r>
              <a:rPr lang="en-US" sz="4000" u="none" dirty="0" smtClean="0">
                <a:latin typeface="Times New Roman" pitchFamily="18" charset="0"/>
              </a:rPr>
              <a:t>; for the anger of man does not achieve the righteousness of God.”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3682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9600" smtClean="0"/>
              <a:t>Ephesians 4</a:t>
            </a:r>
          </a:p>
        </p:txBody>
      </p:sp>
      <p:sp>
        <p:nvSpPr>
          <p:cNvPr id="1223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447800"/>
            <a:ext cx="9144000" cy="4876800"/>
          </a:xfrm>
        </p:spPr>
        <p:txBody>
          <a:bodyPr lIns="90488" tIns="44450" rIns="90488" bIns="44450"/>
          <a:lstStyle/>
          <a:p>
            <a:pPr>
              <a:spcBef>
                <a:spcPct val="5000"/>
              </a:spcBef>
              <a:buFont typeface="Wingdings" pitchFamily="2" charset="2"/>
              <a:buNone/>
              <a:defRPr/>
            </a:pPr>
            <a:r>
              <a:rPr lang="en-US" sz="5400" smtClean="0"/>
              <a:t>31 Get rid of all bitterness, </a:t>
            </a:r>
            <a:r>
              <a:rPr lang="en-US" sz="5400" u="sng" smtClean="0"/>
              <a:t>rage</a:t>
            </a:r>
            <a:r>
              <a:rPr lang="en-US" sz="5400" smtClean="0"/>
              <a:t> and anger, verbal brawling and slander, along with every form of malice. </a:t>
            </a:r>
          </a:p>
        </p:txBody>
      </p:sp>
      <p:sp>
        <p:nvSpPr>
          <p:cNvPr id="55300" name="Rectangle 4"/>
          <p:cNvSpPr>
            <a:spLocks noChangeArrowheads="1"/>
          </p:cNvSpPr>
          <p:nvPr/>
        </p:nvSpPr>
        <p:spPr bwMode="auto">
          <a:xfrm>
            <a:off x="1600200" y="3810000"/>
            <a:ext cx="5562600" cy="28194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7E"/>
              </a:gs>
              <a:gs pos="100000">
                <a:srgbClr val="00000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algn="l">
              <a:lnSpc>
                <a:spcPct val="75000"/>
              </a:lnSpc>
              <a:spcBef>
                <a:spcPct val="5000"/>
              </a:spcBef>
            </a:pPr>
            <a:r>
              <a:rPr lang="en-US" sz="4800" i="1" u="none">
                <a:latin typeface="Times New Roman" pitchFamily="18" charset="0"/>
              </a:rPr>
              <a:t>thumos</a:t>
            </a:r>
            <a:r>
              <a:rPr lang="en-US" sz="4800" u="none">
                <a:latin typeface="Times New Roman" pitchFamily="18" charset="0"/>
              </a:rPr>
              <a:t> – from “smoke” or “steam”</a:t>
            </a:r>
          </a:p>
          <a:p>
            <a:pPr algn="l">
              <a:lnSpc>
                <a:spcPct val="75000"/>
              </a:lnSpc>
              <a:spcBef>
                <a:spcPct val="5000"/>
              </a:spcBef>
            </a:pPr>
            <a:r>
              <a:rPr lang="en-US" sz="4800" u="none">
                <a:latin typeface="Times New Roman" pitchFamily="18" charset="0"/>
              </a:rPr>
              <a:t>Suggests explosive fits of rage</a:t>
            </a:r>
          </a:p>
          <a:p>
            <a:pPr algn="l">
              <a:lnSpc>
                <a:spcPct val="75000"/>
              </a:lnSpc>
              <a:spcBef>
                <a:spcPct val="5000"/>
              </a:spcBef>
            </a:pPr>
            <a:r>
              <a:rPr lang="en-US" sz="4800" u="none">
                <a:latin typeface="Times New Roman" pitchFamily="18" charset="0"/>
              </a:rPr>
              <a:t>Out of control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3124200" y="1295400"/>
            <a:ext cx="5334000" cy="21336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7E"/>
              </a:gs>
              <a:gs pos="100000">
                <a:srgbClr val="00000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algn="l">
              <a:lnSpc>
                <a:spcPct val="77000"/>
              </a:lnSpc>
              <a:spcBef>
                <a:spcPct val="5000"/>
              </a:spcBef>
            </a:pPr>
            <a:r>
              <a:rPr lang="en-US" sz="5400" u="none" dirty="0" smtClean="0">
                <a:latin typeface="Times New Roman" pitchFamily="18" charset="0"/>
              </a:rPr>
              <a:t>Increase in rage?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3682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9600" smtClean="0"/>
              <a:t>Ephesians 4</a:t>
            </a:r>
          </a:p>
        </p:txBody>
      </p:sp>
      <p:sp>
        <p:nvSpPr>
          <p:cNvPr id="1223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447800"/>
            <a:ext cx="9144000" cy="4876800"/>
          </a:xfrm>
        </p:spPr>
        <p:txBody>
          <a:bodyPr lIns="90488" tIns="44450" rIns="90488" bIns="44450"/>
          <a:lstStyle/>
          <a:p>
            <a:pPr>
              <a:spcBef>
                <a:spcPct val="5000"/>
              </a:spcBef>
              <a:buFont typeface="Wingdings" pitchFamily="2" charset="2"/>
              <a:buNone/>
              <a:defRPr/>
            </a:pPr>
            <a:r>
              <a:rPr lang="en-US" sz="5400" smtClean="0"/>
              <a:t>31 Get rid of all bitterness, </a:t>
            </a:r>
            <a:r>
              <a:rPr lang="en-US" sz="5400" u="sng" smtClean="0"/>
              <a:t>rage</a:t>
            </a:r>
            <a:r>
              <a:rPr lang="en-US" sz="5400" smtClean="0"/>
              <a:t> and anger, verbal brawling and slander, along with every form of malice. </a:t>
            </a:r>
          </a:p>
        </p:txBody>
      </p:sp>
      <p:sp>
        <p:nvSpPr>
          <p:cNvPr id="55300" name="Rectangle 4"/>
          <p:cNvSpPr>
            <a:spLocks noChangeArrowheads="1"/>
          </p:cNvSpPr>
          <p:nvPr/>
        </p:nvSpPr>
        <p:spPr bwMode="auto">
          <a:xfrm>
            <a:off x="1600200" y="3810000"/>
            <a:ext cx="5562600" cy="28194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7E"/>
              </a:gs>
              <a:gs pos="100000">
                <a:srgbClr val="00000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algn="l">
              <a:lnSpc>
                <a:spcPct val="75000"/>
              </a:lnSpc>
              <a:spcBef>
                <a:spcPct val="5000"/>
              </a:spcBef>
            </a:pPr>
            <a:r>
              <a:rPr lang="en-US" sz="4800" i="1" u="none">
                <a:latin typeface="Times New Roman" pitchFamily="18" charset="0"/>
              </a:rPr>
              <a:t>thumos</a:t>
            </a:r>
            <a:r>
              <a:rPr lang="en-US" sz="4800" u="none">
                <a:latin typeface="Times New Roman" pitchFamily="18" charset="0"/>
              </a:rPr>
              <a:t> – from “smoke” or “steam”</a:t>
            </a:r>
          </a:p>
          <a:p>
            <a:pPr algn="l">
              <a:lnSpc>
                <a:spcPct val="75000"/>
              </a:lnSpc>
              <a:spcBef>
                <a:spcPct val="5000"/>
              </a:spcBef>
            </a:pPr>
            <a:r>
              <a:rPr lang="en-US" sz="4800" u="none">
                <a:latin typeface="Times New Roman" pitchFamily="18" charset="0"/>
              </a:rPr>
              <a:t>Suggests explosive fits of rage</a:t>
            </a:r>
          </a:p>
          <a:p>
            <a:pPr algn="l">
              <a:lnSpc>
                <a:spcPct val="75000"/>
              </a:lnSpc>
              <a:spcBef>
                <a:spcPct val="5000"/>
              </a:spcBef>
            </a:pPr>
            <a:r>
              <a:rPr lang="en-US" sz="4800" u="none">
                <a:latin typeface="Times New Roman" pitchFamily="18" charset="0"/>
              </a:rPr>
              <a:t>Out of control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3124200" y="1295400"/>
            <a:ext cx="5334000" cy="21336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7E"/>
              </a:gs>
              <a:gs pos="100000">
                <a:srgbClr val="00000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algn="l">
              <a:lnSpc>
                <a:spcPct val="77000"/>
              </a:lnSpc>
              <a:spcBef>
                <a:spcPct val="5000"/>
              </a:spcBef>
            </a:pPr>
            <a:r>
              <a:rPr lang="en-US" sz="5400" u="none" dirty="0" smtClean="0">
                <a:latin typeface="Times New Roman" pitchFamily="18" charset="0"/>
              </a:rPr>
              <a:t>Increase in rage?</a:t>
            </a:r>
          </a:p>
          <a:p>
            <a:pPr algn="l">
              <a:lnSpc>
                <a:spcPct val="77000"/>
              </a:lnSpc>
              <a:spcBef>
                <a:spcPct val="5000"/>
              </a:spcBef>
            </a:pPr>
            <a:r>
              <a:rPr lang="en-US" sz="5400" u="none" dirty="0" smtClean="0">
                <a:latin typeface="Times New Roman" pitchFamily="18" charset="0"/>
              </a:rPr>
              <a:t>Not just rage, cold withdrawing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5730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9600" smtClean="0"/>
              <a:t>Ephesians 4</a:t>
            </a:r>
          </a:p>
        </p:txBody>
      </p:sp>
      <p:sp>
        <p:nvSpPr>
          <p:cNvPr id="1225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447800"/>
            <a:ext cx="9144000" cy="4876800"/>
          </a:xfrm>
        </p:spPr>
        <p:txBody>
          <a:bodyPr lIns="90488" tIns="44450" rIns="90488" bIns="44450"/>
          <a:lstStyle/>
          <a:p>
            <a:pPr>
              <a:spcBef>
                <a:spcPct val="5000"/>
              </a:spcBef>
              <a:buFont typeface="Wingdings" pitchFamily="2" charset="2"/>
              <a:buNone/>
              <a:defRPr/>
            </a:pPr>
            <a:r>
              <a:rPr lang="en-US" sz="5400" smtClean="0"/>
              <a:t>31 Get rid of all bitterness, rage and </a:t>
            </a:r>
            <a:r>
              <a:rPr lang="en-US" sz="5400" u="sng" smtClean="0"/>
              <a:t>anger</a:t>
            </a:r>
            <a:r>
              <a:rPr lang="en-US" sz="5400" smtClean="0"/>
              <a:t>, verbal brawling and slander, along with every form of malice. </a:t>
            </a:r>
          </a:p>
        </p:txBody>
      </p:sp>
      <p:sp>
        <p:nvSpPr>
          <p:cNvPr id="58372" name="Rectangle 4"/>
          <p:cNvSpPr>
            <a:spLocks noChangeArrowheads="1"/>
          </p:cNvSpPr>
          <p:nvPr/>
        </p:nvSpPr>
        <p:spPr bwMode="auto">
          <a:xfrm>
            <a:off x="1600200" y="4191000"/>
            <a:ext cx="6553200" cy="17526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7E"/>
              </a:gs>
              <a:gs pos="100000">
                <a:srgbClr val="00000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algn="l">
              <a:lnSpc>
                <a:spcPct val="75000"/>
              </a:lnSpc>
              <a:spcBef>
                <a:spcPct val="5000"/>
              </a:spcBef>
            </a:pPr>
            <a:r>
              <a:rPr lang="en-US" sz="4800" i="1" u="none">
                <a:latin typeface="Times New Roman" pitchFamily="18" charset="0"/>
              </a:rPr>
              <a:t>orge</a:t>
            </a:r>
            <a:r>
              <a:rPr lang="en-US" sz="4800" u="none">
                <a:latin typeface="Times New Roman" pitchFamily="18" charset="0"/>
              </a:rPr>
              <a:t> – Usually a more settled attitude of anger</a:t>
            </a:r>
          </a:p>
          <a:p>
            <a:pPr algn="l">
              <a:lnSpc>
                <a:spcPct val="75000"/>
              </a:lnSpc>
              <a:spcBef>
                <a:spcPct val="5000"/>
              </a:spcBef>
            </a:pPr>
            <a:r>
              <a:rPr lang="en-US" sz="4800" u="none">
                <a:latin typeface="Times New Roman" pitchFamily="18" charset="0"/>
              </a:rPr>
              <a:t>Could refer to resentment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4402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9600" smtClean="0"/>
              <a:t>Ephesians 4</a:t>
            </a:r>
          </a:p>
        </p:txBody>
      </p:sp>
      <p:sp>
        <p:nvSpPr>
          <p:cNvPr id="1254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447800"/>
            <a:ext cx="9144000" cy="4876800"/>
          </a:xfrm>
        </p:spPr>
        <p:txBody>
          <a:bodyPr lIns="90488" tIns="44450" rIns="90488" bIns="44450"/>
          <a:lstStyle/>
          <a:p>
            <a:pPr>
              <a:spcBef>
                <a:spcPct val="5000"/>
              </a:spcBef>
              <a:buFont typeface="Wingdings" pitchFamily="2" charset="2"/>
              <a:buNone/>
              <a:defRPr/>
            </a:pPr>
            <a:r>
              <a:rPr lang="en-US" sz="5400" smtClean="0"/>
              <a:t>31 Get rid of all bitterness, rage and anger, </a:t>
            </a:r>
            <a:r>
              <a:rPr lang="en-US" sz="5400" u="sng" smtClean="0"/>
              <a:t>verbal brawling</a:t>
            </a:r>
            <a:r>
              <a:rPr lang="en-US" sz="5400" smtClean="0"/>
              <a:t> and slander, along with every form of malice. </a:t>
            </a:r>
          </a:p>
        </p:txBody>
      </p:sp>
      <p:sp>
        <p:nvSpPr>
          <p:cNvPr id="62468" name="Rectangle 4"/>
          <p:cNvSpPr>
            <a:spLocks noChangeArrowheads="1"/>
          </p:cNvSpPr>
          <p:nvPr/>
        </p:nvSpPr>
        <p:spPr bwMode="auto">
          <a:xfrm>
            <a:off x="1600200" y="3810000"/>
            <a:ext cx="5715000" cy="28956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7E"/>
              </a:gs>
              <a:gs pos="100000">
                <a:srgbClr val="00000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algn="l">
              <a:lnSpc>
                <a:spcPct val="75000"/>
              </a:lnSpc>
              <a:spcBef>
                <a:spcPct val="5000"/>
              </a:spcBef>
            </a:pPr>
            <a:r>
              <a:rPr lang="en-US" sz="4800" i="1" u="none">
                <a:latin typeface="Times New Roman" pitchFamily="18" charset="0"/>
              </a:rPr>
              <a:t>krauge</a:t>
            </a:r>
            <a:r>
              <a:rPr lang="en-US" sz="4800" u="none">
                <a:latin typeface="Times New Roman" pitchFamily="18" charset="0"/>
              </a:rPr>
              <a:t> – shouting, verbal fighting</a:t>
            </a:r>
          </a:p>
          <a:p>
            <a:pPr algn="l">
              <a:lnSpc>
                <a:spcPct val="75000"/>
              </a:lnSpc>
              <a:spcBef>
                <a:spcPct val="5000"/>
              </a:spcBef>
            </a:pPr>
            <a:r>
              <a:rPr lang="en-US" sz="4800" u="none">
                <a:latin typeface="Times New Roman" pitchFamily="18" charset="0"/>
              </a:rPr>
              <a:t>Cussing someone out</a:t>
            </a:r>
          </a:p>
          <a:p>
            <a:pPr algn="l">
              <a:lnSpc>
                <a:spcPct val="75000"/>
              </a:lnSpc>
              <a:spcBef>
                <a:spcPct val="5000"/>
              </a:spcBef>
            </a:pPr>
            <a:r>
              <a:rPr lang="en-US" sz="4800" u="none">
                <a:latin typeface="Times New Roman" pitchFamily="18" charset="0"/>
              </a:rPr>
              <a:t>Insults, put-downs, verbal fury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6450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9600" smtClean="0"/>
              <a:t>Ephesians 4</a:t>
            </a:r>
          </a:p>
        </p:txBody>
      </p:sp>
      <p:sp>
        <p:nvSpPr>
          <p:cNvPr id="12564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447800"/>
            <a:ext cx="9144000" cy="4876800"/>
          </a:xfrm>
        </p:spPr>
        <p:txBody>
          <a:bodyPr lIns="90488" tIns="44450" rIns="90488" bIns="44450"/>
          <a:lstStyle/>
          <a:p>
            <a:pPr>
              <a:spcBef>
                <a:spcPct val="5000"/>
              </a:spcBef>
              <a:buFont typeface="Wingdings" pitchFamily="2" charset="2"/>
              <a:buNone/>
              <a:defRPr/>
            </a:pPr>
            <a:r>
              <a:rPr lang="en-US" sz="5400" smtClean="0"/>
              <a:t>31 Get rid of all bitterness, rage and anger, verbal brawling and </a:t>
            </a:r>
            <a:r>
              <a:rPr lang="en-US" sz="5400" u="sng" smtClean="0"/>
              <a:t>slander</a:t>
            </a:r>
            <a:r>
              <a:rPr lang="en-US" sz="5400" smtClean="0"/>
              <a:t>, along with every form of malice. </a:t>
            </a:r>
          </a:p>
        </p:txBody>
      </p:sp>
      <p:sp>
        <p:nvSpPr>
          <p:cNvPr id="65540" name="Rectangle 4"/>
          <p:cNvSpPr>
            <a:spLocks noChangeArrowheads="1"/>
          </p:cNvSpPr>
          <p:nvPr/>
        </p:nvSpPr>
        <p:spPr bwMode="auto">
          <a:xfrm>
            <a:off x="1600200" y="4114800"/>
            <a:ext cx="6477000" cy="22860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7E"/>
              </a:gs>
              <a:gs pos="100000">
                <a:srgbClr val="00000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algn="l">
              <a:lnSpc>
                <a:spcPct val="75000"/>
              </a:lnSpc>
              <a:spcBef>
                <a:spcPct val="5000"/>
              </a:spcBef>
            </a:pPr>
            <a:r>
              <a:rPr lang="en-US" sz="4800" i="1" u="none">
                <a:latin typeface="Times New Roman" pitchFamily="18" charset="0"/>
              </a:rPr>
              <a:t>blasphemia</a:t>
            </a:r>
            <a:r>
              <a:rPr lang="en-US" sz="4800" u="none">
                <a:latin typeface="Times New Roman" pitchFamily="18" charset="0"/>
              </a:rPr>
              <a:t> – injurious characterizations, stories, or descriptions – implies falsehood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9778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9600" smtClean="0"/>
              <a:t>Ephesians 4</a:t>
            </a:r>
          </a:p>
        </p:txBody>
      </p:sp>
      <p:sp>
        <p:nvSpPr>
          <p:cNvPr id="1099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95400"/>
            <a:ext cx="9144000" cy="4876800"/>
          </a:xfrm>
        </p:spPr>
        <p:txBody>
          <a:bodyPr lIns="90488" tIns="44450" rIns="90488" bIns="44450"/>
          <a:lstStyle/>
          <a:p>
            <a:pPr>
              <a:spcBef>
                <a:spcPct val="5000"/>
              </a:spcBef>
              <a:buFont typeface="Wingdings" pitchFamily="2" charset="2"/>
              <a:buNone/>
              <a:defRPr/>
            </a:pPr>
            <a:r>
              <a:rPr lang="en-US" sz="6000" dirty="0" smtClean="0"/>
              <a:t>23 and that you </a:t>
            </a:r>
            <a:r>
              <a:rPr lang="en-US" sz="6000" u="sng" dirty="0" smtClean="0"/>
              <a:t>be renewed in the spirit of your mind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989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9600" b="0" smtClean="0"/>
              <a:t>Ephesians 4</a:t>
            </a:r>
          </a:p>
        </p:txBody>
      </p:sp>
      <p:sp>
        <p:nvSpPr>
          <p:cNvPr id="118989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447800"/>
            <a:ext cx="9144000" cy="4876800"/>
          </a:xfrm>
        </p:spPr>
        <p:txBody>
          <a:bodyPr lIns="90488" tIns="44450" rIns="90488" bIns="44450"/>
          <a:lstStyle/>
          <a:p>
            <a:pPr>
              <a:spcBef>
                <a:spcPct val="5000"/>
              </a:spcBef>
              <a:buFont typeface="Wingdings" pitchFamily="2" charset="2"/>
              <a:buNone/>
              <a:defRPr/>
            </a:pPr>
            <a:r>
              <a:rPr lang="en-US" sz="5400" b="0" smtClean="0"/>
              <a:t>31 Get rid of all bitterness, rage and anger, verbal brawling and slander, along with every form of </a:t>
            </a:r>
            <a:r>
              <a:rPr lang="en-US" sz="5400" b="0" u="sng" smtClean="0"/>
              <a:t>malice</a:t>
            </a:r>
            <a:r>
              <a:rPr lang="en-US" sz="5400" b="0" smtClean="0"/>
              <a:t>. </a:t>
            </a:r>
          </a:p>
        </p:txBody>
      </p:sp>
      <p:sp>
        <p:nvSpPr>
          <p:cNvPr id="67588" name="Rectangle 4"/>
          <p:cNvSpPr>
            <a:spLocks noChangeArrowheads="1"/>
          </p:cNvSpPr>
          <p:nvPr/>
        </p:nvSpPr>
        <p:spPr bwMode="auto">
          <a:xfrm>
            <a:off x="1600200" y="4267200"/>
            <a:ext cx="4953000" cy="22860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7E"/>
              </a:gs>
              <a:gs pos="100000">
                <a:srgbClr val="00000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algn="l">
              <a:lnSpc>
                <a:spcPct val="75000"/>
              </a:lnSpc>
              <a:spcBef>
                <a:spcPct val="5000"/>
              </a:spcBef>
            </a:pPr>
            <a:r>
              <a:rPr lang="en-US" sz="4800" i="1" u="none">
                <a:latin typeface="Times New Roman" pitchFamily="18" charset="0"/>
              </a:rPr>
              <a:t>kakia</a:t>
            </a:r>
            <a:r>
              <a:rPr lang="en-US" sz="4800" u="none">
                <a:latin typeface="Times New Roman" pitchFamily="18" charset="0"/>
              </a:rPr>
              <a:t> – broad term, here probably implying wishing evil to another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296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9600" b="0" smtClean="0"/>
              <a:t>Ephesians 4</a:t>
            </a:r>
          </a:p>
        </p:txBody>
      </p:sp>
      <p:sp>
        <p:nvSpPr>
          <p:cNvPr id="119296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447800"/>
            <a:ext cx="9144000" cy="4876800"/>
          </a:xfrm>
        </p:spPr>
        <p:txBody>
          <a:bodyPr lIns="90488" tIns="44450" rIns="90488" bIns="44450"/>
          <a:lstStyle/>
          <a:p>
            <a:pPr>
              <a:spcBef>
                <a:spcPct val="5000"/>
              </a:spcBef>
              <a:buFont typeface="Wingdings" pitchFamily="2" charset="2"/>
              <a:buNone/>
              <a:defRPr/>
            </a:pPr>
            <a:r>
              <a:rPr lang="en-US" sz="5400" b="0" smtClean="0"/>
              <a:t>31 Get rid of all bitterness, rage and anger, verbal brawling and slander, along with every form of malice. </a:t>
            </a:r>
          </a:p>
        </p:txBody>
      </p:sp>
      <p:sp>
        <p:nvSpPr>
          <p:cNvPr id="69636" name="Rectangle 8"/>
          <p:cNvSpPr>
            <a:spLocks noChangeArrowheads="1"/>
          </p:cNvSpPr>
          <p:nvPr/>
        </p:nvSpPr>
        <p:spPr bwMode="auto">
          <a:xfrm>
            <a:off x="0" y="4495800"/>
            <a:ext cx="4572000" cy="23622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7E"/>
              </a:gs>
              <a:gs pos="100000">
                <a:srgbClr val="00000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algn="l">
              <a:lnSpc>
                <a:spcPct val="70000"/>
              </a:lnSpc>
              <a:spcBef>
                <a:spcPct val="5000"/>
              </a:spcBef>
            </a:pPr>
            <a:r>
              <a:rPr lang="en-US" sz="4800" u="none">
                <a:latin typeface="Times New Roman" pitchFamily="18" charset="0"/>
              </a:rPr>
              <a:t>Old self</a:t>
            </a:r>
          </a:p>
          <a:p>
            <a:pPr algn="l">
              <a:lnSpc>
                <a:spcPct val="70000"/>
              </a:lnSpc>
              <a:spcBef>
                <a:spcPct val="5000"/>
              </a:spcBef>
            </a:pPr>
            <a:r>
              <a:rPr lang="en-US" sz="4400" u="none">
                <a:latin typeface="Times New Roman" pitchFamily="18" charset="0"/>
              </a:rPr>
              <a:t>May avoid slandering some of the time</a:t>
            </a:r>
          </a:p>
        </p:txBody>
      </p:sp>
      <p:sp>
        <p:nvSpPr>
          <p:cNvPr id="69637" name="Rectangle 9"/>
          <p:cNvSpPr>
            <a:spLocks noChangeArrowheads="1"/>
          </p:cNvSpPr>
          <p:nvPr/>
        </p:nvSpPr>
        <p:spPr bwMode="auto">
          <a:xfrm>
            <a:off x="4572000" y="4495800"/>
            <a:ext cx="4572000" cy="23622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7E"/>
              </a:gs>
              <a:gs pos="100000">
                <a:srgbClr val="00000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algn="l">
              <a:lnSpc>
                <a:spcPct val="70000"/>
              </a:lnSpc>
              <a:spcBef>
                <a:spcPct val="5000"/>
              </a:spcBef>
            </a:pPr>
            <a:r>
              <a:rPr lang="en-US" sz="4800" u="none">
                <a:latin typeface="Times New Roman" pitchFamily="18" charset="0"/>
              </a:rPr>
              <a:t>New self</a:t>
            </a:r>
          </a:p>
        </p:txBody>
      </p:sp>
      <p:sp>
        <p:nvSpPr>
          <p:cNvPr id="69638" name="Line 10"/>
          <p:cNvSpPr>
            <a:spLocks noChangeShapeType="1"/>
          </p:cNvSpPr>
          <p:nvPr/>
        </p:nvSpPr>
        <p:spPr bwMode="auto">
          <a:xfrm>
            <a:off x="0" y="5029200"/>
            <a:ext cx="9144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0850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9600" smtClean="0"/>
              <a:t>Ephesians 4</a:t>
            </a:r>
          </a:p>
        </p:txBody>
      </p:sp>
      <p:sp>
        <p:nvSpPr>
          <p:cNvPr id="1230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447800"/>
            <a:ext cx="9144000" cy="4876800"/>
          </a:xfrm>
        </p:spPr>
        <p:txBody>
          <a:bodyPr lIns="90488" tIns="44450" rIns="90488" bIns="44450"/>
          <a:lstStyle/>
          <a:p>
            <a:pPr>
              <a:spcBef>
                <a:spcPct val="5000"/>
              </a:spcBef>
              <a:buFont typeface="Wingdings" pitchFamily="2" charset="2"/>
              <a:buNone/>
              <a:defRPr/>
            </a:pPr>
            <a:r>
              <a:rPr lang="en-US" sz="5400" smtClean="0"/>
              <a:t>31 Get rid of all bitterness, rage and anger, verbal brawling and slander, along with every form of malice. </a:t>
            </a:r>
          </a:p>
        </p:txBody>
      </p:sp>
      <p:sp>
        <p:nvSpPr>
          <p:cNvPr id="72708" name="Rectangle 4"/>
          <p:cNvSpPr>
            <a:spLocks noChangeArrowheads="1"/>
          </p:cNvSpPr>
          <p:nvPr/>
        </p:nvSpPr>
        <p:spPr bwMode="auto">
          <a:xfrm>
            <a:off x="0" y="4495800"/>
            <a:ext cx="4572000" cy="23622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7E"/>
              </a:gs>
              <a:gs pos="100000">
                <a:srgbClr val="00000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algn="l">
              <a:lnSpc>
                <a:spcPct val="70000"/>
              </a:lnSpc>
              <a:spcBef>
                <a:spcPct val="5000"/>
              </a:spcBef>
            </a:pPr>
            <a:r>
              <a:rPr lang="en-US" sz="4800" u="none" dirty="0">
                <a:latin typeface="Times New Roman" pitchFamily="18" charset="0"/>
              </a:rPr>
              <a:t>Old self</a:t>
            </a:r>
          </a:p>
          <a:p>
            <a:pPr algn="l">
              <a:lnSpc>
                <a:spcPct val="70000"/>
              </a:lnSpc>
              <a:spcBef>
                <a:spcPct val="5000"/>
              </a:spcBef>
            </a:pPr>
            <a:r>
              <a:rPr lang="en-US" sz="4000" u="none" dirty="0">
                <a:latin typeface="Times New Roman" pitchFamily="18" charset="0"/>
              </a:rPr>
              <a:t>Not all the </a:t>
            </a:r>
            <a:r>
              <a:rPr lang="en-US" sz="4000" u="none" dirty="0" smtClean="0">
                <a:latin typeface="Times New Roman" pitchFamily="18" charset="0"/>
              </a:rPr>
              <a:t>time</a:t>
            </a:r>
            <a:endParaRPr lang="en-US" sz="4000" u="none" dirty="0">
              <a:latin typeface="Times New Roman" pitchFamily="18" charset="0"/>
            </a:endParaRPr>
          </a:p>
        </p:txBody>
      </p:sp>
      <p:sp>
        <p:nvSpPr>
          <p:cNvPr id="72709" name="Rectangle 5"/>
          <p:cNvSpPr>
            <a:spLocks noChangeArrowheads="1"/>
          </p:cNvSpPr>
          <p:nvPr/>
        </p:nvSpPr>
        <p:spPr bwMode="auto">
          <a:xfrm>
            <a:off x="4572000" y="4495800"/>
            <a:ext cx="4572000" cy="23622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7E"/>
              </a:gs>
              <a:gs pos="100000">
                <a:srgbClr val="00000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algn="l">
              <a:lnSpc>
                <a:spcPct val="70000"/>
              </a:lnSpc>
              <a:spcBef>
                <a:spcPct val="5000"/>
              </a:spcBef>
            </a:pPr>
            <a:r>
              <a:rPr lang="en-US" sz="4800" u="none" dirty="0">
                <a:latin typeface="Times New Roman" pitchFamily="18" charset="0"/>
              </a:rPr>
              <a:t>New </a:t>
            </a:r>
            <a:r>
              <a:rPr lang="en-US" sz="4800" u="none" dirty="0" smtClean="0">
                <a:latin typeface="Times New Roman" pitchFamily="18" charset="0"/>
              </a:rPr>
              <a:t>self</a:t>
            </a:r>
            <a:endParaRPr lang="en-US" sz="4800" u="none" dirty="0">
              <a:latin typeface="Times New Roman" pitchFamily="18" charset="0"/>
            </a:endParaRPr>
          </a:p>
        </p:txBody>
      </p:sp>
      <p:sp>
        <p:nvSpPr>
          <p:cNvPr id="72710" name="Line 6"/>
          <p:cNvSpPr>
            <a:spLocks noChangeShapeType="1"/>
          </p:cNvSpPr>
          <p:nvPr/>
        </p:nvSpPr>
        <p:spPr bwMode="auto">
          <a:xfrm>
            <a:off x="0" y="5029200"/>
            <a:ext cx="9144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0850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9600" smtClean="0"/>
              <a:t>Ephesians 4</a:t>
            </a:r>
          </a:p>
        </p:txBody>
      </p:sp>
      <p:sp>
        <p:nvSpPr>
          <p:cNvPr id="1230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447800"/>
            <a:ext cx="9144000" cy="4876800"/>
          </a:xfrm>
        </p:spPr>
        <p:txBody>
          <a:bodyPr lIns="90488" tIns="44450" rIns="90488" bIns="44450"/>
          <a:lstStyle/>
          <a:p>
            <a:pPr>
              <a:spcBef>
                <a:spcPct val="5000"/>
              </a:spcBef>
              <a:buFont typeface="Wingdings" pitchFamily="2" charset="2"/>
              <a:buNone/>
              <a:defRPr/>
            </a:pPr>
            <a:r>
              <a:rPr lang="en-US" sz="5400" smtClean="0"/>
              <a:t>31 Get rid of all bitterness, rage and anger, verbal brawling and slander, along with every form of malice. </a:t>
            </a:r>
          </a:p>
        </p:txBody>
      </p:sp>
      <p:sp>
        <p:nvSpPr>
          <p:cNvPr id="72708" name="Rectangle 4"/>
          <p:cNvSpPr>
            <a:spLocks noChangeArrowheads="1"/>
          </p:cNvSpPr>
          <p:nvPr/>
        </p:nvSpPr>
        <p:spPr bwMode="auto">
          <a:xfrm>
            <a:off x="0" y="4495800"/>
            <a:ext cx="4572000" cy="23622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7E"/>
              </a:gs>
              <a:gs pos="100000">
                <a:srgbClr val="00000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algn="l">
              <a:lnSpc>
                <a:spcPct val="70000"/>
              </a:lnSpc>
              <a:spcBef>
                <a:spcPct val="5000"/>
              </a:spcBef>
            </a:pPr>
            <a:r>
              <a:rPr lang="en-US" sz="4800" u="none">
                <a:latin typeface="Times New Roman" pitchFamily="18" charset="0"/>
              </a:rPr>
              <a:t>Old self</a:t>
            </a:r>
          </a:p>
          <a:p>
            <a:pPr algn="l">
              <a:lnSpc>
                <a:spcPct val="70000"/>
              </a:lnSpc>
              <a:spcBef>
                <a:spcPct val="5000"/>
              </a:spcBef>
            </a:pPr>
            <a:r>
              <a:rPr lang="en-US" sz="4000" u="none">
                <a:latin typeface="Times New Roman" pitchFamily="18" charset="0"/>
              </a:rPr>
              <a:t>Not all the time</a:t>
            </a:r>
          </a:p>
          <a:p>
            <a:pPr algn="l">
              <a:lnSpc>
                <a:spcPct val="70000"/>
              </a:lnSpc>
              <a:spcBef>
                <a:spcPct val="5000"/>
              </a:spcBef>
            </a:pPr>
            <a:r>
              <a:rPr lang="en-US" sz="4000" u="none">
                <a:latin typeface="Times New Roman" pitchFamily="18" charset="0"/>
              </a:rPr>
              <a:t>Never when really angry</a:t>
            </a:r>
          </a:p>
        </p:txBody>
      </p:sp>
      <p:sp>
        <p:nvSpPr>
          <p:cNvPr id="72709" name="Rectangle 5"/>
          <p:cNvSpPr>
            <a:spLocks noChangeArrowheads="1"/>
          </p:cNvSpPr>
          <p:nvPr/>
        </p:nvSpPr>
        <p:spPr bwMode="auto">
          <a:xfrm>
            <a:off x="4572000" y="4495800"/>
            <a:ext cx="4572000" cy="23622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7E"/>
              </a:gs>
              <a:gs pos="100000">
                <a:srgbClr val="00000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algn="l">
              <a:lnSpc>
                <a:spcPct val="70000"/>
              </a:lnSpc>
              <a:spcBef>
                <a:spcPct val="5000"/>
              </a:spcBef>
            </a:pPr>
            <a:r>
              <a:rPr lang="en-US" sz="4800" u="none">
                <a:latin typeface="Times New Roman" pitchFamily="18" charset="0"/>
              </a:rPr>
              <a:t>New self</a:t>
            </a:r>
          </a:p>
          <a:p>
            <a:pPr algn="l">
              <a:lnSpc>
                <a:spcPct val="70000"/>
              </a:lnSpc>
              <a:spcBef>
                <a:spcPct val="5000"/>
              </a:spcBef>
            </a:pPr>
            <a:r>
              <a:rPr lang="en-US" sz="4000" u="none">
                <a:latin typeface="Times New Roman" pitchFamily="18" charset="0"/>
              </a:rPr>
              <a:t>Knows we can’t afford to triangulate disputes</a:t>
            </a:r>
          </a:p>
        </p:txBody>
      </p:sp>
      <p:sp>
        <p:nvSpPr>
          <p:cNvPr id="72710" name="Line 6"/>
          <p:cNvSpPr>
            <a:spLocks noChangeShapeType="1"/>
          </p:cNvSpPr>
          <p:nvPr/>
        </p:nvSpPr>
        <p:spPr bwMode="auto">
          <a:xfrm>
            <a:off x="0" y="5029200"/>
            <a:ext cx="9144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1874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9600" smtClean="0"/>
              <a:t>Ephesians 4</a:t>
            </a:r>
          </a:p>
        </p:txBody>
      </p:sp>
      <p:sp>
        <p:nvSpPr>
          <p:cNvPr id="1231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447800"/>
            <a:ext cx="9144000" cy="4876800"/>
          </a:xfrm>
        </p:spPr>
        <p:txBody>
          <a:bodyPr lIns="90488" tIns="44450" rIns="90488" bIns="44450"/>
          <a:lstStyle/>
          <a:p>
            <a:pPr>
              <a:spcBef>
                <a:spcPct val="5000"/>
              </a:spcBef>
              <a:buFont typeface="Wingdings" pitchFamily="2" charset="2"/>
              <a:buNone/>
              <a:defRPr/>
            </a:pPr>
            <a:r>
              <a:rPr lang="en-US" sz="5400" smtClean="0"/>
              <a:t>31 Get rid of all bitterness, rage and anger, verbal brawling and slander, along with every form of malice. </a:t>
            </a:r>
          </a:p>
        </p:txBody>
      </p:sp>
      <p:sp>
        <p:nvSpPr>
          <p:cNvPr id="73732" name="Rectangle 4"/>
          <p:cNvSpPr>
            <a:spLocks noChangeArrowheads="1"/>
          </p:cNvSpPr>
          <p:nvPr/>
        </p:nvSpPr>
        <p:spPr bwMode="auto">
          <a:xfrm>
            <a:off x="0" y="4495800"/>
            <a:ext cx="4572000" cy="23622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7E"/>
              </a:gs>
              <a:gs pos="100000">
                <a:srgbClr val="00000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algn="l">
              <a:lnSpc>
                <a:spcPct val="70000"/>
              </a:lnSpc>
              <a:spcBef>
                <a:spcPct val="5000"/>
              </a:spcBef>
            </a:pPr>
            <a:r>
              <a:rPr lang="en-US" sz="4800" u="none">
                <a:latin typeface="Times New Roman" pitchFamily="18" charset="0"/>
              </a:rPr>
              <a:t>Old self</a:t>
            </a:r>
          </a:p>
          <a:p>
            <a:pPr algn="l">
              <a:lnSpc>
                <a:spcPct val="70000"/>
              </a:lnSpc>
              <a:spcBef>
                <a:spcPct val="5000"/>
              </a:spcBef>
            </a:pPr>
            <a:r>
              <a:rPr lang="en-US" sz="4000" u="none">
                <a:latin typeface="Times New Roman" pitchFamily="18" charset="0"/>
              </a:rPr>
              <a:t>Not all the time</a:t>
            </a:r>
          </a:p>
          <a:p>
            <a:pPr algn="l">
              <a:lnSpc>
                <a:spcPct val="70000"/>
              </a:lnSpc>
              <a:spcBef>
                <a:spcPct val="5000"/>
              </a:spcBef>
            </a:pPr>
            <a:r>
              <a:rPr lang="en-US" sz="4000" u="none">
                <a:latin typeface="Times New Roman" pitchFamily="18" charset="0"/>
              </a:rPr>
              <a:t>Never when really angry</a:t>
            </a:r>
          </a:p>
        </p:txBody>
      </p:sp>
      <p:sp>
        <p:nvSpPr>
          <p:cNvPr id="73733" name="Rectangle 5"/>
          <p:cNvSpPr>
            <a:spLocks noChangeArrowheads="1"/>
          </p:cNvSpPr>
          <p:nvPr/>
        </p:nvSpPr>
        <p:spPr bwMode="auto">
          <a:xfrm>
            <a:off x="4572000" y="4495800"/>
            <a:ext cx="4572000" cy="23622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7E"/>
              </a:gs>
              <a:gs pos="100000">
                <a:srgbClr val="00000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algn="l">
              <a:lnSpc>
                <a:spcPct val="70000"/>
              </a:lnSpc>
              <a:spcBef>
                <a:spcPct val="5000"/>
              </a:spcBef>
            </a:pPr>
            <a:r>
              <a:rPr lang="en-US" sz="4800" u="none">
                <a:latin typeface="Times New Roman" pitchFamily="18" charset="0"/>
              </a:rPr>
              <a:t>New self</a:t>
            </a:r>
          </a:p>
          <a:p>
            <a:pPr algn="l">
              <a:lnSpc>
                <a:spcPct val="70000"/>
              </a:lnSpc>
              <a:spcBef>
                <a:spcPct val="5000"/>
              </a:spcBef>
            </a:pPr>
            <a:r>
              <a:rPr lang="en-US" sz="4000" u="none">
                <a:latin typeface="Times New Roman" pitchFamily="18" charset="0"/>
              </a:rPr>
              <a:t>Goes back to the person in question and resolves ASAP</a:t>
            </a:r>
          </a:p>
        </p:txBody>
      </p:sp>
      <p:sp>
        <p:nvSpPr>
          <p:cNvPr id="73734" name="Line 6"/>
          <p:cNvSpPr>
            <a:spLocks noChangeShapeType="1"/>
          </p:cNvSpPr>
          <p:nvPr/>
        </p:nvSpPr>
        <p:spPr bwMode="auto">
          <a:xfrm>
            <a:off x="0" y="5029200"/>
            <a:ext cx="9144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22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9600" smtClean="0"/>
              <a:t>Ephesians 4</a:t>
            </a:r>
          </a:p>
        </p:txBody>
      </p:sp>
      <p:sp>
        <p:nvSpPr>
          <p:cNvPr id="12595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447800"/>
            <a:ext cx="9144000" cy="4876800"/>
          </a:xfrm>
        </p:spPr>
        <p:txBody>
          <a:bodyPr lIns="90488" tIns="44450" rIns="90488" bIns="44450"/>
          <a:lstStyle/>
          <a:p>
            <a:pPr>
              <a:spcBef>
                <a:spcPct val="5000"/>
              </a:spcBef>
              <a:buFont typeface="Wingdings" pitchFamily="2" charset="2"/>
              <a:buNone/>
              <a:defRPr/>
            </a:pPr>
            <a:r>
              <a:rPr lang="en-US" sz="5400" smtClean="0"/>
              <a:t>31 Get rid of all bitterness, rage and anger, verbal brawling and slander, along with every form of malice. </a:t>
            </a:r>
          </a:p>
        </p:txBody>
      </p:sp>
      <p:sp>
        <p:nvSpPr>
          <p:cNvPr id="75780" name="Rectangle 7"/>
          <p:cNvSpPr>
            <a:spLocks noChangeArrowheads="1"/>
          </p:cNvSpPr>
          <p:nvPr/>
        </p:nvSpPr>
        <p:spPr bwMode="auto">
          <a:xfrm>
            <a:off x="0" y="4495800"/>
            <a:ext cx="4572000" cy="23622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7E"/>
              </a:gs>
              <a:gs pos="100000">
                <a:srgbClr val="00000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algn="l">
              <a:lnSpc>
                <a:spcPct val="70000"/>
              </a:lnSpc>
              <a:spcBef>
                <a:spcPct val="5000"/>
              </a:spcBef>
            </a:pPr>
            <a:r>
              <a:rPr lang="en-US" sz="4800" u="none">
                <a:latin typeface="Times New Roman" pitchFamily="18" charset="0"/>
              </a:rPr>
              <a:t>Old self</a:t>
            </a:r>
          </a:p>
          <a:p>
            <a:pPr algn="l">
              <a:lnSpc>
                <a:spcPct val="70000"/>
              </a:lnSpc>
              <a:spcBef>
                <a:spcPct val="5000"/>
              </a:spcBef>
            </a:pPr>
            <a:r>
              <a:rPr lang="en-US" sz="4800" u="none">
                <a:latin typeface="Times New Roman" pitchFamily="18" charset="0"/>
              </a:rPr>
              <a:t>Feels my bitterness is justified</a:t>
            </a:r>
          </a:p>
        </p:txBody>
      </p:sp>
      <p:sp>
        <p:nvSpPr>
          <p:cNvPr id="75781" name="Rectangle 8"/>
          <p:cNvSpPr>
            <a:spLocks noChangeArrowheads="1"/>
          </p:cNvSpPr>
          <p:nvPr/>
        </p:nvSpPr>
        <p:spPr bwMode="auto">
          <a:xfrm>
            <a:off x="4572000" y="4495800"/>
            <a:ext cx="4572000" cy="23622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7E"/>
              </a:gs>
              <a:gs pos="100000">
                <a:srgbClr val="00000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algn="l">
              <a:lnSpc>
                <a:spcPct val="70000"/>
              </a:lnSpc>
              <a:spcBef>
                <a:spcPct val="5000"/>
              </a:spcBef>
            </a:pPr>
            <a:r>
              <a:rPr lang="en-US" sz="4800" u="none" dirty="0">
                <a:latin typeface="Times New Roman" pitchFamily="18" charset="0"/>
              </a:rPr>
              <a:t>New self</a:t>
            </a:r>
          </a:p>
          <a:p>
            <a:pPr algn="l">
              <a:lnSpc>
                <a:spcPct val="77000"/>
              </a:lnSpc>
              <a:spcBef>
                <a:spcPct val="5000"/>
              </a:spcBef>
            </a:pPr>
            <a:r>
              <a:rPr lang="en-US" sz="4800" dirty="0">
                <a:latin typeface="Times New Roman" pitchFamily="18" charset="0"/>
              </a:rPr>
              <a:t>Never</a:t>
            </a:r>
            <a:r>
              <a:rPr lang="en-US" sz="4800" u="none" dirty="0">
                <a:latin typeface="Times New Roman" pitchFamily="18" charset="0"/>
              </a:rPr>
              <a:t> tries to justify bitterness</a:t>
            </a:r>
          </a:p>
        </p:txBody>
      </p:sp>
      <p:sp>
        <p:nvSpPr>
          <p:cNvPr id="75782" name="Line 9"/>
          <p:cNvSpPr>
            <a:spLocks noChangeShapeType="1"/>
          </p:cNvSpPr>
          <p:nvPr/>
        </p:nvSpPr>
        <p:spPr bwMode="auto">
          <a:xfrm>
            <a:off x="0" y="5029200"/>
            <a:ext cx="9144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361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447800"/>
            <a:ext cx="9144000" cy="4876800"/>
          </a:xfrm>
        </p:spPr>
        <p:txBody>
          <a:bodyPr lIns="90488" tIns="44450" rIns="90488" bIns="44450"/>
          <a:lstStyle/>
          <a:p>
            <a:pPr>
              <a:spcBef>
                <a:spcPct val="5000"/>
              </a:spcBef>
              <a:buFont typeface="Wingdings" pitchFamily="2" charset="2"/>
              <a:buNone/>
              <a:defRPr/>
            </a:pPr>
            <a:r>
              <a:rPr lang="en-US" sz="5400" b="0" smtClean="0"/>
              <a:t>31 Get rid of all bitterness, rage and anger, verbal brawling and slander, along with every form of malice. </a:t>
            </a:r>
          </a:p>
        </p:txBody>
      </p:sp>
      <p:sp>
        <p:nvSpPr>
          <p:cNvPr id="1263619" name="Rectangle 3"/>
          <p:cNvSpPr>
            <a:spLocks noGrp="1" noChangeArrowheads="1"/>
          </p:cNvSpPr>
          <p:nvPr>
            <p:ph type="title" idx="4294967295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9600" b="0" smtClean="0"/>
              <a:t>Ephesians 4</a:t>
            </a:r>
          </a:p>
        </p:txBody>
      </p:sp>
      <p:sp>
        <p:nvSpPr>
          <p:cNvPr id="80900" name="Rectangle 4"/>
          <p:cNvSpPr>
            <a:spLocks noChangeArrowheads="1"/>
          </p:cNvSpPr>
          <p:nvPr/>
        </p:nvSpPr>
        <p:spPr bwMode="auto">
          <a:xfrm>
            <a:off x="0" y="4495800"/>
            <a:ext cx="4572000" cy="23622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7E"/>
              </a:gs>
              <a:gs pos="100000">
                <a:srgbClr val="00000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algn="l">
              <a:lnSpc>
                <a:spcPct val="70000"/>
              </a:lnSpc>
              <a:spcBef>
                <a:spcPct val="5000"/>
              </a:spcBef>
            </a:pPr>
            <a:r>
              <a:rPr lang="en-US" sz="4800" u="none">
                <a:latin typeface="Times New Roman" pitchFamily="18" charset="0"/>
              </a:rPr>
              <a:t>Old self</a:t>
            </a:r>
          </a:p>
          <a:p>
            <a:pPr algn="l">
              <a:lnSpc>
                <a:spcPct val="70000"/>
              </a:lnSpc>
              <a:spcBef>
                <a:spcPct val="5000"/>
              </a:spcBef>
            </a:pPr>
            <a:r>
              <a:rPr lang="en-US" sz="4800" u="none">
                <a:latin typeface="Times New Roman" pitchFamily="18" charset="0"/>
              </a:rPr>
              <a:t>Feels my bitterness is justified</a:t>
            </a:r>
          </a:p>
        </p:txBody>
      </p:sp>
      <p:sp>
        <p:nvSpPr>
          <p:cNvPr id="80901" name="Rectangle 5"/>
          <p:cNvSpPr>
            <a:spLocks noChangeArrowheads="1"/>
          </p:cNvSpPr>
          <p:nvPr/>
        </p:nvSpPr>
        <p:spPr bwMode="auto">
          <a:xfrm>
            <a:off x="4572000" y="4495800"/>
            <a:ext cx="4572000" cy="23622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7E"/>
              </a:gs>
              <a:gs pos="100000">
                <a:srgbClr val="00000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algn="l">
              <a:lnSpc>
                <a:spcPct val="70000"/>
              </a:lnSpc>
              <a:spcBef>
                <a:spcPct val="5000"/>
              </a:spcBef>
            </a:pPr>
            <a:r>
              <a:rPr lang="en-US" sz="4800" u="none">
                <a:latin typeface="Times New Roman" pitchFamily="18" charset="0"/>
              </a:rPr>
              <a:t>New self</a:t>
            </a:r>
          </a:p>
          <a:p>
            <a:pPr algn="l">
              <a:lnSpc>
                <a:spcPct val="70000"/>
              </a:lnSpc>
              <a:spcBef>
                <a:spcPct val="5000"/>
              </a:spcBef>
            </a:pPr>
            <a:r>
              <a:rPr lang="en-US" sz="4800">
                <a:latin typeface="Times New Roman" pitchFamily="18" charset="0"/>
              </a:rPr>
              <a:t>Never</a:t>
            </a:r>
            <a:r>
              <a:rPr lang="en-US" sz="4800" u="none">
                <a:latin typeface="Times New Roman" pitchFamily="18" charset="0"/>
              </a:rPr>
              <a:t> tries to justify bitterness</a:t>
            </a:r>
          </a:p>
        </p:txBody>
      </p:sp>
      <p:sp>
        <p:nvSpPr>
          <p:cNvPr id="80902" name="Line 6"/>
          <p:cNvSpPr>
            <a:spLocks noChangeShapeType="1"/>
          </p:cNvSpPr>
          <p:nvPr/>
        </p:nvSpPr>
        <p:spPr bwMode="auto">
          <a:xfrm>
            <a:off x="0" y="5029200"/>
            <a:ext cx="9144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903" name="Rectangle 7"/>
          <p:cNvSpPr>
            <a:spLocks noChangeArrowheads="1"/>
          </p:cNvSpPr>
          <p:nvPr/>
        </p:nvSpPr>
        <p:spPr bwMode="auto">
          <a:xfrm>
            <a:off x="2286000" y="76200"/>
            <a:ext cx="6705600" cy="64008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FF0000"/>
              </a:gs>
              <a:gs pos="100000">
                <a:srgbClr val="00000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algn="l">
              <a:lnSpc>
                <a:spcPct val="70000"/>
              </a:lnSpc>
              <a:spcBef>
                <a:spcPct val="5000"/>
              </a:spcBef>
            </a:pPr>
            <a:r>
              <a:rPr lang="en-US" sz="3600" u="none" dirty="0">
                <a:latin typeface="Times New Roman" pitchFamily="18" charset="0"/>
              </a:rPr>
              <a:t>Rom. 12:18 If it is possible, as far as it depends on you, live at peace with everyone. </a:t>
            </a:r>
          </a:p>
          <a:p>
            <a:pPr algn="l">
              <a:lnSpc>
                <a:spcPct val="70000"/>
              </a:lnSpc>
              <a:spcBef>
                <a:spcPct val="5000"/>
              </a:spcBef>
            </a:pPr>
            <a:r>
              <a:rPr lang="en-US" sz="3600" u="none" dirty="0">
                <a:latin typeface="Times New Roman" pitchFamily="18" charset="0"/>
              </a:rPr>
              <a:t>14:19 Let us therefore make every effort to do what leads to peace and to mutual edification.</a:t>
            </a:r>
          </a:p>
          <a:p>
            <a:pPr algn="l">
              <a:lnSpc>
                <a:spcPct val="70000"/>
              </a:lnSpc>
              <a:spcBef>
                <a:spcPct val="5000"/>
              </a:spcBef>
            </a:pPr>
            <a:r>
              <a:rPr lang="en-US" sz="3600" u="none" dirty="0">
                <a:latin typeface="Times New Roman" pitchFamily="18" charset="0"/>
              </a:rPr>
              <a:t>Ps. </a:t>
            </a:r>
            <a:r>
              <a:rPr lang="en-US" sz="3600" u="none" dirty="0" smtClean="0">
                <a:latin typeface="Times New Roman" pitchFamily="18" charset="0"/>
              </a:rPr>
              <a:t>34:13-14 </a:t>
            </a:r>
            <a:r>
              <a:rPr lang="en-US" sz="3600" u="none" dirty="0">
                <a:latin typeface="Times New Roman" pitchFamily="18" charset="0"/>
              </a:rPr>
              <a:t>keep your tongue from evil and your lips from speaking lies. Turn from evil and do good; seek peace and pursue it.</a:t>
            </a:r>
          </a:p>
          <a:p>
            <a:pPr algn="l">
              <a:lnSpc>
                <a:spcPct val="70000"/>
              </a:lnSpc>
              <a:spcBef>
                <a:spcPct val="5000"/>
              </a:spcBef>
            </a:pPr>
            <a:r>
              <a:rPr lang="en-US" sz="3600" u="none" dirty="0">
                <a:latin typeface="Times New Roman" pitchFamily="18" charset="0"/>
              </a:rPr>
              <a:t>1 Cor. 7:15 God has called us to live in peace.</a:t>
            </a:r>
          </a:p>
          <a:p>
            <a:pPr algn="l">
              <a:lnSpc>
                <a:spcPct val="70000"/>
              </a:lnSpc>
              <a:spcBef>
                <a:spcPct val="5000"/>
              </a:spcBef>
            </a:pPr>
            <a:r>
              <a:rPr lang="en-US" sz="3600" u="none" dirty="0">
                <a:latin typeface="Times New Roman" pitchFamily="18" charset="0"/>
              </a:rPr>
              <a:t>2Cor. 13:11 Finally, brethren… be like-minded, live in peace; and the God of love and peace shall be with you.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09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09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09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09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771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1447800"/>
            <a:ext cx="9144000" cy="4876800"/>
          </a:xfrm>
        </p:spPr>
        <p:txBody>
          <a:bodyPr lIns="90488" tIns="44450" rIns="90488" bIns="44450"/>
          <a:lstStyle/>
          <a:p>
            <a:pPr>
              <a:spcBef>
                <a:spcPct val="5000"/>
              </a:spcBef>
              <a:buFont typeface="Wingdings" pitchFamily="2" charset="2"/>
              <a:buNone/>
              <a:defRPr/>
            </a:pPr>
            <a:r>
              <a:rPr lang="en-US" sz="5400" smtClean="0"/>
              <a:t>31 Get rid of all bitterness, rage and anger, verbal brawling and slander, along with every form of malice. </a:t>
            </a:r>
          </a:p>
        </p:txBody>
      </p:sp>
      <p:sp>
        <p:nvSpPr>
          <p:cNvPr id="1267715" name="Rectangle 3"/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9600" smtClean="0"/>
              <a:t>Ephesians 4</a:t>
            </a:r>
          </a:p>
        </p:txBody>
      </p:sp>
      <p:sp>
        <p:nvSpPr>
          <p:cNvPr id="86020" name="Rectangle 4"/>
          <p:cNvSpPr>
            <a:spLocks noChangeArrowheads="1"/>
          </p:cNvSpPr>
          <p:nvPr/>
        </p:nvSpPr>
        <p:spPr bwMode="auto">
          <a:xfrm>
            <a:off x="0" y="4495800"/>
            <a:ext cx="4572000" cy="23622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7E"/>
              </a:gs>
              <a:gs pos="100000">
                <a:srgbClr val="00000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algn="l">
              <a:lnSpc>
                <a:spcPct val="70000"/>
              </a:lnSpc>
              <a:spcBef>
                <a:spcPct val="5000"/>
              </a:spcBef>
            </a:pPr>
            <a:r>
              <a:rPr lang="en-US" sz="4800" u="none">
                <a:latin typeface="Times New Roman" pitchFamily="18" charset="0"/>
              </a:rPr>
              <a:t>Old self</a:t>
            </a:r>
          </a:p>
          <a:p>
            <a:pPr algn="l">
              <a:lnSpc>
                <a:spcPct val="70000"/>
              </a:lnSpc>
              <a:spcBef>
                <a:spcPct val="5000"/>
              </a:spcBef>
            </a:pPr>
            <a:r>
              <a:rPr lang="en-US" sz="4800" u="none">
                <a:latin typeface="Times New Roman" pitchFamily="18" charset="0"/>
              </a:rPr>
              <a:t>Feels my bitterness is justified</a:t>
            </a:r>
          </a:p>
        </p:txBody>
      </p:sp>
      <p:sp>
        <p:nvSpPr>
          <p:cNvPr id="86021" name="Rectangle 5"/>
          <p:cNvSpPr>
            <a:spLocks noChangeArrowheads="1"/>
          </p:cNvSpPr>
          <p:nvPr/>
        </p:nvSpPr>
        <p:spPr bwMode="auto">
          <a:xfrm>
            <a:off x="4572000" y="4495800"/>
            <a:ext cx="4572000" cy="23622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7E"/>
              </a:gs>
              <a:gs pos="100000">
                <a:srgbClr val="00000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algn="l">
              <a:lnSpc>
                <a:spcPct val="70000"/>
              </a:lnSpc>
              <a:spcBef>
                <a:spcPct val="5000"/>
              </a:spcBef>
            </a:pPr>
            <a:r>
              <a:rPr lang="en-US" sz="4800" u="none">
                <a:latin typeface="Times New Roman" pitchFamily="18" charset="0"/>
              </a:rPr>
              <a:t>New self</a:t>
            </a:r>
          </a:p>
          <a:p>
            <a:pPr algn="l">
              <a:lnSpc>
                <a:spcPct val="70000"/>
              </a:lnSpc>
              <a:spcBef>
                <a:spcPct val="5000"/>
              </a:spcBef>
            </a:pPr>
            <a:r>
              <a:rPr lang="en-US" sz="4800">
                <a:latin typeface="Times New Roman" pitchFamily="18" charset="0"/>
              </a:rPr>
              <a:t>Never</a:t>
            </a:r>
            <a:r>
              <a:rPr lang="en-US" sz="4800" u="none">
                <a:latin typeface="Times New Roman" pitchFamily="18" charset="0"/>
              </a:rPr>
              <a:t> tries to justify bitterness</a:t>
            </a:r>
          </a:p>
        </p:txBody>
      </p:sp>
      <p:sp>
        <p:nvSpPr>
          <p:cNvPr id="86022" name="Line 6"/>
          <p:cNvSpPr>
            <a:spLocks noChangeShapeType="1"/>
          </p:cNvSpPr>
          <p:nvPr/>
        </p:nvSpPr>
        <p:spPr bwMode="auto">
          <a:xfrm>
            <a:off x="0" y="5029200"/>
            <a:ext cx="9144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6023" name="Rectangle 7"/>
          <p:cNvSpPr>
            <a:spLocks noChangeArrowheads="1"/>
          </p:cNvSpPr>
          <p:nvPr/>
        </p:nvSpPr>
        <p:spPr bwMode="auto">
          <a:xfrm>
            <a:off x="2286000" y="76200"/>
            <a:ext cx="6705600" cy="67056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FF0000"/>
              </a:gs>
              <a:gs pos="100000">
                <a:srgbClr val="00000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algn="l">
              <a:lnSpc>
                <a:spcPct val="70000"/>
              </a:lnSpc>
              <a:spcBef>
                <a:spcPct val="5000"/>
              </a:spcBef>
            </a:pPr>
            <a:r>
              <a:rPr lang="en-US" sz="3600" u="none" dirty="0">
                <a:latin typeface="Times New Roman" pitchFamily="18" charset="0"/>
              </a:rPr>
              <a:t>Col. 3:15 And let the peace of Christ rule in your hearts, to which indeed you were called in one body; and be thankful.</a:t>
            </a:r>
          </a:p>
          <a:p>
            <a:pPr algn="l">
              <a:lnSpc>
                <a:spcPct val="70000"/>
              </a:lnSpc>
              <a:spcBef>
                <a:spcPct val="5000"/>
              </a:spcBef>
            </a:pPr>
            <a:r>
              <a:rPr lang="en-US" sz="3600" u="none" dirty="0">
                <a:latin typeface="Times New Roman" pitchFamily="18" charset="0"/>
              </a:rPr>
              <a:t>1 Thess. 5:13 Live in peace with one another. </a:t>
            </a:r>
          </a:p>
          <a:p>
            <a:pPr algn="l">
              <a:lnSpc>
                <a:spcPct val="70000"/>
              </a:lnSpc>
              <a:spcBef>
                <a:spcPct val="5000"/>
              </a:spcBef>
            </a:pPr>
            <a:r>
              <a:rPr lang="en-US" sz="3600" u="none" dirty="0">
                <a:latin typeface="Times New Roman" pitchFamily="18" charset="0"/>
              </a:rPr>
              <a:t>Heb. 12:14 Pursue peace with all men</a:t>
            </a:r>
          </a:p>
          <a:p>
            <a:pPr algn="l">
              <a:lnSpc>
                <a:spcPct val="70000"/>
              </a:lnSpc>
              <a:spcBef>
                <a:spcPct val="5000"/>
              </a:spcBef>
            </a:pPr>
            <a:r>
              <a:rPr lang="en-US" sz="3600" u="none" dirty="0">
                <a:latin typeface="Times New Roman" pitchFamily="18" charset="0"/>
              </a:rPr>
              <a:t>Mat. 5:9 “Blessed are the peacemakers, for they shall be called sons of God.”</a:t>
            </a:r>
          </a:p>
          <a:p>
            <a:pPr algn="l">
              <a:lnSpc>
                <a:spcPct val="70000"/>
              </a:lnSpc>
              <a:spcBef>
                <a:spcPct val="5000"/>
              </a:spcBef>
            </a:pPr>
            <a:r>
              <a:rPr lang="en-US" sz="3600" u="none" dirty="0">
                <a:latin typeface="Times New Roman" pitchFamily="18" charset="0"/>
              </a:rPr>
              <a:t>Prov. 12:20 There is deceit in the hearts of those who plot evil, </a:t>
            </a:r>
            <a:r>
              <a:rPr lang="en-US" sz="3600" u="none" dirty="0" smtClean="0">
                <a:latin typeface="Times New Roman" pitchFamily="18" charset="0"/>
              </a:rPr>
              <a:t>but </a:t>
            </a:r>
            <a:r>
              <a:rPr lang="en-US" sz="3600" u="none" dirty="0">
                <a:latin typeface="Times New Roman" pitchFamily="18" charset="0"/>
              </a:rPr>
              <a:t>joy for those who promote peace.</a:t>
            </a:r>
          </a:p>
          <a:p>
            <a:pPr algn="l">
              <a:lnSpc>
                <a:spcPct val="70000"/>
              </a:lnSpc>
              <a:spcBef>
                <a:spcPct val="5000"/>
              </a:spcBef>
            </a:pPr>
            <a:endParaRPr lang="en-US" sz="3600" u="none" dirty="0">
              <a:latin typeface="Times New Roman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60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60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60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60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87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1447800"/>
            <a:ext cx="9144000" cy="4876800"/>
          </a:xfrm>
        </p:spPr>
        <p:txBody>
          <a:bodyPr lIns="90488" tIns="44450" rIns="90488" bIns="44450"/>
          <a:lstStyle/>
          <a:p>
            <a:pPr>
              <a:spcBef>
                <a:spcPct val="5000"/>
              </a:spcBef>
              <a:buFont typeface="Wingdings" pitchFamily="2" charset="2"/>
              <a:buNone/>
              <a:defRPr/>
            </a:pPr>
            <a:r>
              <a:rPr lang="en-US" sz="5400" smtClean="0"/>
              <a:t>31 Get rid of all bitterness, rage and anger, verbal brawling and slander, along with every form of malice. </a:t>
            </a:r>
          </a:p>
        </p:txBody>
      </p:sp>
      <p:sp>
        <p:nvSpPr>
          <p:cNvPr id="1268739" name="Rectangle 3"/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9600" smtClean="0"/>
              <a:t>Ephesians 4</a:t>
            </a:r>
          </a:p>
        </p:txBody>
      </p:sp>
      <p:sp>
        <p:nvSpPr>
          <p:cNvPr id="88068" name="Rectangle 4"/>
          <p:cNvSpPr>
            <a:spLocks noChangeArrowheads="1"/>
          </p:cNvSpPr>
          <p:nvPr/>
        </p:nvSpPr>
        <p:spPr bwMode="auto">
          <a:xfrm>
            <a:off x="0" y="4495800"/>
            <a:ext cx="4572000" cy="23622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7E"/>
              </a:gs>
              <a:gs pos="100000">
                <a:srgbClr val="00000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algn="l">
              <a:lnSpc>
                <a:spcPct val="70000"/>
              </a:lnSpc>
              <a:spcBef>
                <a:spcPct val="5000"/>
              </a:spcBef>
            </a:pPr>
            <a:r>
              <a:rPr lang="en-US" sz="4800" u="none">
                <a:latin typeface="Times New Roman" pitchFamily="18" charset="0"/>
              </a:rPr>
              <a:t>Old self</a:t>
            </a:r>
          </a:p>
          <a:p>
            <a:pPr algn="l">
              <a:lnSpc>
                <a:spcPct val="70000"/>
              </a:lnSpc>
              <a:spcBef>
                <a:spcPct val="5000"/>
              </a:spcBef>
            </a:pPr>
            <a:r>
              <a:rPr lang="en-US" sz="4800" u="none">
                <a:latin typeface="Times New Roman" pitchFamily="18" charset="0"/>
              </a:rPr>
              <a:t>Feels my bitterness is justified</a:t>
            </a:r>
          </a:p>
        </p:txBody>
      </p:sp>
      <p:sp>
        <p:nvSpPr>
          <p:cNvPr id="88069" name="Rectangle 5"/>
          <p:cNvSpPr>
            <a:spLocks noChangeArrowheads="1"/>
          </p:cNvSpPr>
          <p:nvPr/>
        </p:nvSpPr>
        <p:spPr bwMode="auto">
          <a:xfrm>
            <a:off x="4572000" y="4495800"/>
            <a:ext cx="4572000" cy="23622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7E"/>
              </a:gs>
              <a:gs pos="100000">
                <a:srgbClr val="00000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algn="l">
              <a:lnSpc>
                <a:spcPct val="70000"/>
              </a:lnSpc>
              <a:spcBef>
                <a:spcPct val="5000"/>
              </a:spcBef>
            </a:pPr>
            <a:r>
              <a:rPr lang="en-US" sz="4800" u="none">
                <a:latin typeface="Times New Roman" pitchFamily="18" charset="0"/>
              </a:rPr>
              <a:t>New self</a:t>
            </a:r>
          </a:p>
          <a:p>
            <a:pPr algn="l">
              <a:lnSpc>
                <a:spcPct val="70000"/>
              </a:lnSpc>
              <a:spcBef>
                <a:spcPct val="5000"/>
              </a:spcBef>
            </a:pPr>
            <a:r>
              <a:rPr lang="en-US" sz="4800">
                <a:latin typeface="Times New Roman" pitchFamily="18" charset="0"/>
              </a:rPr>
              <a:t>Never</a:t>
            </a:r>
            <a:r>
              <a:rPr lang="en-US" sz="4800" u="none">
                <a:latin typeface="Times New Roman" pitchFamily="18" charset="0"/>
              </a:rPr>
              <a:t> tries to justify bitterness</a:t>
            </a:r>
          </a:p>
        </p:txBody>
      </p:sp>
      <p:sp>
        <p:nvSpPr>
          <p:cNvPr id="88070" name="Line 6"/>
          <p:cNvSpPr>
            <a:spLocks noChangeShapeType="1"/>
          </p:cNvSpPr>
          <p:nvPr/>
        </p:nvSpPr>
        <p:spPr bwMode="auto">
          <a:xfrm>
            <a:off x="0" y="5029200"/>
            <a:ext cx="9144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8071" name="Rectangle 7"/>
          <p:cNvSpPr>
            <a:spLocks noChangeArrowheads="1"/>
          </p:cNvSpPr>
          <p:nvPr/>
        </p:nvSpPr>
        <p:spPr bwMode="auto">
          <a:xfrm>
            <a:off x="2286000" y="76200"/>
            <a:ext cx="6705600" cy="67056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FF0000"/>
              </a:gs>
              <a:gs pos="100000">
                <a:srgbClr val="00000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algn="l">
              <a:lnSpc>
                <a:spcPct val="70000"/>
              </a:lnSpc>
              <a:spcBef>
                <a:spcPct val="5000"/>
              </a:spcBef>
            </a:pPr>
            <a:r>
              <a:rPr lang="en-US" sz="4800" u="none" dirty="0">
                <a:latin typeface="Times New Roman" pitchFamily="18" charset="0"/>
              </a:rPr>
              <a:t>1 John 4:20 If anyone says, “I love God,” yet hates his brother, he is a liar. For anyone who does not love his brother, whom he has seen, cannot love God, whom he has not seen. </a:t>
            </a:r>
          </a:p>
          <a:p>
            <a:pPr algn="l">
              <a:lnSpc>
                <a:spcPct val="70000"/>
              </a:lnSpc>
              <a:spcBef>
                <a:spcPct val="5000"/>
              </a:spcBef>
            </a:pPr>
            <a:r>
              <a:rPr lang="en-US" sz="4800" u="none" dirty="0">
                <a:latin typeface="Times New Roman" pitchFamily="18" charset="0"/>
              </a:rPr>
              <a:t>21 And he has given us this command: Whoever loves God must also love his brother.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7002" name="Rectangle 10"/>
          <p:cNvSpPr>
            <a:spLocks noGrp="1" noChangeArrowheads="1"/>
          </p:cNvSpPr>
          <p:nvPr>
            <p:ph type="body" idx="1"/>
          </p:nvPr>
        </p:nvSpPr>
        <p:spPr>
          <a:xfrm>
            <a:off x="0" y="1447800"/>
            <a:ext cx="9144000" cy="4876800"/>
          </a:xfrm>
        </p:spPr>
        <p:txBody>
          <a:bodyPr lIns="90488" tIns="44450" rIns="90488" bIns="44450"/>
          <a:lstStyle/>
          <a:p>
            <a:pPr>
              <a:spcBef>
                <a:spcPct val="5000"/>
              </a:spcBef>
              <a:buFont typeface="Wingdings" pitchFamily="2" charset="2"/>
              <a:buNone/>
              <a:defRPr/>
            </a:pPr>
            <a:r>
              <a:rPr lang="en-US" sz="5400" smtClean="0"/>
              <a:t>31 Get rid of all bitterness, rage and anger, verbal brawling and slander, along with every form of malice. </a:t>
            </a:r>
          </a:p>
        </p:txBody>
      </p:sp>
      <p:sp>
        <p:nvSpPr>
          <p:cNvPr id="1236994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9600" smtClean="0"/>
              <a:t>Ephesians 4</a:t>
            </a:r>
          </a:p>
        </p:txBody>
      </p:sp>
      <p:sp>
        <p:nvSpPr>
          <p:cNvPr id="89092" name="Rectangle 4"/>
          <p:cNvSpPr>
            <a:spLocks noChangeArrowheads="1"/>
          </p:cNvSpPr>
          <p:nvPr/>
        </p:nvSpPr>
        <p:spPr bwMode="auto">
          <a:xfrm>
            <a:off x="0" y="4495800"/>
            <a:ext cx="4572000" cy="23622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7E"/>
              </a:gs>
              <a:gs pos="100000">
                <a:srgbClr val="00000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algn="l">
              <a:lnSpc>
                <a:spcPct val="70000"/>
              </a:lnSpc>
              <a:spcBef>
                <a:spcPct val="5000"/>
              </a:spcBef>
            </a:pPr>
            <a:r>
              <a:rPr lang="en-US" sz="4800" u="none">
                <a:latin typeface="Times New Roman" pitchFamily="18" charset="0"/>
              </a:rPr>
              <a:t>Old self</a:t>
            </a:r>
          </a:p>
          <a:p>
            <a:pPr algn="l">
              <a:lnSpc>
                <a:spcPct val="70000"/>
              </a:lnSpc>
              <a:spcBef>
                <a:spcPct val="5000"/>
              </a:spcBef>
            </a:pPr>
            <a:r>
              <a:rPr lang="en-US" sz="4800" u="none">
                <a:latin typeface="Times New Roman" pitchFamily="18" charset="0"/>
              </a:rPr>
              <a:t>Feels my bitterness is justified</a:t>
            </a:r>
          </a:p>
        </p:txBody>
      </p:sp>
      <p:sp>
        <p:nvSpPr>
          <p:cNvPr id="89093" name="Rectangle 5"/>
          <p:cNvSpPr>
            <a:spLocks noChangeArrowheads="1"/>
          </p:cNvSpPr>
          <p:nvPr/>
        </p:nvSpPr>
        <p:spPr bwMode="auto">
          <a:xfrm>
            <a:off x="4572000" y="4495800"/>
            <a:ext cx="4572000" cy="23622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7E"/>
              </a:gs>
              <a:gs pos="100000">
                <a:srgbClr val="00000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algn="l">
              <a:lnSpc>
                <a:spcPct val="70000"/>
              </a:lnSpc>
              <a:spcBef>
                <a:spcPct val="5000"/>
              </a:spcBef>
            </a:pPr>
            <a:r>
              <a:rPr lang="en-US" sz="4800" u="none">
                <a:latin typeface="Times New Roman" pitchFamily="18" charset="0"/>
              </a:rPr>
              <a:t>New self</a:t>
            </a:r>
          </a:p>
          <a:p>
            <a:pPr algn="l">
              <a:lnSpc>
                <a:spcPct val="70000"/>
              </a:lnSpc>
              <a:spcBef>
                <a:spcPct val="5000"/>
              </a:spcBef>
            </a:pPr>
            <a:r>
              <a:rPr lang="en-US" sz="4800">
                <a:latin typeface="Times New Roman" pitchFamily="18" charset="0"/>
              </a:rPr>
              <a:t>Never</a:t>
            </a:r>
            <a:r>
              <a:rPr lang="en-US" sz="4800" u="none">
                <a:latin typeface="Times New Roman" pitchFamily="18" charset="0"/>
              </a:rPr>
              <a:t> tries to justify bitterness</a:t>
            </a:r>
          </a:p>
        </p:txBody>
      </p:sp>
      <p:sp>
        <p:nvSpPr>
          <p:cNvPr id="89094" name="Line 6"/>
          <p:cNvSpPr>
            <a:spLocks noChangeShapeType="1"/>
          </p:cNvSpPr>
          <p:nvPr/>
        </p:nvSpPr>
        <p:spPr bwMode="auto">
          <a:xfrm>
            <a:off x="0" y="5029200"/>
            <a:ext cx="9144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9778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9600" smtClean="0"/>
              <a:t>Ephesians 4</a:t>
            </a:r>
          </a:p>
        </p:txBody>
      </p:sp>
      <p:sp>
        <p:nvSpPr>
          <p:cNvPr id="1099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95400"/>
            <a:ext cx="9144000" cy="4876800"/>
          </a:xfrm>
        </p:spPr>
        <p:txBody>
          <a:bodyPr lIns="90488" tIns="44450" rIns="90488" bIns="44450"/>
          <a:lstStyle/>
          <a:p>
            <a:pPr>
              <a:spcBef>
                <a:spcPct val="5000"/>
              </a:spcBef>
              <a:buFont typeface="Wingdings" pitchFamily="2" charset="2"/>
              <a:buNone/>
              <a:defRPr/>
            </a:pPr>
            <a:r>
              <a:rPr lang="en-US" sz="6000" dirty="0" smtClean="0"/>
              <a:t>23 and that you </a:t>
            </a:r>
            <a:r>
              <a:rPr lang="en-US" sz="6000" u="sng" dirty="0" smtClean="0"/>
              <a:t>be renewed in the spirit of your mind</a:t>
            </a:r>
          </a:p>
        </p:txBody>
      </p:sp>
      <p:cxnSp>
        <p:nvCxnSpPr>
          <p:cNvPr id="6" name="Straight Arrow Connector 5"/>
          <p:cNvCxnSpPr/>
          <p:nvPr/>
        </p:nvCxnSpPr>
        <p:spPr bwMode="auto">
          <a:xfrm flipV="1">
            <a:off x="2590800" y="1752600"/>
            <a:ext cx="2438400" cy="1981200"/>
          </a:xfrm>
          <a:prstGeom prst="straightConnector1">
            <a:avLst/>
          </a:prstGeom>
          <a:noFill/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381000" y="2971800"/>
            <a:ext cx="4800600" cy="16002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7E"/>
              </a:gs>
              <a:gs pos="100000">
                <a:srgbClr val="000000"/>
              </a:gs>
            </a:gsLst>
            <a:lin ang="5400000" scaled="1"/>
          </a:gradFill>
          <a:ln w="1905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algn="l">
              <a:lnSpc>
                <a:spcPct val="77000"/>
              </a:lnSpc>
              <a:spcBef>
                <a:spcPct val="5000"/>
              </a:spcBef>
            </a:pPr>
            <a:r>
              <a:rPr lang="en-US" sz="6600" u="none" dirty="0" smtClean="0">
                <a:latin typeface="Times New Roman" pitchFamily="18" charset="0"/>
              </a:rPr>
              <a:t>Ongoing, but passive</a:t>
            </a:r>
            <a:endParaRPr lang="en-US" sz="6600" u="none" dirty="0">
              <a:latin typeface="Times New Roman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6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9600" b="0" smtClean="0"/>
              <a:t>Ephesians 4</a:t>
            </a:r>
          </a:p>
        </p:txBody>
      </p:sp>
      <p:sp>
        <p:nvSpPr>
          <p:cNvPr id="126976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447800"/>
            <a:ext cx="9144000" cy="4876800"/>
          </a:xfrm>
        </p:spPr>
        <p:txBody>
          <a:bodyPr lIns="90488" tIns="44450" rIns="90488" bIns="44450"/>
          <a:lstStyle/>
          <a:p>
            <a:pPr>
              <a:spcBef>
                <a:spcPct val="5000"/>
              </a:spcBef>
              <a:buFont typeface="Wingdings" pitchFamily="2" charset="2"/>
              <a:buNone/>
              <a:defRPr/>
            </a:pPr>
            <a:r>
              <a:rPr lang="en-US" sz="5400" b="0" smtClean="0"/>
              <a:t>32 Be kind and compassionate to one another, forgiving each other, just as in Christ God forgave you.</a:t>
            </a:r>
          </a:p>
        </p:txBody>
      </p:sp>
      <p:sp>
        <p:nvSpPr>
          <p:cNvPr id="91140" name="Rectangle 4"/>
          <p:cNvSpPr>
            <a:spLocks noChangeArrowheads="1"/>
          </p:cNvSpPr>
          <p:nvPr/>
        </p:nvSpPr>
        <p:spPr bwMode="auto">
          <a:xfrm>
            <a:off x="0" y="4495800"/>
            <a:ext cx="4572000" cy="23622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7E"/>
              </a:gs>
              <a:gs pos="100000">
                <a:srgbClr val="00000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algn="l">
              <a:lnSpc>
                <a:spcPct val="70000"/>
              </a:lnSpc>
              <a:spcBef>
                <a:spcPct val="5000"/>
              </a:spcBef>
            </a:pPr>
            <a:r>
              <a:rPr lang="en-US" sz="4800" u="none" dirty="0">
                <a:latin typeface="Times New Roman" pitchFamily="18" charset="0"/>
              </a:rPr>
              <a:t>Old </a:t>
            </a:r>
            <a:r>
              <a:rPr lang="en-US" sz="4800" u="none" dirty="0" smtClean="0">
                <a:latin typeface="Times New Roman" pitchFamily="18" charset="0"/>
              </a:rPr>
              <a:t>self</a:t>
            </a:r>
            <a:endParaRPr lang="en-US" sz="4800" u="none" dirty="0">
              <a:latin typeface="Times New Roman" pitchFamily="18" charset="0"/>
            </a:endParaRPr>
          </a:p>
        </p:txBody>
      </p:sp>
      <p:sp>
        <p:nvSpPr>
          <p:cNvPr id="91141" name="Rectangle 5"/>
          <p:cNvSpPr>
            <a:spLocks noChangeArrowheads="1"/>
          </p:cNvSpPr>
          <p:nvPr/>
        </p:nvSpPr>
        <p:spPr bwMode="auto">
          <a:xfrm>
            <a:off x="4572000" y="4495800"/>
            <a:ext cx="4572000" cy="23622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7E"/>
              </a:gs>
              <a:gs pos="100000">
                <a:srgbClr val="00000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algn="l">
              <a:lnSpc>
                <a:spcPct val="70000"/>
              </a:lnSpc>
              <a:spcBef>
                <a:spcPct val="5000"/>
              </a:spcBef>
            </a:pPr>
            <a:r>
              <a:rPr lang="en-US" sz="4800" u="none">
                <a:latin typeface="Times New Roman" pitchFamily="18" charset="0"/>
              </a:rPr>
              <a:t>New self</a:t>
            </a:r>
          </a:p>
        </p:txBody>
      </p:sp>
      <p:sp>
        <p:nvSpPr>
          <p:cNvPr id="91142" name="Line 6"/>
          <p:cNvSpPr>
            <a:spLocks noChangeShapeType="1"/>
          </p:cNvSpPr>
          <p:nvPr/>
        </p:nvSpPr>
        <p:spPr bwMode="auto">
          <a:xfrm>
            <a:off x="0" y="5029200"/>
            <a:ext cx="9144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6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9600" b="0" smtClean="0"/>
              <a:t>Ephesians 4</a:t>
            </a:r>
          </a:p>
        </p:txBody>
      </p:sp>
      <p:sp>
        <p:nvSpPr>
          <p:cNvPr id="126976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447800"/>
            <a:ext cx="9144000" cy="4876800"/>
          </a:xfrm>
        </p:spPr>
        <p:txBody>
          <a:bodyPr lIns="90488" tIns="44450" rIns="90488" bIns="44450"/>
          <a:lstStyle/>
          <a:p>
            <a:pPr>
              <a:spcBef>
                <a:spcPct val="5000"/>
              </a:spcBef>
              <a:buFont typeface="Wingdings" pitchFamily="2" charset="2"/>
              <a:buNone/>
              <a:defRPr/>
            </a:pPr>
            <a:r>
              <a:rPr lang="en-US" sz="5400" b="0" smtClean="0"/>
              <a:t>32 Be kind and compassionate to one another, forgiving each other, just as in Christ God forgave you.</a:t>
            </a:r>
          </a:p>
        </p:txBody>
      </p:sp>
      <p:sp>
        <p:nvSpPr>
          <p:cNvPr id="91140" name="Rectangle 4"/>
          <p:cNvSpPr>
            <a:spLocks noChangeArrowheads="1"/>
          </p:cNvSpPr>
          <p:nvPr/>
        </p:nvSpPr>
        <p:spPr bwMode="auto">
          <a:xfrm>
            <a:off x="0" y="4495800"/>
            <a:ext cx="4572000" cy="23622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7E"/>
              </a:gs>
              <a:gs pos="100000">
                <a:srgbClr val="00000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algn="l">
              <a:lnSpc>
                <a:spcPct val="70000"/>
              </a:lnSpc>
              <a:spcBef>
                <a:spcPct val="5000"/>
              </a:spcBef>
            </a:pPr>
            <a:r>
              <a:rPr lang="en-US" sz="4800" u="none" dirty="0">
                <a:latin typeface="Times New Roman" pitchFamily="18" charset="0"/>
              </a:rPr>
              <a:t>Old self</a:t>
            </a:r>
          </a:p>
          <a:p>
            <a:pPr algn="l">
              <a:lnSpc>
                <a:spcPct val="70000"/>
              </a:lnSpc>
              <a:spcBef>
                <a:spcPct val="5000"/>
              </a:spcBef>
            </a:pPr>
            <a:r>
              <a:rPr lang="en-US" sz="4800" u="none" dirty="0">
                <a:latin typeface="Times New Roman" pitchFamily="18" charset="0"/>
              </a:rPr>
              <a:t>Often feel unable to </a:t>
            </a:r>
            <a:r>
              <a:rPr lang="en-US" sz="4800" u="none" dirty="0" smtClean="0">
                <a:latin typeface="Times New Roman" pitchFamily="18" charset="0"/>
              </a:rPr>
              <a:t>forgive</a:t>
            </a:r>
          </a:p>
        </p:txBody>
      </p:sp>
      <p:sp>
        <p:nvSpPr>
          <p:cNvPr id="91141" name="Rectangle 5"/>
          <p:cNvSpPr>
            <a:spLocks noChangeArrowheads="1"/>
          </p:cNvSpPr>
          <p:nvPr/>
        </p:nvSpPr>
        <p:spPr bwMode="auto">
          <a:xfrm>
            <a:off x="4572000" y="4495800"/>
            <a:ext cx="4572000" cy="23622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7E"/>
              </a:gs>
              <a:gs pos="100000">
                <a:srgbClr val="00000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algn="l">
              <a:lnSpc>
                <a:spcPct val="70000"/>
              </a:lnSpc>
              <a:spcBef>
                <a:spcPct val="5000"/>
              </a:spcBef>
            </a:pPr>
            <a:r>
              <a:rPr lang="en-US" sz="4800" u="none">
                <a:latin typeface="Times New Roman" pitchFamily="18" charset="0"/>
              </a:rPr>
              <a:t>New self</a:t>
            </a:r>
          </a:p>
        </p:txBody>
      </p:sp>
      <p:sp>
        <p:nvSpPr>
          <p:cNvPr id="91142" name="Line 6"/>
          <p:cNvSpPr>
            <a:spLocks noChangeShapeType="1"/>
          </p:cNvSpPr>
          <p:nvPr/>
        </p:nvSpPr>
        <p:spPr bwMode="auto">
          <a:xfrm>
            <a:off x="0" y="5029200"/>
            <a:ext cx="9144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6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9600" b="0" smtClean="0"/>
              <a:t>Ephesians 4</a:t>
            </a:r>
          </a:p>
        </p:txBody>
      </p:sp>
      <p:sp>
        <p:nvSpPr>
          <p:cNvPr id="126976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447800"/>
            <a:ext cx="9144000" cy="4876800"/>
          </a:xfrm>
        </p:spPr>
        <p:txBody>
          <a:bodyPr lIns="90488" tIns="44450" rIns="90488" bIns="44450"/>
          <a:lstStyle/>
          <a:p>
            <a:pPr>
              <a:spcBef>
                <a:spcPct val="5000"/>
              </a:spcBef>
              <a:buFont typeface="Wingdings" pitchFamily="2" charset="2"/>
              <a:buNone/>
              <a:defRPr/>
            </a:pPr>
            <a:r>
              <a:rPr lang="en-US" sz="5400" b="0" smtClean="0"/>
              <a:t>32 Be kind and compassionate to one another, forgiving each other, just as in Christ God forgave you.</a:t>
            </a:r>
          </a:p>
        </p:txBody>
      </p:sp>
      <p:sp>
        <p:nvSpPr>
          <p:cNvPr id="92164" name="Rectangle 4"/>
          <p:cNvSpPr>
            <a:spLocks noChangeArrowheads="1"/>
          </p:cNvSpPr>
          <p:nvPr/>
        </p:nvSpPr>
        <p:spPr bwMode="auto">
          <a:xfrm>
            <a:off x="0" y="4495800"/>
            <a:ext cx="4572000" cy="23622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7E"/>
              </a:gs>
              <a:gs pos="100000">
                <a:srgbClr val="00000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algn="l">
              <a:lnSpc>
                <a:spcPct val="70000"/>
              </a:lnSpc>
              <a:spcBef>
                <a:spcPct val="5000"/>
              </a:spcBef>
            </a:pPr>
            <a:r>
              <a:rPr lang="en-US" sz="4800" u="none" dirty="0">
                <a:latin typeface="Times New Roman" pitchFamily="18" charset="0"/>
              </a:rPr>
              <a:t>Old self</a:t>
            </a:r>
          </a:p>
          <a:p>
            <a:pPr algn="l">
              <a:lnSpc>
                <a:spcPct val="70000"/>
              </a:lnSpc>
              <a:spcBef>
                <a:spcPct val="5000"/>
              </a:spcBef>
            </a:pPr>
            <a:r>
              <a:rPr lang="en-US" sz="4800" u="none" dirty="0">
                <a:latin typeface="Times New Roman" pitchFamily="18" charset="0"/>
              </a:rPr>
              <a:t>No real reason to forgive</a:t>
            </a:r>
          </a:p>
        </p:txBody>
      </p:sp>
      <p:sp>
        <p:nvSpPr>
          <p:cNvPr id="92165" name="Rectangle 5"/>
          <p:cNvSpPr>
            <a:spLocks noChangeArrowheads="1"/>
          </p:cNvSpPr>
          <p:nvPr/>
        </p:nvSpPr>
        <p:spPr bwMode="auto">
          <a:xfrm>
            <a:off x="4572000" y="4495800"/>
            <a:ext cx="4572000" cy="23622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7E"/>
              </a:gs>
              <a:gs pos="100000">
                <a:srgbClr val="00000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algn="l">
              <a:lnSpc>
                <a:spcPct val="70000"/>
              </a:lnSpc>
              <a:spcBef>
                <a:spcPct val="5000"/>
              </a:spcBef>
            </a:pPr>
            <a:r>
              <a:rPr lang="en-US" sz="4800" u="none">
                <a:latin typeface="Times New Roman" pitchFamily="18" charset="0"/>
              </a:rPr>
              <a:t>New self</a:t>
            </a:r>
          </a:p>
        </p:txBody>
      </p:sp>
      <p:sp>
        <p:nvSpPr>
          <p:cNvPr id="92166" name="Line 6"/>
          <p:cNvSpPr>
            <a:spLocks noChangeShapeType="1"/>
          </p:cNvSpPr>
          <p:nvPr/>
        </p:nvSpPr>
        <p:spPr bwMode="auto">
          <a:xfrm>
            <a:off x="0" y="5029200"/>
            <a:ext cx="9144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6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9600" b="0" smtClean="0"/>
              <a:t>Ephesians 4</a:t>
            </a:r>
          </a:p>
        </p:txBody>
      </p:sp>
      <p:sp>
        <p:nvSpPr>
          <p:cNvPr id="126976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447800"/>
            <a:ext cx="9144000" cy="4876800"/>
          </a:xfrm>
        </p:spPr>
        <p:txBody>
          <a:bodyPr lIns="90488" tIns="44450" rIns="90488" bIns="44450"/>
          <a:lstStyle/>
          <a:p>
            <a:pPr>
              <a:spcBef>
                <a:spcPct val="5000"/>
              </a:spcBef>
              <a:buFont typeface="Wingdings" pitchFamily="2" charset="2"/>
              <a:buNone/>
              <a:defRPr/>
            </a:pPr>
            <a:r>
              <a:rPr lang="en-US" sz="5400" b="0" smtClean="0"/>
              <a:t>32 Be kind and compassionate to one another, forgiving each other, just as in Christ God forgave you.</a:t>
            </a:r>
          </a:p>
        </p:txBody>
      </p:sp>
      <p:sp>
        <p:nvSpPr>
          <p:cNvPr id="93188" name="Rectangle 4"/>
          <p:cNvSpPr>
            <a:spLocks noChangeArrowheads="1"/>
          </p:cNvSpPr>
          <p:nvPr/>
        </p:nvSpPr>
        <p:spPr bwMode="auto">
          <a:xfrm>
            <a:off x="0" y="4495800"/>
            <a:ext cx="4572000" cy="23622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7E"/>
              </a:gs>
              <a:gs pos="100000">
                <a:srgbClr val="00000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algn="l">
              <a:lnSpc>
                <a:spcPct val="70000"/>
              </a:lnSpc>
              <a:spcBef>
                <a:spcPct val="5000"/>
              </a:spcBef>
            </a:pPr>
            <a:r>
              <a:rPr lang="en-US" sz="4800" u="none">
                <a:latin typeface="Times New Roman" pitchFamily="18" charset="0"/>
              </a:rPr>
              <a:t>Old self</a:t>
            </a:r>
          </a:p>
          <a:p>
            <a:pPr algn="l">
              <a:lnSpc>
                <a:spcPct val="70000"/>
              </a:lnSpc>
              <a:spcBef>
                <a:spcPct val="5000"/>
              </a:spcBef>
            </a:pPr>
            <a:r>
              <a:rPr lang="en-US" sz="4800" u="none">
                <a:latin typeface="Times New Roman" pitchFamily="18" charset="0"/>
              </a:rPr>
              <a:t>No real reason to forgive</a:t>
            </a:r>
          </a:p>
        </p:txBody>
      </p:sp>
      <p:sp>
        <p:nvSpPr>
          <p:cNvPr id="93189" name="Rectangle 5"/>
          <p:cNvSpPr>
            <a:spLocks noChangeArrowheads="1"/>
          </p:cNvSpPr>
          <p:nvPr/>
        </p:nvSpPr>
        <p:spPr bwMode="auto">
          <a:xfrm>
            <a:off x="4572000" y="4495800"/>
            <a:ext cx="4572000" cy="23622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7E"/>
              </a:gs>
              <a:gs pos="100000">
                <a:srgbClr val="00000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algn="l">
              <a:lnSpc>
                <a:spcPct val="70000"/>
              </a:lnSpc>
              <a:spcBef>
                <a:spcPct val="5000"/>
              </a:spcBef>
            </a:pPr>
            <a:r>
              <a:rPr lang="en-US" sz="4800" u="none">
                <a:latin typeface="Times New Roman" pitchFamily="18" charset="0"/>
              </a:rPr>
              <a:t>New self</a:t>
            </a:r>
          </a:p>
          <a:p>
            <a:pPr algn="l">
              <a:lnSpc>
                <a:spcPct val="70000"/>
              </a:lnSpc>
              <a:spcBef>
                <a:spcPct val="5000"/>
              </a:spcBef>
            </a:pPr>
            <a:r>
              <a:rPr lang="en-US" sz="4800" u="none">
                <a:latin typeface="Times New Roman" pitchFamily="18" charset="0"/>
              </a:rPr>
              <a:t>Knows I am a forgiven person</a:t>
            </a:r>
          </a:p>
        </p:txBody>
      </p:sp>
      <p:sp>
        <p:nvSpPr>
          <p:cNvPr id="93190" name="Line 6"/>
          <p:cNvSpPr>
            <a:spLocks noChangeShapeType="1"/>
          </p:cNvSpPr>
          <p:nvPr/>
        </p:nvSpPr>
        <p:spPr bwMode="auto">
          <a:xfrm>
            <a:off x="0" y="5029200"/>
            <a:ext cx="9144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6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9600" b="0" smtClean="0"/>
              <a:t>Ephesians 4</a:t>
            </a:r>
          </a:p>
        </p:txBody>
      </p:sp>
      <p:sp>
        <p:nvSpPr>
          <p:cNvPr id="126976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447800"/>
            <a:ext cx="9144000" cy="4876800"/>
          </a:xfrm>
        </p:spPr>
        <p:txBody>
          <a:bodyPr lIns="90488" tIns="44450" rIns="90488" bIns="44450"/>
          <a:lstStyle/>
          <a:p>
            <a:pPr>
              <a:spcBef>
                <a:spcPct val="5000"/>
              </a:spcBef>
              <a:buFont typeface="Wingdings" pitchFamily="2" charset="2"/>
              <a:buNone/>
              <a:defRPr/>
            </a:pPr>
            <a:r>
              <a:rPr lang="en-US" sz="5400" b="0" smtClean="0"/>
              <a:t>32 Be kind and compassionate to one another, forgiving each other, just as in Christ God forgave you.</a:t>
            </a:r>
          </a:p>
        </p:txBody>
      </p:sp>
      <p:sp>
        <p:nvSpPr>
          <p:cNvPr id="94212" name="Rectangle 4"/>
          <p:cNvSpPr>
            <a:spLocks noChangeArrowheads="1"/>
          </p:cNvSpPr>
          <p:nvPr/>
        </p:nvSpPr>
        <p:spPr bwMode="auto">
          <a:xfrm>
            <a:off x="0" y="4495800"/>
            <a:ext cx="4572000" cy="23622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7E"/>
              </a:gs>
              <a:gs pos="100000">
                <a:srgbClr val="00000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algn="l">
              <a:lnSpc>
                <a:spcPct val="70000"/>
              </a:lnSpc>
              <a:spcBef>
                <a:spcPct val="5000"/>
              </a:spcBef>
            </a:pPr>
            <a:r>
              <a:rPr lang="en-US" sz="4800" u="none">
                <a:latin typeface="Times New Roman" pitchFamily="18" charset="0"/>
              </a:rPr>
              <a:t>Old self</a:t>
            </a:r>
          </a:p>
          <a:p>
            <a:pPr algn="l">
              <a:lnSpc>
                <a:spcPct val="70000"/>
              </a:lnSpc>
              <a:spcBef>
                <a:spcPct val="5000"/>
              </a:spcBef>
            </a:pPr>
            <a:r>
              <a:rPr lang="en-US" sz="4800" u="none">
                <a:latin typeface="Times New Roman" pitchFamily="18" charset="0"/>
              </a:rPr>
              <a:t>No real reason to forgive</a:t>
            </a:r>
          </a:p>
        </p:txBody>
      </p:sp>
      <p:sp>
        <p:nvSpPr>
          <p:cNvPr id="94213" name="Rectangle 5"/>
          <p:cNvSpPr>
            <a:spLocks noChangeArrowheads="1"/>
          </p:cNvSpPr>
          <p:nvPr/>
        </p:nvSpPr>
        <p:spPr bwMode="auto">
          <a:xfrm>
            <a:off x="4572000" y="4495800"/>
            <a:ext cx="4572000" cy="23622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7E"/>
              </a:gs>
              <a:gs pos="100000">
                <a:srgbClr val="00000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algn="l">
              <a:lnSpc>
                <a:spcPct val="70000"/>
              </a:lnSpc>
              <a:spcBef>
                <a:spcPct val="5000"/>
              </a:spcBef>
            </a:pPr>
            <a:r>
              <a:rPr lang="en-US" sz="4800" u="none">
                <a:latin typeface="Times New Roman" pitchFamily="18" charset="0"/>
              </a:rPr>
              <a:t>New self</a:t>
            </a:r>
          </a:p>
          <a:p>
            <a:pPr algn="l">
              <a:lnSpc>
                <a:spcPct val="70000"/>
              </a:lnSpc>
              <a:spcBef>
                <a:spcPct val="5000"/>
              </a:spcBef>
            </a:pPr>
            <a:r>
              <a:rPr lang="en-US" sz="4800" u="none">
                <a:latin typeface="Times New Roman" pitchFamily="18" charset="0"/>
              </a:rPr>
              <a:t>Absorbs grace and begins to exude grace</a:t>
            </a:r>
          </a:p>
        </p:txBody>
      </p:sp>
      <p:sp>
        <p:nvSpPr>
          <p:cNvPr id="94214" name="Line 6"/>
          <p:cNvSpPr>
            <a:spLocks noChangeShapeType="1"/>
          </p:cNvSpPr>
          <p:nvPr/>
        </p:nvSpPr>
        <p:spPr bwMode="auto">
          <a:xfrm>
            <a:off x="0" y="5029200"/>
            <a:ext cx="9144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6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9600" b="0" smtClean="0"/>
              <a:t>Ephesians 4</a:t>
            </a:r>
          </a:p>
        </p:txBody>
      </p:sp>
      <p:sp>
        <p:nvSpPr>
          <p:cNvPr id="126976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447800"/>
            <a:ext cx="9144000" cy="4876800"/>
          </a:xfrm>
        </p:spPr>
        <p:txBody>
          <a:bodyPr lIns="90488" tIns="44450" rIns="90488" bIns="44450"/>
          <a:lstStyle/>
          <a:p>
            <a:pPr>
              <a:spcBef>
                <a:spcPct val="5000"/>
              </a:spcBef>
              <a:buFont typeface="Wingdings" pitchFamily="2" charset="2"/>
              <a:buNone/>
              <a:defRPr/>
            </a:pPr>
            <a:r>
              <a:rPr lang="en-US" sz="5400" b="0" dirty="0" smtClean="0"/>
              <a:t>32 Be kind and compassionate to one another, forgiving each other, just as in Christ God forgave you.</a:t>
            </a:r>
          </a:p>
        </p:txBody>
      </p:sp>
      <p:sp>
        <p:nvSpPr>
          <p:cNvPr id="95236" name="Rectangle 4"/>
          <p:cNvSpPr>
            <a:spLocks noChangeArrowheads="1"/>
          </p:cNvSpPr>
          <p:nvPr/>
        </p:nvSpPr>
        <p:spPr bwMode="auto">
          <a:xfrm>
            <a:off x="0" y="4495800"/>
            <a:ext cx="4572000" cy="23622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7E"/>
              </a:gs>
              <a:gs pos="100000">
                <a:srgbClr val="00000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algn="l">
              <a:lnSpc>
                <a:spcPct val="70000"/>
              </a:lnSpc>
              <a:spcBef>
                <a:spcPct val="5000"/>
              </a:spcBef>
            </a:pPr>
            <a:r>
              <a:rPr lang="en-US" sz="4800" u="none">
                <a:latin typeface="Times New Roman" pitchFamily="18" charset="0"/>
              </a:rPr>
              <a:t>Old self</a:t>
            </a:r>
          </a:p>
          <a:p>
            <a:pPr algn="l">
              <a:lnSpc>
                <a:spcPct val="70000"/>
              </a:lnSpc>
              <a:spcBef>
                <a:spcPct val="5000"/>
              </a:spcBef>
            </a:pPr>
            <a:r>
              <a:rPr lang="en-US" sz="4800" u="none">
                <a:latin typeface="Times New Roman" pitchFamily="18" charset="0"/>
              </a:rPr>
              <a:t>No real reason to forgive</a:t>
            </a:r>
          </a:p>
        </p:txBody>
      </p:sp>
      <p:sp>
        <p:nvSpPr>
          <p:cNvPr id="95237" name="Rectangle 5"/>
          <p:cNvSpPr>
            <a:spLocks noChangeArrowheads="1"/>
          </p:cNvSpPr>
          <p:nvPr/>
        </p:nvSpPr>
        <p:spPr bwMode="auto">
          <a:xfrm>
            <a:off x="4572000" y="4495800"/>
            <a:ext cx="4572000" cy="23622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7E"/>
              </a:gs>
              <a:gs pos="100000">
                <a:srgbClr val="00000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algn="l">
              <a:lnSpc>
                <a:spcPct val="70000"/>
              </a:lnSpc>
              <a:spcBef>
                <a:spcPct val="5000"/>
              </a:spcBef>
            </a:pPr>
            <a:r>
              <a:rPr lang="en-US" sz="4800" u="none" dirty="0">
                <a:latin typeface="Times New Roman" pitchFamily="18" charset="0"/>
              </a:rPr>
              <a:t>New self</a:t>
            </a:r>
          </a:p>
          <a:p>
            <a:pPr algn="l">
              <a:lnSpc>
                <a:spcPct val="70000"/>
              </a:lnSpc>
              <a:spcBef>
                <a:spcPct val="5000"/>
              </a:spcBef>
            </a:pPr>
            <a:r>
              <a:rPr lang="en-US" sz="4400" u="none" dirty="0">
                <a:latin typeface="Times New Roman" pitchFamily="18" charset="0"/>
              </a:rPr>
              <a:t>Focus on </a:t>
            </a:r>
            <a:r>
              <a:rPr lang="en-US" sz="4400" u="none" dirty="0" smtClean="0">
                <a:latin typeface="Times New Roman" pitchFamily="18" charset="0"/>
              </a:rPr>
              <a:t>building</a:t>
            </a:r>
            <a:r>
              <a:rPr lang="en-US" sz="4800" u="none" dirty="0" smtClean="0">
                <a:latin typeface="Times New Roman" pitchFamily="18" charset="0"/>
              </a:rPr>
              <a:t> </a:t>
            </a:r>
            <a:r>
              <a:rPr lang="en-US" sz="4800" u="none" dirty="0">
                <a:latin typeface="Times New Roman" pitchFamily="18" charset="0"/>
              </a:rPr>
              <a:t>up others helps me understand</a:t>
            </a:r>
          </a:p>
        </p:txBody>
      </p:sp>
      <p:sp>
        <p:nvSpPr>
          <p:cNvPr id="95238" name="Line 6"/>
          <p:cNvSpPr>
            <a:spLocks noChangeShapeType="1"/>
          </p:cNvSpPr>
          <p:nvPr/>
        </p:nvSpPr>
        <p:spPr bwMode="auto">
          <a:xfrm>
            <a:off x="0" y="5029200"/>
            <a:ext cx="9144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6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9600" b="0" smtClean="0"/>
              <a:t>Ephesians 4</a:t>
            </a:r>
          </a:p>
        </p:txBody>
      </p:sp>
      <p:sp>
        <p:nvSpPr>
          <p:cNvPr id="126976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447800"/>
            <a:ext cx="9144000" cy="4876800"/>
          </a:xfrm>
        </p:spPr>
        <p:txBody>
          <a:bodyPr lIns="90488" tIns="44450" rIns="90488" bIns="44450"/>
          <a:lstStyle/>
          <a:p>
            <a:pPr>
              <a:spcBef>
                <a:spcPct val="5000"/>
              </a:spcBef>
              <a:buFont typeface="Wingdings" pitchFamily="2" charset="2"/>
              <a:buNone/>
              <a:defRPr/>
            </a:pPr>
            <a:r>
              <a:rPr lang="en-US" sz="5400" b="0" dirty="0" smtClean="0"/>
              <a:t>32 Be kind and compassionate to one another, forgiving each other, just as in Christ God forgave you.</a:t>
            </a:r>
          </a:p>
        </p:txBody>
      </p:sp>
      <p:sp>
        <p:nvSpPr>
          <p:cNvPr id="95236" name="Rectangle 4"/>
          <p:cNvSpPr>
            <a:spLocks noChangeArrowheads="1"/>
          </p:cNvSpPr>
          <p:nvPr/>
        </p:nvSpPr>
        <p:spPr bwMode="auto">
          <a:xfrm>
            <a:off x="0" y="4495800"/>
            <a:ext cx="4572000" cy="23622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7E"/>
              </a:gs>
              <a:gs pos="100000">
                <a:srgbClr val="00000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algn="l">
              <a:lnSpc>
                <a:spcPct val="70000"/>
              </a:lnSpc>
              <a:spcBef>
                <a:spcPct val="5000"/>
              </a:spcBef>
            </a:pPr>
            <a:r>
              <a:rPr lang="en-US" sz="4800" u="none">
                <a:latin typeface="Times New Roman" pitchFamily="18" charset="0"/>
              </a:rPr>
              <a:t>Old self</a:t>
            </a:r>
          </a:p>
          <a:p>
            <a:pPr algn="l">
              <a:lnSpc>
                <a:spcPct val="70000"/>
              </a:lnSpc>
              <a:spcBef>
                <a:spcPct val="5000"/>
              </a:spcBef>
            </a:pPr>
            <a:r>
              <a:rPr lang="en-US" sz="4800" u="none">
                <a:latin typeface="Times New Roman" pitchFamily="18" charset="0"/>
              </a:rPr>
              <a:t>No real reason to forgive</a:t>
            </a:r>
          </a:p>
        </p:txBody>
      </p:sp>
      <p:sp>
        <p:nvSpPr>
          <p:cNvPr id="95237" name="Rectangle 5"/>
          <p:cNvSpPr>
            <a:spLocks noChangeArrowheads="1"/>
          </p:cNvSpPr>
          <p:nvPr/>
        </p:nvSpPr>
        <p:spPr bwMode="auto">
          <a:xfrm>
            <a:off x="4572000" y="4495800"/>
            <a:ext cx="4572000" cy="23622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7E"/>
              </a:gs>
              <a:gs pos="100000">
                <a:srgbClr val="00000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algn="l">
              <a:lnSpc>
                <a:spcPct val="70000"/>
              </a:lnSpc>
              <a:spcBef>
                <a:spcPct val="5000"/>
              </a:spcBef>
            </a:pPr>
            <a:r>
              <a:rPr lang="en-US" sz="4800" u="none" dirty="0">
                <a:latin typeface="Times New Roman" pitchFamily="18" charset="0"/>
              </a:rPr>
              <a:t>New self</a:t>
            </a:r>
          </a:p>
          <a:p>
            <a:pPr algn="l">
              <a:lnSpc>
                <a:spcPct val="70000"/>
              </a:lnSpc>
              <a:spcBef>
                <a:spcPct val="5000"/>
              </a:spcBef>
            </a:pPr>
            <a:r>
              <a:rPr lang="en-US" sz="4400" u="none" dirty="0">
                <a:latin typeface="Times New Roman" pitchFamily="18" charset="0"/>
              </a:rPr>
              <a:t>Focus on </a:t>
            </a:r>
            <a:r>
              <a:rPr lang="en-US" sz="4400" u="none" dirty="0" smtClean="0">
                <a:latin typeface="Times New Roman" pitchFamily="18" charset="0"/>
              </a:rPr>
              <a:t>building</a:t>
            </a:r>
            <a:r>
              <a:rPr lang="en-US" sz="4800" u="none" dirty="0" smtClean="0">
                <a:latin typeface="Times New Roman" pitchFamily="18" charset="0"/>
              </a:rPr>
              <a:t> </a:t>
            </a:r>
            <a:r>
              <a:rPr lang="en-US" sz="4800" u="none" dirty="0">
                <a:latin typeface="Times New Roman" pitchFamily="18" charset="0"/>
              </a:rPr>
              <a:t>up others helps me understand</a:t>
            </a:r>
          </a:p>
        </p:txBody>
      </p:sp>
      <p:sp>
        <p:nvSpPr>
          <p:cNvPr id="95238" name="Line 6"/>
          <p:cNvSpPr>
            <a:spLocks noChangeShapeType="1"/>
          </p:cNvSpPr>
          <p:nvPr/>
        </p:nvSpPr>
        <p:spPr bwMode="auto">
          <a:xfrm>
            <a:off x="0" y="5029200"/>
            <a:ext cx="9144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2286000" y="152400"/>
            <a:ext cx="6705600" cy="64008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FF0000"/>
              </a:gs>
              <a:gs pos="100000">
                <a:srgbClr val="00000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lvl="0" algn="l">
              <a:lnSpc>
                <a:spcPct val="70000"/>
              </a:lnSpc>
              <a:spcBef>
                <a:spcPct val="5000"/>
              </a:spcBef>
              <a:buClr>
                <a:srgbClr val="FAFD00"/>
              </a:buClr>
            </a:pPr>
            <a:endParaRPr lang="en-US" sz="7200" u="none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  <a:p>
            <a:pPr lvl="0" algn="l">
              <a:lnSpc>
                <a:spcPct val="70000"/>
              </a:lnSpc>
              <a:spcBef>
                <a:spcPct val="5000"/>
              </a:spcBef>
              <a:buClr>
                <a:srgbClr val="FAFD00"/>
              </a:buClr>
            </a:pPr>
            <a:endParaRPr lang="en-US" sz="7200" u="none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  <a:p>
            <a:pPr lvl="0" algn="l">
              <a:lnSpc>
                <a:spcPct val="70000"/>
              </a:lnSpc>
              <a:spcBef>
                <a:spcPct val="5000"/>
              </a:spcBef>
              <a:buClr>
                <a:srgbClr val="FAFD00"/>
              </a:buClr>
            </a:pPr>
            <a:r>
              <a:rPr lang="en-US" sz="7200" u="none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What if you feel suspicious of another?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6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9600" b="0" smtClean="0"/>
              <a:t>Ephesians 4</a:t>
            </a:r>
          </a:p>
        </p:txBody>
      </p:sp>
      <p:sp>
        <p:nvSpPr>
          <p:cNvPr id="126976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447800"/>
            <a:ext cx="9144000" cy="4876800"/>
          </a:xfrm>
        </p:spPr>
        <p:txBody>
          <a:bodyPr lIns="90488" tIns="44450" rIns="90488" bIns="44450"/>
          <a:lstStyle/>
          <a:p>
            <a:pPr>
              <a:spcBef>
                <a:spcPct val="5000"/>
              </a:spcBef>
              <a:buFont typeface="Wingdings" pitchFamily="2" charset="2"/>
              <a:buNone/>
              <a:defRPr/>
            </a:pPr>
            <a:r>
              <a:rPr lang="en-US" sz="5400" b="0" dirty="0" smtClean="0"/>
              <a:t>32 Be kind and compassionate to one another, forgiving each other, just as in Christ God forgave you.</a:t>
            </a:r>
          </a:p>
        </p:txBody>
      </p:sp>
      <p:sp>
        <p:nvSpPr>
          <p:cNvPr id="95236" name="Rectangle 4"/>
          <p:cNvSpPr>
            <a:spLocks noChangeArrowheads="1"/>
          </p:cNvSpPr>
          <p:nvPr/>
        </p:nvSpPr>
        <p:spPr bwMode="auto">
          <a:xfrm>
            <a:off x="0" y="4495800"/>
            <a:ext cx="4572000" cy="23622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7E"/>
              </a:gs>
              <a:gs pos="100000">
                <a:srgbClr val="00000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algn="l">
              <a:lnSpc>
                <a:spcPct val="70000"/>
              </a:lnSpc>
              <a:spcBef>
                <a:spcPct val="5000"/>
              </a:spcBef>
            </a:pPr>
            <a:r>
              <a:rPr lang="en-US" sz="4800" u="none">
                <a:latin typeface="Times New Roman" pitchFamily="18" charset="0"/>
              </a:rPr>
              <a:t>Old self</a:t>
            </a:r>
          </a:p>
          <a:p>
            <a:pPr algn="l">
              <a:lnSpc>
                <a:spcPct val="70000"/>
              </a:lnSpc>
              <a:spcBef>
                <a:spcPct val="5000"/>
              </a:spcBef>
            </a:pPr>
            <a:r>
              <a:rPr lang="en-US" sz="4800" u="none">
                <a:latin typeface="Times New Roman" pitchFamily="18" charset="0"/>
              </a:rPr>
              <a:t>No real reason to forgive</a:t>
            </a:r>
          </a:p>
        </p:txBody>
      </p:sp>
      <p:sp>
        <p:nvSpPr>
          <p:cNvPr id="95237" name="Rectangle 5"/>
          <p:cNvSpPr>
            <a:spLocks noChangeArrowheads="1"/>
          </p:cNvSpPr>
          <p:nvPr/>
        </p:nvSpPr>
        <p:spPr bwMode="auto">
          <a:xfrm>
            <a:off x="4572000" y="4495800"/>
            <a:ext cx="4572000" cy="23622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7E"/>
              </a:gs>
              <a:gs pos="100000">
                <a:srgbClr val="00000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algn="l">
              <a:lnSpc>
                <a:spcPct val="70000"/>
              </a:lnSpc>
              <a:spcBef>
                <a:spcPct val="5000"/>
              </a:spcBef>
            </a:pPr>
            <a:r>
              <a:rPr lang="en-US" sz="4800" u="none" dirty="0">
                <a:latin typeface="Times New Roman" pitchFamily="18" charset="0"/>
              </a:rPr>
              <a:t>New self</a:t>
            </a:r>
          </a:p>
          <a:p>
            <a:pPr algn="l">
              <a:lnSpc>
                <a:spcPct val="70000"/>
              </a:lnSpc>
              <a:spcBef>
                <a:spcPct val="5000"/>
              </a:spcBef>
            </a:pPr>
            <a:r>
              <a:rPr lang="en-US" sz="4400" u="none" dirty="0">
                <a:latin typeface="Times New Roman" pitchFamily="18" charset="0"/>
              </a:rPr>
              <a:t>Focus on </a:t>
            </a:r>
            <a:r>
              <a:rPr lang="en-US" sz="4400" u="none" dirty="0" smtClean="0">
                <a:latin typeface="Times New Roman" pitchFamily="18" charset="0"/>
              </a:rPr>
              <a:t>building</a:t>
            </a:r>
            <a:r>
              <a:rPr lang="en-US" sz="4800" u="none" dirty="0" smtClean="0">
                <a:latin typeface="Times New Roman" pitchFamily="18" charset="0"/>
              </a:rPr>
              <a:t> </a:t>
            </a:r>
            <a:r>
              <a:rPr lang="en-US" sz="4800" u="none" dirty="0">
                <a:latin typeface="Times New Roman" pitchFamily="18" charset="0"/>
              </a:rPr>
              <a:t>up others helps me understand</a:t>
            </a:r>
          </a:p>
        </p:txBody>
      </p:sp>
      <p:sp>
        <p:nvSpPr>
          <p:cNvPr id="95238" name="Line 6"/>
          <p:cNvSpPr>
            <a:spLocks noChangeShapeType="1"/>
          </p:cNvSpPr>
          <p:nvPr/>
        </p:nvSpPr>
        <p:spPr bwMode="auto">
          <a:xfrm>
            <a:off x="0" y="5029200"/>
            <a:ext cx="9144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2286000" y="152400"/>
            <a:ext cx="6705600" cy="64008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FF0000"/>
              </a:gs>
              <a:gs pos="100000">
                <a:srgbClr val="00000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lvl="0" algn="l">
              <a:lnSpc>
                <a:spcPct val="70000"/>
              </a:lnSpc>
              <a:spcBef>
                <a:spcPct val="5000"/>
              </a:spcBef>
              <a:buClr>
                <a:srgbClr val="FAFD00"/>
              </a:buClr>
              <a:buFont typeface="Wingdings" pitchFamily="2" charset="2"/>
              <a:buChar char="Ø"/>
            </a:pPr>
            <a:r>
              <a:rPr lang="en-US" sz="3600" u="none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Is my suspicion based on objective, factual knowledge, or only hearsay, my own imagination, or circumstantial evidence?</a:t>
            </a:r>
          </a:p>
          <a:p>
            <a:pPr lvl="0" algn="l">
              <a:lnSpc>
                <a:spcPct val="70000"/>
              </a:lnSpc>
              <a:spcBef>
                <a:spcPct val="5000"/>
              </a:spcBef>
              <a:buClr>
                <a:srgbClr val="FAFD00"/>
              </a:buClr>
              <a:buFont typeface="Wingdings" pitchFamily="2" charset="2"/>
              <a:buChar char="Ø"/>
            </a:pPr>
            <a:r>
              <a:rPr lang="en-US" sz="3600" u="none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Have I taken the time to suspend judgment until I hear the other side of the story, from the one I suspect?</a:t>
            </a:r>
          </a:p>
          <a:p>
            <a:pPr lvl="0" algn="l">
              <a:lnSpc>
                <a:spcPct val="70000"/>
              </a:lnSpc>
              <a:spcBef>
                <a:spcPct val="5000"/>
              </a:spcBef>
              <a:buClr>
                <a:srgbClr val="FAFD00"/>
              </a:buClr>
              <a:buFont typeface="Wingdings" pitchFamily="2" charset="2"/>
              <a:buChar char="Ø"/>
            </a:pPr>
            <a:r>
              <a:rPr lang="en-US" sz="3600" u="none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Even if the wrongdoing I suspect is real, is it significant? Or is this a common failing that people have all the time, and not important enough to make a big deal about?</a:t>
            </a:r>
          </a:p>
          <a:p>
            <a:pPr lvl="0" algn="l">
              <a:lnSpc>
                <a:spcPct val="70000"/>
              </a:lnSpc>
              <a:spcBef>
                <a:spcPct val="5000"/>
              </a:spcBef>
              <a:buClr>
                <a:srgbClr val="FAFD00"/>
              </a:buClr>
              <a:buFont typeface="Wingdings" pitchFamily="2" charset="2"/>
              <a:buChar char="Ø"/>
            </a:pPr>
            <a:r>
              <a:rPr lang="en-US" sz="3600" u="none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Am I being self-righteous? Am I upset about sin that is no different from what I do all the time as well? 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6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9600" b="0" smtClean="0"/>
              <a:t>Ephesians 4</a:t>
            </a:r>
          </a:p>
        </p:txBody>
      </p:sp>
      <p:sp>
        <p:nvSpPr>
          <p:cNvPr id="126976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447800"/>
            <a:ext cx="9144000" cy="4876800"/>
          </a:xfrm>
        </p:spPr>
        <p:txBody>
          <a:bodyPr lIns="90488" tIns="44450" rIns="90488" bIns="44450"/>
          <a:lstStyle/>
          <a:p>
            <a:pPr>
              <a:spcBef>
                <a:spcPct val="5000"/>
              </a:spcBef>
              <a:buFont typeface="Wingdings" pitchFamily="2" charset="2"/>
              <a:buNone/>
              <a:defRPr/>
            </a:pPr>
            <a:r>
              <a:rPr lang="en-US" sz="5400" b="0" dirty="0" smtClean="0"/>
              <a:t>32 Be kind and compassionate to one another, forgiving each other, just as in Christ God forgave you.</a:t>
            </a:r>
          </a:p>
        </p:txBody>
      </p:sp>
      <p:sp>
        <p:nvSpPr>
          <p:cNvPr id="95236" name="Rectangle 4"/>
          <p:cNvSpPr>
            <a:spLocks noChangeArrowheads="1"/>
          </p:cNvSpPr>
          <p:nvPr/>
        </p:nvSpPr>
        <p:spPr bwMode="auto">
          <a:xfrm>
            <a:off x="0" y="4495800"/>
            <a:ext cx="4572000" cy="23622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7E"/>
              </a:gs>
              <a:gs pos="100000">
                <a:srgbClr val="00000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algn="l">
              <a:lnSpc>
                <a:spcPct val="70000"/>
              </a:lnSpc>
              <a:spcBef>
                <a:spcPct val="5000"/>
              </a:spcBef>
            </a:pPr>
            <a:r>
              <a:rPr lang="en-US" sz="4800" u="none">
                <a:latin typeface="Times New Roman" pitchFamily="18" charset="0"/>
              </a:rPr>
              <a:t>Old self</a:t>
            </a:r>
          </a:p>
          <a:p>
            <a:pPr algn="l">
              <a:lnSpc>
                <a:spcPct val="70000"/>
              </a:lnSpc>
              <a:spcBef>
                <a:spcPct val="5000"/>
              </a:spcBef>
            </a:pPr>
            <a:r>
              <a:rPr lang="en-US" sz="4800" u="none">
                <a:latin typeface="Times New Roman" pitchFamily="18" charset="0"/>
              </a:rPr>
              <a:t>No real reason to forgive</a:t>
            </a:r>
          </a:p>
        </p:txBody>
      </p:sp>
      <p:sp>
        <p:nvSpPr>
          <p:cNvPr id="95237" name="Rectangle 5"/>
          <p:cNvSpPr>
            <a:spLocks noChangeArrowheads="1"/>
          </p:cNvSpPr>
          <p:nvPr/>
        </p:nvSpPr>
        <p:spPr bwMode="auto">
          <a:xfrm>
            <a:off x="4572000" y="4495800"/>
            <a:ext cx="4572000" cy="23622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7E"/>
              </a:gs>
              <a:gs pos="100000">
                <a:srgbClr val="00000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algn="l">
              <a:lnSpc>
                <a:spcPct val="70000"/>
              </a:lnSpc>
              <a:spcBef>
                <a:spcPct val="5000"/>
              </a:spcBef>
            </a:pPr>
            <a:r>
              <a:rPr lang="en-US" sz="4800" u="none" dirty="0">
                <a:latin typeface="Times New Roman" pitchFamily="18" charset="0"/>
              </a:rPr>
              <a:t>New self</a:t>
            </a:r>
          </a:p>
          <a:p>
            <a:pPr algn="l">
              <a:lnSpc>
                <a:spcPct val="70000"/>
              </a:lnSpc>
              <a:spcBef>
                <a:spcPct val="5000"/>
              </a:spcBef>
            </a:pPr>
            <a:r>
              <a:rPr lang="en-US" sz="4400" u="none" dirty="0">
                <a:latin typeface="Times New Roman" pitchFamily="18" charset="0"/>
              </a:rPr>
              <a:t>Focus on </a:t>
            </a:r>
            <a:r>
              <a:rPr lang="en-US" sz="4400" u="none" dirty="0" smtClean="0">
                <a:latin typeface="Times New Roman" pitchFamily="18" charset="0"/>
              </a:rPr>
              <a:t>building</a:t>
            </a:r>
            <a:r>
              <a:rPr lang="en-US" sz="4800" u="none" dirty="0" smtClean="0">
                <a:latin typeface="Times New Roman" pitchFamily="18" charset="0"/>
              </a:rPr>
              <a:t> </a:t>
            </a:r>
            <a:r>
              <a:rPr lang="en-US" sz="4800" u="none" dirty="0">
                <a:latin typeface="Times New Roman" pitchFamily="18" charset="0"/>
              </a:rPr>
              <a:t>up others helps me understand</a:t>
            </a:r>
          </a:p>
        </p:txBody>
      </p:sp>
      <p:sp>
        <p:nvSpPr>
          <p:cNvPr id="95238" name="Line 6"/>
          <p:cNvSpPr>
            <a:spLocks noChangeShapeType="1"/>
          </p:cNvSpPr>
          <p:nvPr/>
        </p:nvSpPr>
        <p:spPr bwMode="auto">
          <a:xfrm>
            <a:off x="0" y="5029200"/>
            <a:ext cx="9144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2286000" y="76200"/>
            <a:ext cx="6705600" cy="67056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FF0000"/>
              </a:gs>
              <a:gs pos="100000">
                <a:srgbClr val="00000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lvl="0" algn="l">
              <a:lnSpc>
                <a:spcPct val="77000"/>
              </a:lnSpc>
              <a:spcBef>
                <a:spcPct val="5000"/>
              </a:spcBef>
              <a:buClr>
                <a:srgbClr val="FAFD00"/>
              </a:buClr>
              <a:buFont typeface="Wingdings" pitchFamily="2" charset="2"/>
              <a:buChar char="Ø"/>
            </a:pPr>
            <a:r>
              <a:rPr lang="en-US" sz="3600" u="none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Am I judging motives? Is it the deed or the motivation I suspect that upsets me?</a:t>
            </a:r>
          </a:p>
          <a:p>
            <a:pPr lvl="0" algn="l">
              <a:lnSpc>
                <a:spcPct val="70000"/>
              </a:lnSpc>
              <a:spcBef>
                <a:spcPct val="5000"/>
              </a:spcBef>
              <a:buClr>
                <a:srgbClr val="FAFD00"/>
              </a:buClr>
              <a:buFont typeface="Wingdings" pitchFamily="2" charset="2"/>
              <a:buChar char="Ø"/>
            </a:pPr>
            <a:r>
              <a:rPr lang="en-US" sz="3600" u="none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If the problem is real and serious, am I prepared to help the person?</a:t>
            </a:r>
          </a:p>
          <a:p>
            <a:pPr lvl="0" algn="l">
              <a:lnSpc>
                <a:spcPct val="70000"/>
              </a:lnSpc>
              <a:spcBef>
                <a:spcPct val="5000"/>
              </a:spcBef>
              <a:buClr>
                <a:srgbClr val="FAFD00"/>
              </a:buClr>
              <a:buFont typeface="Wingdings" pitchFamily="2" charset="2"/>
              <a:buChar char="Ø"/>
            </a:pPr>
            <a:r>
              <a:rPr lang="en-US" sz="3600" u="none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Am I an armchair critic, or an engaged believer prepared to extend loving discipline or advice?</a:t>
            </a:r>
          </a:p>
          <a:p>
            <a:pPr lvl="0" algn="l">
              <a:lnSpc>
                <a:spcPct val="70000"/>
              </a:lnSpc>
              <a:spcBef>
                <a:spcPct val="5000"/>
              </a:spcBef>
              <a:buClr>
                <a:srgbClr val="FAFD00"/>
              </a:buClr>
              <a:buFont typeface="Wingdings" pitchFamily="2" charset="2"/>
              <a:buChar char="Ø"/>
            </a:pPr>
            <a:r>
              <a:rPr lang="en-US" sz="3600" u="none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How do I know Satan isn’t speaking to me right now? Have I prayed and asked to take God’s view of this situation?</a:t>
            </a:r>
          </a:p>
          <a:p>
            <a:pPr algn="l">
              <a:lnSpc>
                <a:spcPct val="70000"/>
              </a:lnSpc>
              <a:spcBef>
                <a:spcPct val="5000"/>
              </a:spcBef>
              <a:buClr>
                <a:srgbClr val="FAFD00"/>
              </a:buClr>
              <a:buFont typeface="Wingdings" pitchFamily="2" charset="2"/>
              <a:buChar char="Ø"/>
            </a:pPr>
            <a:r>
              <a:rPr lang="en-US" sz="3600" u="none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Careless, immature believers rarely ask any of these questions. They just run with any suspicion Satan suggests with reckless abandon.</a:t>
            </a:r>
          </a:p>
          <a:p>
            <a:pPr lvl="0" algn="l">
              <a:lnSpc>
                <a:spcPct val="70000"/>
              </a:lnSpc>
              <a:spcBef>
                <a:spcPct val="5000"/>
              </a:spcBef>
              <a:buClr>
                <a:srgbClr val="FAFD00"/>
              </a:buClr>
              <a:buFont typeface="Wingdings" pitchFamily="2" charset="2"/>
              <a:buChar char="Ø"/>
            </a:pPr>
            <a:endParaRPr lang="en-US" sz="3600" u="none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6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9600" smtClean="0"/>
              <a:t>Ephesians 4</a:t>
            </a:r>
          </a:p>
        </p:txBody>
      </p:sp>
      <p:sp>
        <p:nvSpPr>
          <p:cNvPr id="126976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447800"/>
            <a:ext cx="9144000" cy="4876800"/>
          </a:xfrm>
        </p:spPr>
        <p:txBody>
          <a:bodyPr lIns="90488" tIns="44450" rIns="90488" bIns="44450"/>
          <a:lstStyle/>
          <a:p>
            <a:pPr>
              <a:spcBef>
                <a:spcPct val="5000"/>
              </a:spcBef>
              <a:buFont typeface="Wingdings" pitchFamily="2" charset="2"/>
              <a:buNone/>
              <a:defRPr/>
            </a:pPr>
            <a:r>
              <a:rPr lang="en-US" sz="5400" smtClean="0"/>
              <a:t>32 Be kind and compassionate to one another, forgiving each other, just as in Christ God forgave you.</a:t>
            </a:r>
          </a:p>
        </p:txBody>
      </p:sp>
      <p:sp>
        <p:nvSpPr>
          <p:cNvPr id="110596" name="Rectangle 4"/>
          <p:cNvSpPr>
            <a:spLocks noChangeArrowheads="1"/>
          </p:cNvSpPr>
          <p:nvPr/>
        </p:nvSpPr>
        <p:spPr bwMode="auto">
          <a:xfrm>
            <a:off x="0" y="4495800"/>
            <a:ext cx="4572000" cy="23622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7E"/>
              </a:gs>
              <a:gs pos="100000">
                <a:srgbClr val="00000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algn="l">
              <a:lnSpc>
                <a:spcPct val="70000"/>
              </a:lnSpc>
              <a:spcBef>
                <a:spcPct val="5000"/>
              </a:spcBef>
            </a:pPr>
            <a:r>
              <a:rPr lang="en-US" sz="4800" u="none">
                <a:latin typeface="Times New Roman" pitchFamily="18" charset="0"/>
              </a:rPr>
              <a:t>Old self</a:t>
            </a:r>
          </a:p>
          <a:p>
            <a:pPr algn="l">
              <a:lnSpc>
                <a:spcPct val="70000"/>
              </a:lnSpc>
              <a:spcBef>
                <a:spcPct val="5000"/>
              </a:spcBef>
            </a:pPr>
            <a:r>
              <a:rPr lang="en-US" sz="4800" u="none">
                <a:latin typeface="Times New Roman" pitchFamily="18" charset="0"/>
              </a:rPr>
              <a:t>No real reason to forgive</a:t>
            </a:r>
          </a:p>
        </p:txBody>
      </p:sp>
      <p:sp>
        <p:nvSpPr>
          <p:cNvPr id="110597" name="Rectangle 5"/>
          <p:cNvSpPr>
            <a:spLocks noChangeArrowheads="1"/>
          </p:cNvSpPr>
          <p:nvPr/>
        </p:nvSpPr>
        <p:spPr bwMode="auto">
          <a:xfrm>
            <a:off x="4572000" y="4495800"/>
            <a:ext cx="4572000" cy="23622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7E"/>
              </a:gs>
              <a:gs pos="100000">
                <a:srgbClr val="00000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algn="l">
              <a:lnSpc>
                <a:spcPct val="70000"/>
              </a:lnSpc>
              <a:spcBef>
                <a:spcPct val="5000"/>
              </a:spcBef>
            </a:pPr>
            <a:r>
              <a:rPr lang="en-US" sz="4800" u="none">
                <a:latin typeface="Times New Roman" pitchFamily="18" charset="0"/>
              </a:rPr>
              <a:t>New self</a:t>
            </a:r>
          </a:p>
          <a:p>
            <a:pPr algn="l">
              <a:lnSpc>
                <a:spcPct val="70000"/>
              </a:lnSpc>
              <a:spcBef>
                <a:spcPct val="5000"/>
              </a:spcBef>
            </a:pPr>
            <a:r>
              <a:rPr lang="en-US" sz="4800" u="none">
                <a:latin typeface="Times New Roman" pitchFamily="18" charset="0"/>
              </a:rPr>
              <a:t>Focus on build up others helps me understand</a:t>
            </a:r>
          </a:p>
        </p:txBody>
      </p:sp>
      <p:sp>
        <p:nvSpPr>
          <p:cNvPr id="110598" name="Line 6"/>
          <p:cNvSpPr>
            <a:spLocks noChangeShapeType="1"/>
          </p:cNvSpPr>
          <p:nvPr/>
        </p:nvSpPr>
        <p:spPr bwMode="auto">
          <a:xfrm>
            <a:off x="0" y="5029200"/>
            <a:ext cx="9144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9778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9600" smtClean="0"/>
              <a:t>Ephesians 4</a:t>
            </a:r>
          </a:p>
        </p:txBody>
      </p:sp>
      <p:sp>
        <p:nvSpPr>
          <p:cNvPr id="1099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95400"/>
            <a:ext cx="9144000" cy="4876800"/>
          </a:xfrm>
        </p:spPr>
        <p:txBody>
          <a:bodyPr lIns="90488" tIns="44450" rIns="90488" bIns="44450"/>
          <a:lstStyle/>
          <a:p>
            <a:pPr>
              <a:spcBef>
                <a:spcPct val="5000"/>
              </a:spcBef>
              <a:buFont typeface="Wingdings" pitchFamily="2" charset="2"/>
              <a:buNone/>
              <a:defRPr/>
            </a:pPr>
            <a:r>
              <a:rPr lang="en-US" sz="6000" dirty="0" smtClean="0"/>
              <a:t>23 and that you </a:t>
            </a:r>
            <a:r>
              <a:rPr lang="en-US" sz="6000" u="sng" dirty="0" smtClean="0"/>
              <a:t>be renewed in the spirit of your mind</a:t>
            </a:r>
          </a:p>
        </p:txBody>
      </p:sp>
      <p:cxnSp>
        <p:nvCxnSpPr>
          <p:cNvPr id="6" name="Straight Arrow Connector 5"/>
          <p:cNvCxnSpPr/>
          <p:nvPr/>
        </p:nvCxnSpPr>
        <p:spPr bwMode="auto">
          <a:xfrm flipV="1">
            <a:off x="2590800" y="1752600"/>
            <a:ext cx="2438400" cy="1981200"/>
          </a:xfrm>
          <a:prstGeom prst="straightConnector1">
            <a:avLst/>
          </a:prstGeom>
          <a:noFill/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381000" y="2971800"/>
            <a:ext cx="4800600" cy="16002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7E"/>
              </a:gs>
              <a:gs pos="100000">
                <a:srgbClr val="000000"/>
              </a:gs>
            </a:gsLst>
            <a:lin ang="5400000" scaled="1"/>
          </a:gradFill>
          <a:ln w="1905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algn="l">
              <a:lnSpc>
                <a:spcPct val="77000"/>
              </a:lnSpc>
              <a:spcBef>
                <a:spcPct val="5000"/>
              </a:spcBef>
            </a:pPr>
            <a:r>
              <a:rPr lang="en-US" sz="6600" u="none" dirty="0" smtClean="0">
                <a:latin typeface="Times New Roman" pitchFamily="18" charset="0"/>
              </a:rPr>
              <a:t>Ongoing, but passive</a:t>
            </a:r>
            <a:endParaRPr lang="en-US" sz="6600" u="none" dirty="0">
              <a:latin typeface="Times New Roman" pitchFamily="18" charset="0"/>
            </a:endParaRP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457200" y="4648200"/>
            <a:ext cx="7543800" cy="16002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7E"/>
              </a:gs>
              <a:gs pos="100000">
                <a:srgbClr val="000000"/>
              </a:gs>
            </a:gsLst>
            <a:lin ang="5400000" scaled="1"/>
          </a:gradFill>
          <a:ln w="1905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algn="l">
              <a:lnSpc>
                <a:spcPct val="77000"/>
              </a:lnSpc>
              <a:spcBef>
                <a:spcPct val="5000"/>
              </a:spcBef>
            </a:pPr>
            <a:r>
              <a:rPr lang="en-US" sz="6600" u="none" dirty="0" smtClean="0">
                <a:latin typeface="Times New Roman" pitchFamily="18" charset="0"/>
              </a:rPr>
              <a:t>Therefore we don’t renew our own minds</a:t>
            </a:r>
            <a:endParaRPr lang="en-US" sz="6600" u="none" dirty="0">
              <a:latin typeface="Times New Roman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795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9600" smtClean="0"/>
              <a:t>Ephesians 4</a:t>
            </a:r>
          </a:p>
        </p:txBody>
      </p:sp>
      <p:sp>
        <p:nvSpPr>
          <p:cNvPr id="127795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447800"/>
            <a:ext cx="9144000" cy="4876800"/>
          </a:xfrm>
        </p:spPr>
        <p:txBody>
          <a:bodyPr lIns="90488" tIns="44450" rIns="90488" bIns="44450"/>
          <a:lstStyle/>
          <a:p>
            <a:pPr>
              <a:spcBef>
                <a:spcPct val="5000"/>
              </a:spcBef>
              <a:buFont typeface="Wingdings" pitchFamily="2" charset="2"/>
              <a:buNone/>
              <a:defRPr/>
            </a:pPr>
            <a:r>
              <a:rPr lang="en-US" sz="5400" smtClean="0"/>
              <a:t>32 Be kind and compassionate to one another, forgiving each other, just as in Christ God forgave you.</a:t>
            </a:r>
          </a:p>
        </p:txBody>
      </p:sp>
      <p:sp>
        <p:nvSpPr>
          <p:cNvPr id="1277956" name="Rectangle 4"/>
          <p:cNvSpPr>
            <a:spLocks noChangeArrowheads="1"/>
          </p:cNvSpPr>
          <p:nvPr/>
        </p:nvSpPr>
        <p:spPr bwMode="auto">
          <a:xfrm>
            <a:off x="0" y="4495800"/>
            <a:ext cx="4572000" cy="23622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7E"/>
              </a:gs>
              <a:gs pos="100000">
                <a:srgbClr val="00000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 algn="l">
              <a:lnSpc>
                <a:spcPct val="70000"/>
              </a:lnSpc>
              <a:spcBef>
                <a:spcPct val="5000"/>
              </a:spcBef>
              <a:defRPr/>
            </a:pPr>
            <a:r>
              <a:rPr lang="en-US" sz="4800" b="1" u="none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Old self</a:t>
            </a:r>
          </a:p>
          <a:p>
            <a:pPr algn="l">
              <a:lnSpc>
                <a:spcPct val="70000"/>
              </a:lnSpc>
              <a:spcBef>
                <a:spcPct val="5000"/>
              </a:spcBef>
              <a:defRPr/>
            </a:pPr>
            <a:r>
              <a:rPr lang="en-US" sz="4800" b="1" u="none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Feels my bitterness is justified</a:t>
            </a:r>
          </a:p>
        </p:txBody>
      </p:sp>
      <p:sp>
        <p:nvSpPr>
          <p:cNvPr id="1277957" name="Rectangle 5"/>
          <p:cNvSpPr>
            <a:spLocks noChangeArrowheads="1"/>
          </p:cNvSpPr>
          <p:nvPr/>
        </p:nvSpPr>
        <p:spPr bwMode="auto">
          <a:xfrm>
            <a:off x="4572000" y="4495800"/>
            <a:ext cx="4572000" cy="23622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7E"/>
              </a:gs>
              <a:gs pos="100000">
                <a:srgbClr val="00000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 algn="l">
              <a:lnSpc>
                <a:spcPct val="70000"/>
              </a:lnSpc>
              <a:spcBef>
                <a:spcPct val="5000"/>
              </a:spcBef>
              <a:defRPr/>
            </a:pPr>
            <a:r>
              <a:rPr lang="en-US" sz="4800" b="1" u="none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New self</a:t>
            </a:r>
          </a:p>
          <a:p>
            <a:pPr algn="l">
              <a:lnSpc>
                <a:spcPct val="70000"/>
              </a:lnSpc>
              <a:spcBef>
                <a:spcPct val="5000"/>
              </a:spcBef>
              <a:defRPr/>
            </a:pPr>
            <a:r>
              <a:rPr lang="en-US" sz="48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Never</a:t>
            </a:r>
            <a:r>
              <a:rPr lang="en-US" sz="4800" b="1" u="none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tries to justify bitterness</a:t>
            </a:r>
          </a:p>
        </p:txBody>
      </p:sp>
      <p:sp>
        <p:nvSpPr>
          <p:cNvPr id="117766" name="Line 6"/>
          <p:cNvSpPr>
            <a:spLocks noChangeShapeType="1"/>
          </p:cNvSpPr>
          <p:nvPr/>
        </p:nvSpPr>
        <p:spPr bwMode="auto">
          <a:xfrm>
            <a:off x="0" y="5029200"/>
            <a:ext cx="9144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7767" name="Rectangle 7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7E"/>
              </a:gs>
              <a:gs pos="100000">
                <a:srgbClr val="00000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algn="l">
              <a:lnSpc>
                <a:spcPct val="77000"/>
              </a:lnSpc>
              <a:spcBef>
                <a:spcPct val="5000"/>
              </a:spcBef>
            </a:pPr>
            <a:r>
              <a:rPr lang="en-US" sz="6000" u="none" dirty="0">
                <a:latin typeface="Times New Roman" pitchFamily="18" charset="0"/>
              </a:rPr>
              <a:t>Steps to a life of peace:</a:t>
            </a:r>
          </a:p>
          <a:p>
            <a:pPr algn="l">
              <a:lnSpc>
                <a:spcPct val="77000"/>
              </a:lnSpc>
              <a:spcBef>
                <a:spcPct val="5000"/>
              </a:spcBef>
            </a:pPr>
            <a:r>
              <a:rPr lang="en-US" sz="4800" u="none" dirty="0">
                <a:latin typeface="Times New Roman" pitchFamily="18" charset="0"/>
              </a:rPr>
              <a:t>1. Peace with God</a:t>
            </a:r>
          </a:p>
          <a:p>
            <a:pPr algn="l">
              <a:lnSpc>
                <a:spcPct val="77000"/>
              </a:lnSpc>
              <a:spcBef>
                <a:spcPct val="5000"/>
              </a:spcBef>
            </a:pPr>
            <a:r>
              <a:rPr lang="en-US" sz="4800" u="none" dirty="0">
                <a:latin typeface="Times New Roman" pitchFamily="18" charset="0"/>
              </a:rPr>
              <a:t>2. Admit that peace with others is </a:t>
            </a:r>
            <a:br>
              <a:rPr lang="en-US" sz="4800" u="none" dirty="0">
                <a:latin typeface="Times New Roman" pitchFamily="18" charset="0"/>
              </a:rPr>
            </a:br>
            <a:r>
              <a:rPr lang="en-US" sz="4800" u="none" dirty="0">
                <a:latin typeface="Times New Roman" pitchFamily="18" charset="0"/>
              </a:rPr>
              <a:t>    God’s will for me</a:t>
            </a:r>
          </a:p>
          <a:p>
            <a:pPr algn="l">
              <a:lnSpc>
                <a:spcPct val="77000"/>
              </a:lnSpc>
              <a:spcBef>
                <a:spcPct val="5000"/>
              </a:spcBef>
            </a:pPr>
            <a:r>
              <a:rPr lang="en-US" sz="4800" u="none" dirty="0">
                <a:latin typeface="Times New Roman" pitchFamily="18" charset="0"/>
              </a:rPr>
              <a:t>3. </a:t>
            </a:r>
            <a:r>
              <a:rPr lang="en-US" sz="4800" u="none" dirty="0" smtClean="0">
                <a:latin typeface="Times New Roman" pitchFamily="18" charset="0"/>
              </a:rPr>
              <a:t>Realize I have laid </a:t>
            </a:r>
            <a:r>
              <a:rPr lang="en-US" sz="4800" u="none" dirty="0">
                <a:latin typeface="Times New Roman" pitchFamily="18" charset="0"/>
              </a:rPr>
              <a:t>aside the </a:t>
            </a:r>
            <a:br>
              <a:rPr lang="en-US" sz="4800" u="none" dirty="0">
                <a:latin typeface="Times New Roman" pitchFamily="18" charset="0"/>
              </a:rPr>
            </a:br>
            <a:r>
              <a:rPr lang="en-US" sz="4800" u="none" dirty="0">
                <a:latin typeface="Times New Roman" pitchFamily="18" charset="0"/>
              </a:rPr>
              <a:t>    old self and put on the new</a:t>
            </a:r>
          </a:p>
          <a:p>
            <a:pPr algn="l">
              <a:lnSpc>
                <a:spcPct val="77000"/>
              </a:lnSpc>
              <a:spcBef>
                <a:spcPct val="5000"/>
              </a:spcBef>
            </a:pPr>
            <a:r>
              <a:rPr lang="en-US" sz="4800" u="none" dirty="0">
                <a:latin typeface="Times New Roman" pitchFamily="18" charset="0"/>
              </a:rPr>
              <a:t>4. Commit to getting the guidance </a:t>
            </a:r>
            <a:br>
              <a:rPr lang="en-US" sz="4800" u="none" dirty="0">
                <a:latin typeface="Times New Roman" pitchFamily="18" charset="0"/>
              </a:rPr>
            </a:br>
            <a:r>
              <a:rPr lang="en-US" sz="4800" u="none" dirty="0">
                <a:latin typeface="Times New Roman" pitchFamily="18" charset="0"/>
              </a:rPr>
              <a:t>    needed to resolve conflict or </a:t>
            </a:r>
            <a:br>
              <a:rPr lang="en-US" sz="4800" u="none" dirty="0">
                <a:latin typeface="Times New Roman" pitchFamily="18" charset="0"/>
              </a:rPr>
            </a:br>
            <a:r>
              <a:rPr lang="en-US" sz="4800" u="none" dirty="0">
                <a:latin typeface="Times New Roman" pitchFamily="18" charset="0"/>
              </a:rPr>
              <a:t>    resentment</a:t>
            </a:r>
          </a:p>
          <a:p>
            <a:pPr algn="l">
              <a:lnSpc>
                <a:spcPct val="77000"/>
              </a:lnSpc>
              <a:spcBef>
                <a:spcPct val="5000"/>
              </a:spcBef>
            </a:pPr>
            <a:r>
              <a:rPr lang="en-US" sz="4800" u="none" dirty="0">
                <a:latin typeface="Times New Roman" pitchFamily="18" charset="0"/>
              </a:rPr>
              <a:t>    - Mature counsel</a:t>
            </a:r>
          </a:p>
          <a:p>
            <a:pPr algn="l">
              <a:lnSpc>
                <a:spcPct val="77000"/>
              </a:lnSpc>
              <a:spcBef>
                <a:spcPct val="5000"/>
              </a:spcBef>
            </a:pPr>
            <a:r>
              <a:rPr lang="en-US" sz="4800" u="none" dirty="0">
                <a:latin typeface="Times New Roman" pitchFamily="18" charset="0"/>
              </a:rPr>
              <a:t>    - Ken </a:t>
            </a:r>
            <a:r>
              <a:rPr lang="en-US" sz="4800" u="none" dirty="0" err="1">
                <a:latin typeface="Times New Roman" pitchFamily="18" charset="0"/>
              </a:rPr>
              <a:t>Sande</a:t>
            </a:r>
            <a:r>
              <a:rPr lang="en-US" sz="4800" u="none" dirty="0">
                <a:latin typeface="Times New Roman" pitchFamily="18" charset="0"/>
              </a:rPr>
              <a:t>, </a:t>
            </a:r>
            <a:r>
              <a:rPr lang="en-US" sz="4800" i="1" u="none" dirty="0">
                <a:latin typeface="Times New Roman" pitchFamily="18" charset="0"/>
              </a:rPr>
              <a:t>The Peacemaker</a:t>
            </a: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77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77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177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177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177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177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9778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9600" smtClean="0"/>
              <a:t>Ephesians 4</a:t>
            </a:r>
          </a:p>
        </p:txBody>
      </p:sp>
      <p:sp>
        <p:nvSpPr>
          <p:cNvPr id="1099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95400"/>
            <a:ext cx="9144000" cy="4876800"/>
          </a:xfrm>
        </p:spPr>
        <p:txBody>
          <a:bodyPr lIns="90488" tIns="44450" rIns="90488" bIns="44450"/>
          <a:lstStyle/>
          <a:p>
            <a:pPr>
              <a:spcBef>
                <a:spcPct val="5000"/>
              </a:spcBef>
              <a:buFont typeface="Wingdings" pitchFamily="2" charset="2"/>
              <a:buNone/>
              <a:defRPr/>
            </a:pPr>
            <a:r>
              <a:rPr lang="en-US" sz="6000" dirty="0" smtClean="0"/>
              <a:t>23 and that you </a:t>
            </a:r>
            <a:r>
              <a:rPr lang="en-US" sz="6000" u="sng" dirty="0" smtClean="0"/>
              <a:t>be renewed in the spirit of your mind</a:t>
            </a:r>
          </a:p>
        </p:txBody>
      </p:sp>
      <p:cxnSp>
        <p:nvCxnSpPr>
          <p:cNvPr id="6" name="Straight Arrow Connector 5"/>
          <p:cNvCxnSpPr/>
          <p:nvPr/>
        </p:nvCxnSpPr>
        <p:spPr bwMode="auto">
          <a:xfrm flipV="1">
            <a:off x="2590800" y="1752600"/>
            <a:ext cx="2438400" cy="1981200"/>
          </a:xfrm>
          <a:prstGeom prst="straightConnector1">
            <a:avLst/>
          </a:prstGeom>
          <a:noFill/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381000" y="2971800"/>
            <a:ext cx="4800600" cy="16002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7E"/>
              </a:gs>
              <a:gs pos="100000">
                <a:srgbClr val="000000"/>
              </a:gs>
            </a:gsLst>
            <a:lin ang="5400000" scaled="1"/>
          </a:gradFill>
          <a:ln w="1905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algn="l">
              <a:lnSpc>
                <a:spcPct val="77000"/>
              </a:lnSpc>
              <a:spcBef>
                <a:spcPct val="5000"/>
              </a:spcBef>
            </a:pPr>
            <a:r>
              <a:rPr lang="en-US" sz="6600" u="none" dirty="0" smtClean="0">
                <a:latin typeface="Times New Roman" pitchFamily="18" charset="0"/>
              </a:rPr>
              <a:t>Ongoing, but passive</a:t>
            </a:r>
            <a:endParaRPr lang="en-US" sz="6600" u="none" dirty="0">
              <a:latin typeface="Times New Roman" pitchFamily="18" charset="0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381000" y="4724400"/>
            <a:ext cx="8153400" cy="16002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7E"/>
              </a:gs>
              <a:gs pos="100000">
                <a:srgbClr val="000000"/>
              </a:gs>
            </a:gsLst>
            <a:lin ang="5400000" scaled="1"/>
          </a:gradFill>
          <a:ln w="1905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algn="l">
              <a:lnSpc>
                <a:spcPct val="77000"/>
              </a:lnSpc>
              <a:spcBef>
                <a:spcPct val="5000"/>
              </a:spcBef>
            </a:pPr>
            <a:r>
              <a:rPr lang="en-US" sz="6600" u="none" dirty="0" smtClean="0">
                <a:latin typeface="Times New Roman" pitchFamily="18" charset="0"/>
              </a:rPr>
              <a:t>God changes us from being takers </a:t>
            </a:r>
            <a:r>
              <a:rPr lang="en-US" sz="6600" u="none" dirty="0">
                <a:latin typeface="Times New Roman" pitchFamily="18" charset="0"/>
              </a:rPr>
              <a:t>to </a:t>
            </a:r>
            <a:r>
              <a:rPr lang="en-US" sz="6600" u="none" dirty="0" smtClean="0">
                <a:latin typeface="Times New Roman" pitchFamily="18" charset="0"/>
              </a:rPr>
              <a:t>givers</a:t>
            </a:r>
            <a:endParaRPr lang="en-US" sz="6600" u="none" dirty="0">
              <a:latin typeface="Times New Roman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9778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9600" smtClean="0"/>
              <a:t>Ephesians 4</a:t>
            </a:r>
          </a:p>
        </p:txBody>
      </p:sp>
      <p:sp>
        <p:nvSpPr>
          <p:cNvPr id="1099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95400"/>
            <a:ext cx="9144000" cy="4876800"/>
          </a:xfrm>
        </p:spPr>
        <p:txBody>
          <a:bodyPr lIns="90488" tIns="44450" rIns="90488" bIns="44450"/>
          <a:lstStyle/>
          <a:p>
            <a:pPr>
              <a:spcBef>
                <a:spcPct val="5000"/>
              </a:spcBef>
              <a:buFont typeface="Wingdings" pitchFamily="2" charset="2"/>
              <a:buNone/>
              <a:defRPr/>
            </a:pPr>
            <a:r>
              <a:rPr lang="en-US" sz="6000" dirty="0" smtClean="0"/>
              <a:t>23 and that you </a:t>
            </a:r>
            <a:r>
              <a:rPr lang="en-US" sz="6000" u="sng" dirty="0" smtClean="0"/>
              <a:t>be renewed in the spirit of your mind</a:t>
            </a:r>
          </a:p>
        </p:txBody>
      </p:sp>
      <p:cxnSp>
        <p:nvCxnSpPr>
          <p:cNvPr id="6" name="Straight Arrow Connector 5"/>
          <p:cNvCxnSpPr/>
          <p:nvPr/>
        </p:nvCxnSpPr>
        <p:spPr bwMode="auto">
          <a:xfrm flipV="1">
            <a:off x="2590800" y="1752600"/>
            <a:ext cx="2438400" cy="1981200"/>
          </a:xfrm>
          <a:prstGeom prst="straightConnector1">
            <a:avLst/>
          </a:prstGeom>
          <a:noFill/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381000" y="2971800"/>
            <a:ext cx="4800600" cy="16002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7E"/>
              </a:gs>
              <a:gs pos="100000">
                <a:srgbClr val="000000"/>
              </a:gs>
            </a:gsLst>
            <a:lin ang="5400000" scaled="1"/>
          </a:gradFill>
          <a:ln w="1905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algn="l">
              <a:lnSpc>
                <a:spcPct val="77000"/>
              </a:lnSpc>
              <a:spcBef>
                <a:spcPct val="5000"/>
              </a:spcBef>
            </a:pPr>
            <a:r>
              <a:rPr lang="en-US" sz="6600" u="none" dirty="0" smtClean="0">
                <a:latin typeface="Times New Roman" pitchFamily="18" charset="0"/>
              </a:rPr>
              <a:t>Ongoing, but passive</a:t>
            </a:r>
            <a:endParaRPr lang="en-US" sz="6600" u="none" dirty="0">
              <a:latin typeface="Times New Roman" pitchFamily="18" charset="0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381000" y="4724400"/>
            <a:ext cx="8153400" cy="16002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7E"/>
              </a:gs>
              <a:gs pos="100000">
                <a:srgbClr val="000000"/>
              </a:gs>
            </a:gsLst>
            <a:lin ang="5400000" scaled="1"/>
          </a:gradFill>
          <a:ln w="1905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algn="l">
              <a:lnSpc>
                <a:spcPct val="77000"/>
              </a:lnSpc>
              <a:spcBef>
                <a:spcPct val="5000"/>
              </a:spcBef>
            </a:pPr>
            <a:r>
              <a:rPr lang="en-US" sz="6600" u="none" dirty="0" smtClean="0">
                <a:latin typeface="Times New Roman" pitchFamily="18" charset="0"/>
              </a:rPr>
              <a:t>God changes us from being takers </a:t>
            </a:r>
            <a:r>
              <a:rPr lang="en-US" sz="6600" u="none" dirty="0">
                <a:latin typeface="Times New Roman" pitchFamily="18" charset="0"/>
              </a:rPr>
              <a:t>to </a:t>
            </a:r>
            <a:r>
              <a:rPr lang="en-US" sz="6600" u="none" dirty="0" smtClean="0">
                <a:latin typeface="Times New Roman" pitchFamily="18" charset="0"/>
              </a:rPr>
              <a:t>givers</a:t>
            </a:r>
            <a:endParaRPr lang="en-US" sz="6600" u="none" dirty="0">
              <a:latin typeface="Times New Roman" pitchFamily="18" charset="0"/>
            </a:endParaRP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2286000" y="228600"/>
            <a:ext cx="6400800" cy="51816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7E"/>
              </a:gs>
              <a:gs pos="100000">
                <a:srgbClr val="000000"/>
              </a:gs>
            </a:gsLst>
            <a:lin ang="5400000" scaled="1"/>
          </a:gradFill>
          <a:ln w="1905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algn="l">
              <a:lnSpc>
                <a:spcPct val="77000"/>
              </a:lnSpc>
              <a:spcBef>
                <a:spcPct val="5000"/>
              </a:spcBef>
            </a:pPr>
            <a:r>
              <a:rPr lang="en-US" sz="6000" u="none" dirty="0" smtClean="0">
                <a:latin typeface="Times New Roman" pitchFamily="18" charset="0"/>
              </a:rPr>
              <a:t>Specific changes:</a:t>
            </a:r>
          </a:p>
          <a:p>
            <a:pPr algn="l">
              <a:lnSpc>
                <a:spcPct val="77000"/>
              </a:lnSpc>
              <a:spcBef>
                <a:spcPct val="5000"/>
              </a:spcBef>
            </a:pPr>
            <a:r>
              <a:rPr lang="en-US" sz="6000" u="none" dirty="0" smtClean="0">
                <a:latin typeface="Times New Roman" pitchFamily="18" charset="0"/>
              </a:rPr>
              <a:t>From lying to truth telling</a:t>
            </a:r>
          </a:p>
          <a:p>
            <a:pPr algn="l">
              <a:lnSpc>
                <a:spcPct val="77000"/>
              </a:lnSpc>
              <a:spcBef>
                <a:spcPct val="5000"/>
              </a:spcBef>
            </a:pPr>
            <a:r>
              <a:rPr lang="en-US" sz="6000" u="none" dirty="0" smtClean="0">
                <a:latin typeface="Times New Roman" pitchFamily="18" charset="0"/>
              </a:rPr>
              <a:t>From stealing to working and giving</a:t>
            </a:r>
          </a:p>
          <a:p>
            <a:pPr algn="l">
              <a:lnSpc>
                <a:spcPct val="77000"/>
              </a:lnSpc>
              <a:spcBef>
                <a:spcPct val="5000"/>
              </a:spcBef>
            </a:pPr>
            <a:r>
              <a:rPr lang="en-US" sz="6000" u="none" dirty="0" smtClean="0">
                <a:latin typeface="Times New Roman" pitchFamily="18" charset="0"/>
              </a:rPr>
              <a:t>From anger with sin to anger without sin</a:t>
            </a:r>
            <a:endParaRPr lang="en-US" sz="6000" u="none" dirty="0">
              <a:latin typeface="Times New Roman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694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9600" smtClean="0"/>
              <a:t>Ephesians 4</a:t>
            </a:r>
          </a:p>
        </p:txBody>
      </p:sp>
      <p:sp>
        <p:nvSpPr>
          <p:cNvPr id="11069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295400"/>
            <a:ext cx="9144000" cy="4876800"/>
          </a:xfrm>
        </p:spPr>
        <p:txBody>
          <a:bodyPr lIns="90488" tIns="44450" rIns="90488" bIns="44450"/>
          <a:lstStyle/>
          <a:p>
            <a:pPr>
              <a:spcBef>
                <a:spcPct val="5000"/>
              </a:spcBef>
              <a:buFont typeface="Wingdings" pitchFamily="2" charset="2"/>
              <a:buNone/>
              <a:defRPr/>
            </a:pPr>
            <a:r>
              <a:rPr lang="en-US" sz="5400" smtClean="0"/>
              <a:t>29 Do not let any harmful talk come out of your mouths, but only what is helpful for building others up according to their needs, that it may benefit those who listen. 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n1">
  <a:themeElements>
    <a:clrScheme name="">
      <a:dk1>
        <a:srgbClr val="919191"/>
      </a:dk1>
      <a:lt1>
        <a:srgbClr val="FFFFFF"/>
      </a:lt1>
      <a:dk2>
        <a:srgbClr val="0000F8"/>
      </a:dk2>
      <a:lt2>
        <a:srgbClr val="FAFD00"/>
      </a:lt2>
      <a:accent1>
        <a:srgbClr val="618FFD"/>
      </a:accent1>
      <a:accent2>
        <a:srgbClr val="FAFD00"/>
      </a:accent2>
      <a:accent3>
        <a:srgbClr val="AAAAFB"/>
      </a:accent3>
      <a:accent4>
        <a:srgbClr val="DADADA"/>
      </a:accent4>
      <a:accent5>
        <a:srgbClr val="B7C6FE"/>
      </a:accent5>
      <a:accent6>
        <a:srgbClr val="E3E500"/>
      </a:accent6>
      <a:hlink>
        <a:srgbClr val="FC0128"/>
      </a:hlink>
      <a:folHlink>
        <a:srgbClr val="CECECE"/>
      </a:folHlink>
    </a:clrScheme>
    <a:fontScheme name="den1.pot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571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571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n1.pot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n1.po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n1.pot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n1.pot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n1.pot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n1.pot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n1.pot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Office\Templates\den1.pot</Template>
  <TotalTime>0</TotalTime>
  <Words>3069</Words>
  <Application>Microsoft Office PowerPoint</Application>
  <PresentationFormat>Letter Paper (8.5x11 in)</PresentationFormat>
  <Paragraphs>329</Paragraphs>
  <Slides>60</Slides>
  <Notes>60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60</vt:i4>
      </vt:variant>
    </vt:vector>
  </HeadingPairs>
  <TitlesOfParts>
    <vt:vector size="64" baseType="lpstr">
      <vt:lpstr>Arial</vt:lpstr>
      <vt:lpstr>Times New Roman</vt:lpstr>
      <vt:lpstr>Wingdings</vt:lpstr>
      <vt:lpstr>den1</vt:lpstr>
      <vt:lpstr>Ephesians</vt:lpstr>
      <vt:lpstr>Ephesians 4</vt:lpstr>
      <vt:lpstr>Ephesians 4</vt:lpstr>
      <vt:lpstr>Ephesians 4</vt:lpstr>
      <vt:lpstr>Ephesians 4</vt:lpstr>
      <vt:lpstr>Ephesians 4</vt:lpstr>
      <vt:lpstr>Ephesians 4</vt:lpstr>
      <vt:lpstr>Ephesians 4</vt:lpstr>
      <vt:lpstr>Ephesians 4</vt:lpstr>
      <vt:lpstr>Ephesians 4</vt:lpstr>
      <vt:lpstr>Ephesians 4</vt:lpstr>
      <vt:lpstr>Ephesians 4</vt:lpstr>
      <vt:lpstr>Ephesians 4</vt:lpstr>
      <vt:lpstr>Ephesians 4</vt:lpstr>
      <vt:lpstr>Ephesians 4</vt:lpstr>
      <vt:lpstr>Ephesians 4</vt:lpstr>
      <vt:lpstr>Ephesians 4</vt:lpstr>
      <vt:lpstr>Ephesians 4</vt:lpstr>
      <vt:lpstr>Ephesians 4</vt:lpstr>
      <vt:lpstr>Ephesians 4</vt:lpstr>
      <vt:lpstr>Ephesians 4</vt:lpstr>
      <vt:lpstr>Ephesians 4</vt:lpstr>
      <vt:lpstr>Ephesians 4</vt:lpstr>
      <vt:lpstr>Ephesians 4</vt:lpstr>
      <vt:lpstr>Ephesians 4</vt:lpstr>
      <vt:lpstr>Ephesians 4</vt:lpstr>
      <vt:lpstr>Ephesians 4</vt:lpstr>
      <vt:lpstr>Ephesians 4</vt:lpstr>
      <vt:lpstr>Ephesians 4</vt:lpstr>
      <vt:lpstr>Ephesians 4</vt:lpstr>
      <vt:lpstr>Ephesians 4</vt:lpstr>
      <vt:lpstr>Ephesians 4</vt:lpstr>
      <vt:lpstr>Ephesians 4</vt:lpstr>
      <vt:lpstr>Ephesians 4</vt:lpstr>
      <vt:lpstr>Ephesians 4</vt:lpstr>
      <vt:lpstr>Ephesians 4</vt:lpstr>
      <vt:lpstr>Ephesians 4</vt:lpstr>
      <vt:lpstr>Ephesians 4</vt:lpstr>
      <vt:lpstr>Ephesians 4</vt:lpstr>
      <vt:lpstr>Ephesians 4</vt:lpstr>
      <vt:lpstr>Ephesians 4</vt:lpstr>
      <vt:lpstr>Ephesians 4</vt:lpstr>
      <vt:lpstr>Ephesians 4</vt:lpstr>
      <vt:lpstr>Ephesians 4</vt:lpstr>
      <vt:lpstr>Ephesians 4</vt:lpstr>
      <vt:lpstr>Ephesians 4</vt:lpstr>
      <vt:lpstr>Ephesians 4</vt:lpstr>
      <vt:lpstr>Ephesians 4</vt:lpstr>
      <vt:lpstr>Ephesians 4</vt:lpstr>
      <vt:lpstr>Ephesians 4</vt:lpstr>
      <vt:lpstr>Ephesians 4</vt:lpstr>
      <vt:lpstr>Ephesians 4</vt:lpstr>
      <vt:lpstr>Ephesians 4</vt:lpstr>
      <vt:lpstr>Ephesians 4</vt:lpstr>
      <vt:lpstr>Ephesians 4</vt:lpstr>
      <vt:lpstr>Ephesians 4</vt:lpstr>
      <vt:lpstr>Ephesians 4</vt:lpstr>
      <vt:lpstr>Ephesians 4</vt:lpstr>
      <vt:lpstr>Ephesians 4</vt:lpstr>
      <vt:lpstr>Ephesians 4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2022-10-07T13:49:05Z</dcterms:created>
  <dcterms:modified xsi:type="dcterms:W3CDTF">2022-10-07T13:49:11Z</dcterms:modified>
</cp:coreProperties>
</file>