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6"/>
  </p:notesMasterIdLst>
  <p:sldIdLst>
    <p:sldId id="257" r:id="rId2"/>
    <p:sldId id="572" r:id="rId3"/>
    <p:sldId id="573" r:id="rId4"/>
    <p:sldId id="574" r:id="rId5"/>
    <p:sldId id="571" r:id="rId6"/>
    <p:sldId id="575" r:id="rId7"/>
    <p:sldId id="577" r:id="rId8"/>
    <p:sldId id="578" r:id="rId9"/>
    <p:sldId id="582" r:id="rId10"/>
    <p:sldId id="579" r:id="rId11"/>
    <p:sldId id="583" r:id="rId12"/>
    <p:sldId id="580" r:id="rId13"/>
    <p:sldId id="584" r:id="rId14"/>
    <p:sldId id="581" r:id="rId15"/>
    <p:sldId id="585" r:id="rId16"/>
    <p:sldId id="596" r:id="rId17"/>
    <p:sldId id="588" r:id="rId18"/>
    <p:sldId id="589" r:id="rId19"/>
    <p:sldId id="590" r:id="rId20"/>
    <p:sldId id="591" r:id="rId21"/>
    <p:sldId id="592" r:id="rId22"/>
    <p:sldId id="593" r:id="rId23"/>
    <p:sldId id="594" r:id="rId24"/>
    <p:sldId id="59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48" autoAdjust="0"/>
    <p:restoredTop sz="94660"/>
  </p:normalViewPr>
  <p:slideViewPr>
    <p:cSldViewPr snapToGrid="0">
      <p:cViewPr varScale="1">
        <p:scale>
          <a:sx n="66" d="100"/>
          <a:sy n="66" d="100"/>
        </p:scale>
        <p:origin x="44" y="432"/>
      </p:cViewPr>
      <p:guideLst/>
    </p:cSldViewPr>
  </p:slideViewPr>
  <p:notesTextViewPr>
    <p:cViewPr>
      <p:scale>
        <a:sx n="1" d="1"/>
        <a:sy n="1" d="1"/>
      </p:scale>
      <p:origin x="0" y="0"/>
    </p:cViewPr>
  </p:notesTextViewPr>
  <p:sorterViewPr>
    <p:cViewPr>
      <p:scale>
        <a:sx n="115" d="100"/>
        <a:sy n="115" d="100"/>
      </p:scale>
      <p:origin x="0" y="-198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lashmuttG" userId="63692143-3df2-4169-8601-adb8b0614986" providerId="ADAL" clId="{26BC38AF-7B94-4646-9F3D-5A9ADF5AD3B6}"/>
    <pc:docChg chg="undo custSel addSld delSld modSld sldOrd">
      <pc:chgData name="DelashmuttG" userId="63692143-3df2-4169-8601-adb8b0614986" providerId="ADAL" clId="{26BC38AF-7B94-4646-9F3D-5A9ADF5AD3B6}" dt="2022-10-27T13:00:21.065" v="4502" actId="115"/>
      <pc:docMkLst>
        <pc:docMk/>
      </pc:docMkLst>
      <pc:sldChg chg="modSp">
        <pc:chgData name="DelashmuttG" userId="63692143-3df2-4169-8601-adb8b0614986" providerId="ADAL" clId="{26BC38AF-7B94-4646-9F3D-5A9ADF5AD3B6}" dt="2022-10-26T15:13:13.595" v="1518" actId="20577"/>
        <pc:sldMkLst>
          <pc:docMk/>
          <pc:sldMk cId="4159655116" sldId="260"/>
        </pc:sldMkLst>
        <pc:spChg chg="mod">
          <ac:chgData name="DelashmuttG" userId="63692143-3df2-4169-8601-adb8b0614986" providerId="ADAL" clId="{26BC38AF-7B94-4646-9F3D-5A9ADF5AD3B6}" dt="2022-10-26T15:13:13.595" v="1518" actId="20577"/>
          <ac:spMkLst>
            <pc:docMk/>
            <pc:sldMk cId="4159655116" sldId="260"/>
            <ac:spMk id="24580" creationId="{00000000-0000-0000-0000-000000000000}"/>
          </ac:spMkLst>
        </pc:spChg>
      </pc:sldChg>
      <pc:sldChg chg="addSp delSp modSp del">
        <pc:chgData name="DelashmuttG" userId="63692143-3df2-4169-8601-adb8b0614986" providerId="ADAL" clId="{26BC38AF-7B94-4646-9F3D-5A9ADF5AD3B6}" dt="2022-10-26T14:20:20.077" v="250" actId="2696"/>
        <pc:sldMkLst>
          <pc:docMk/>
          <pc:sldMk cId="289377375" sldId="562"/>
        </pc:sldMkLst>
        <pc:spChg chg="del">
          <ac:chgData name="DelashmuttG" userId="63692143-3df2-4169-8601-adb8b0614986" providerId="ADAL" clId="{26BC38AF-7B94-4646-9F3D-5A9ADF5AD3B6}" dt="2022-10-26T14:14:38.711" v="0" actId="478"/>
          <ac:spMkLst>
            <pc:docMk/>
            <pc:sldMk cId="289377375" sldId="562"/>
            <ac:spMk id="5" creationId="{06980136-5419-4B6D-A946-16B2D5CA9070}"/>
          </ac:spMkLst>
        </pc:spChg>
        <pc:spChg chg="add mod">
          <ac:chgData name="DelashmuttG" userId="63692143-3df2-4169-8601-adb8b0614986" providerId="ADAL" clId="{26BC38AF-7B94-4646-9F3D-5A9ADF5AD3B6}" dt="2022-10-26T14:15:15.528" v="4" actId="121"/>
          <ac:spMkLst>
            <pc:docMk/>
            <pc:sldMk cId="289377375" sldId="562"/>
            <ac:spMk id="8" creationId="{5AA01EF8-CC7F-4F1A-8111-7C47CA9EE5E2}"/>
          </ac:spMkLst>
        </pc:spChg>
        <pc:picChg chg="del">
          <ac:chgData name="DelashmuttG" userId="63692143-3df2-4169-8601-adb8b0614986" providerId="ADAL" clId="{26BC38AF-7B94-4646-9F3D-5A9ADF5AD3B6}" dt="2022-10-26T14:14:45.019" v="1" actId="478"/>
          <ac:picMkLst>
            <pc:docMk/>
            <pc:sldMk cId="289377375" sldId="562"/>
            <ac:picMk id="4" creationId="{EA763D62-C8CD-4E46-80D5-2DF493609A86}"/>
          </ac:picMkLst>
        </pc:picChg>
      </pc:sldChg>
      <pc:sldChg chg="addSp delSp modSp del">
        <pc:chgData name="DelashmuttG" userId="63692143-3df2-4169-8601-adb8b0614986" providerId="ADAL" clId="{26BC38AF-7B94-4646-9F3D-5A9ADF5AD3B6}" dt="2022-10-26T14:20:14.381" v="249" actId="2696"/>
        <pc:sldMkLst>
          <pc:docMk/>
          <pc:sldMk cId="111740609" sldId="563"/>
        </pc:sldMkLst>
        <pc:spChg chg="del">
          <ac:chgData name="DelashmuttG" userId="63692143-3df2-4169-8601-adb8b0614986" providerId="ADAL" clId="{26BC38AF-7B94-4646-9F3D-5A9ADF5AD3B6}" dt="2022-10-26T14:15:32.618" v="6" actId="478"/>
          <ac:spMkLst>
            <pc:docMk/>
            <pc:sldMk cId="111740609" sldId="563"/>
            <ac:spMk id="5" creationId="{06980136-5419-4B6D-A946-16B2D5CA9070}"/>
          </ac:spMkLst>
        </pc:spChg>
        <pc:spChg chg="add mod">
          <ac:chgData name="DelashmuttG" userId="63692143-3df2-4169-8601-adb8b0614986" providerId="ADAL" clId="{26BC38AF-7B94-4646-9F3D-5A9ADF5AD3B6}" dt="2022-10-26T14:15:26.029" v="5" actId="478"/>
          <ac:spMkLst>
            <pc:docMk/>
            <pc:sldMk cId="111740609" sldId="563"/>
            <ac:spMk id="8" creationId="{0698B6F5-9F56-4F87-82FC-A146A8E71A47}"/>
          </ac:spMkLst>
        </pc:spChg>
        <pc:picChg chg="del">
          <ac:chgData name="DelashmuttG" userId="63692143-3df2-4169-8601-adb8b0614986" providerId="ADAL" clId="{26BC38AF-7B94-4646-9F3D-5A9ADF5AD3B6}" dt="2022-10-26T14:15:26.029" v="5" actId="478"/>
          <ac:picMkLst>
            <pc:docMk/>
            <pc:sldMk cId="111740609" sldId="563"/>
            <ac:picMk id="4" creationId="{EA763D62-C8CD-4E46-80D5-2DF493609A86}"/>
          </ac:picMkLst>
        </pc:picChg>
      </pc:sldChg>
      <pc:sldChg chg="modSp modAnim">
        <pc:chgData name="DelashmuttG" userId="63692143-3df2-4169-8601-adb8b0614986" providerId="ADAL" clId="{26BC38AF-7B94-4646-9F3D-5A9ADF5AD3B6}" dt="2022-10-26T16:40:38.325" v="3520" actId="20577"/>
        <pc:sldMkLst>
          <pc:docMk/>
          <pc:sldMk cId="682932878" sldId="571"/>
        </pc:sldMkLst>
        <pc:spChg chg="mod">
          <ac:chgData name="DelashmuttG" userId="63692143-3df2-4169-8601-adb8b0614986" providerId="ADAL" clId="{26BC38AF-7B94-4646-9F3D-5A9ADF5AD3B6}" dt="2022-10-26T15:10:45.781" v="1459" actId="20577"/>
          <ac:spMkLst>
            <pc:docMk/>
            <pc:sldMk cId="682932878" sldId="571"/>
            <ac:spMk id="2" creationId="{00000000-0000-0000-0000-000000000000}"/>
          </ac:spMkLst>
        </pc:spChg>
        <pc:spChg chg="mod">
          <ac:chgData name="DelashmuttG" userId="63692143-3df2-4169-8601-adb8b0614986" providerId="ADAL" clId="{26BC38AF-7B94-4646-9F3D-5A9ADF5AD3B6}" dt="2022-10-26T16:40:38.325" v="3520" actId="20577"/>
          <ac:spMkLst>
            <pc:docMk/>
            <pc:sldMk cId="682932878" sldId="571"/>
            <ac:spMk id="5" creationId="{201E5D75-2804-4D23-8C17-5B0E79AA8AAF}"/>
          </ac:spMkLst>
        </pc:spChg>
        <pc:spChg chg="mod">
          <ac:chgData name="DelashmuttG" userId="63692143-3df2-4169-8601-adb8b0614986" providerId="ADAL" clId="{26BC38AF-7B94-4646-9F3D-5A9ADF5AD3B6}" dt="2022-10-26T14:21:49.532" v="325" actId="20577"/>
          <ac:spMkLst>
            <pc:docMk/>
            <pc:sldMk cId="682932878" sldId="571"/>
            <ac:spMk id="7" creationId="{BA0E4BC8-6242-4C1B-B3C8-7064B2102F8A}"/>
          </ac:spMkLst>
        </pc:spChg>
      </pc:sldChg>
      <pc:sldChg chg="delSp modSp add">
        <pc:chgData name="DelashmuttG" userId="63692143-3df2-4169-8601-adb8b0614986" providerId="ADAL" clId="{26BC38AF-7B94-4646-9F3D-5A9ADF5AD3B6}" dt="2022-10-27T12:49:14.749" v="4402" actId="20577"/>
        <pc:sldMkLst>
          <pc:docMk/>
          <pc:sldMk cId="3617620768" sldId="572"/>
        </pc:sldMkLst>
        <pc:spChg chg="mod">
          <ac:chgData name="DelashmuttG" userId="63692143-3df2-4169-8601-adb8b0614986" providerId="ADAL" clId="{26BC38AF-7B94-4646-9F3D-5A9ADF5AD3B6}" dt="2022-10-26T14:19:37.240" v="246" actId="20577"/>
          <ac:spMkLst>
            <pc:docMk/>
            <pc:sldMk cId="3617620768" sldId="572"/>
            <ac:spMk id="2" creationId="{00000000-0000-0000-0000-000000000000}"/>
          </ac:spMkLst>
        </pc:spChg>
        <pc:spChg chg="del">
          <ac:chgData name="DelashmuttG" userId="63692143-3df2-4169-8601-adb8b0614986" providerId="ADAL" clId="{26BC38AF-7B94-4646-9F3D-5A9ADF5AD3B6}" dt="2022-10-26T14:15:59.632" v="8" actId="478"/>
          <ac:spMkLst>
            <pc:docMk/>
            <pc:sldMk cId="3617620768" sldId="572"/>
            <ac:spMk id="5" creationId="{201E5D75-2804-4D23-8C17-5B0E79AA8AAF}"/>
          </ac:spMkLst>
        </pc:spChg>
        <pc:spChg chg="mod">
          <ac:chgData name="DelashmuttG" userId="63692143-3df2-4169-8601-adb8b0614986" providerId="ADAL" clId="{26BC38AF-7B94-4646-9F3D-5A9ADF5AD3B6}" dt="2022-10-27T12:49:14.749" v="4402" actId="20577"/>
          <ac:spMkLst>
            <pc:docMk/>
            <pc:sldMk cId="3617620768" sldId="572"/>
            <ac:spMk id="7" creationId="{BA0E4BC8-6242-4C1B-B3C8-7064B2102F8A}"/>
          </ac:spMkLst>
        </pc:spChg>
      </pc:sldChg>
      <pc:sldChg chg="modSp add">
        <pc:chgData name="DelashmuttG" userId="63692143-3df2-4169-8601-adb8b0614986" providerId="ADAL" clId="{26BC38AF-7B94-4646-9F3D-5A9ADF5AD3B6}" dt="2022-10-27T12:49:17" v="4403" actId="20577"/>
        <pc:sldMkLst>
          <pc:docMk/>
          <pc:sldMk cId="3551546561" sldId="573"/>
        </pc:sldMkLst>
        <pc:spChg chg="mod">
          <ac:chgData name="DelashmuttG" userId="63692143-3df2-4169-8601-adb8b0614986" providerId="ADAL" clId="{26BC38AF-7B94-4646-9F3D-5A9ADF5AD3B6}" dt="2022-10-27T12:49:17" v="4403" actId="20577"/>
          <ac:spMkLst>
            <pc:docMk/>
            <pc:sldMk cId="3551546561" sldId="573"/>
            <ac:spMk id="7" creationId="{BA0E4BC8-6242-4C1B-B3C8-7064B2102F8A}"/>
          </ac:spMkLst>
        </pc:spChg>
      </pc:sldChg>
      <pc:sldChg chg="modSp add">
        <pc:chgData name="DelashmuttG" userId="63692143-3df2-4169-8601-adb8b0614986" providerId="ADAL" clId="{26BC38AF-7B94-4646-9F3D-5A9ADF5AD3B6}" dt="2022-10-27T12:49:18.787" v="4404" actId="20577"/>
        <pc:sldMkLst>
          <pc:docMk/>
          <pc:sldMk cId="114629898" sldId="574"/>
        </pc:sldMkLst>
        <pc:spChg chg="mod">
          <ac:chgData name="DelashmuttG" userId="63692143-3df2-4169-8601-adb8b0614986" providerId="ADAL" clId="{26BC38AF-7B94-4646-9F3D-5A9ADF5AD3B6}" dt="2022-10-27T12:49:18.787" v="4404" actId="20577"/>
          <ac:spMkLst>
            <pc:docMk/>
            <pc:sldMk cId="114629898" sldId="574"/>
            <ac:spMk id="7" creationId="{BA0E4BC8-6242-4C1B-B3C8-7064B2102F8A}"/>
          </ac:spMkLst>
        </pc:spChg>
      </pc:sldChg>
      <pc:sldChg chg="modSp add modTransition modAnim">
        <pc:chgData name="DelashmuttG" userId="63692143-3df2-4169-8601-adb8b0614986" providerId="ADAL" clId="{26BC38AF-7B94-4646-9F3D-5A9ADF5AD3B6}" dt="2022-10-27T12:25:56.949" v="4016" actId="20577"/>
        <pc:sldMkLst>
          <pc:docMk/>
          <pc:sldMk cId="3377817578" sldId="575"/>
        </pc:sldMkLst>
        <pc:spChg chg="mod">
          <ac:chgData name="DelashmuttG" userId="63692143-3df2-4169-8601-adb8b0614986" providerId="ADAL" clId="{26BC38AF-7B94-4646-9F3D-5A9ADF5AD3B6}" dt="2022-10-26T15:10:49.031" v="1462" actId="20577"/>
          <ac:spMkLst>
            <pc:docMk/>
            <pc:sldMk cId="3377817578" sldId="575"/>
            <ac:spMk id="2" creationId="{00000000-0000-0000-0000-000000000000}"/>
          </ac:spMkLst>
        </pc:spChg>
        <pc:spChg chg="mod">
          <ac:chgData name="DelashmuttG" userId="63692143-3df2-4169-8601-adb8b0614986" providerId="ADAL" clId="{26BC38AF-7B94-4646-9F3D-5A9ADF5AD3B6}" dt="2022-10-27T12:25:56.949" v="4016" actId="20577"/>
          <ac:spMkLst>
            <pc:docMk/>
            <pc:sldMk cId="3377817578" sldId="575"/>
            <ac:spMk id="5" creationId="{201E5D75-2804-4D23-8C17-5B0E79AA8AAF}"/>
          </ac:spMkLst>
        </pc:spChg>
      </pc:sldChg>
      <pc:sldChg chg="modSp add del">
        <pc:chgData name="DelashmuttG" userId="63692143-3df2-4169-8601-adb8b0614986" providerId="ADAL" clId="{26BC38AF-7B94-4646-9F3D-5A9ADF5AD3B6}" dt="2022-10-26T16:08:15.824" v="3460" actId="2696"/>
        <pc:sldMkLst>
          <pc:docMk/>
          <pc:sldMk cId="1109651156" sldId="576"/>
        </pc:sldMkLst>
        <pc:spChg chg="mod">
          <ac:chgData name="DelashmuttG" userId="63692143-3df2-4169-8601-adb8b0614986" providerId="ADAL" clId="{26BC38AF-7B94-4646-9F3D-5A9ADF5AD3B6}" dt="2022-10-26T15:12:44.400" v="1488"/>
          <ac:spMkLst>
            <pc:docMk/>
            <pc:sldMk cId="1109651156" sldId="576"/>
            <ac:spMk id="2" creationId="{00000000-0000-0000-0000-000000000000}"/>
          </ac:spMkLst>
        </pc:spChg>
      </pc:sldChg>
      <pc:sldChg chg="addSp delSp modSp add modTransition modAnim">
        <pc:chgData name="DelashmuttG" userId="63692143-3df2-4169-8601-adb8b0614986" providerId="ADAL" clId="{26BC38AF-7B94-4646-9F3D-5A9ADF5AD3B6}" dt="2022-10-27T13:00:21.065" v="4502" actId="115"/>
        <pc:sldMkLst>
          <pc:docMk/>
          <pc:sldMk cId="2955953608" sldId="577"/>
        </pc:sldMkLst>
        <pc:spChg chg="mod">
          <ac:chgData name="DelashmuttG" userId="63692143-3df2-4169-8601-adb8b0614986" providerId="ADAL" clId="{26BC38AF-7B94-4646-9F3D-5A9ADF5AD3B6}" dt="2022-10-26T15:10:51.906" v="1465" actId="20577"/>
          <ac:spMkLst>
            <pc:docMk/>
            <pc:sldMk cId="2955953608" sldId="577"/>
            <ac:spMk id="2" creationId="{00000000-0000-0000-0000-000000000000}"/>
          </ac:spMkLst>
        </pc:spChg>
        <pc:spChg chg="del">
          <ac:chgData name="DelashmuttG" userId="63692143-3df2-4169-8601-adb8b0614986" providerId="ADAL" clId="{26BC38AF-7B94-4646-9F3D-5A9ADF5AD3B6}" dt="2022-10-26T14:30:32.736" v="567" actId="478"/>
          <ac:spMkLst>
            <pc:docMk/>
            <pc:sldMk cId="2955953608" sldId="577"/>
            <ac:spMk id="5" creationId="{201E5D75-2804-4D23-8C17-5B0E79AA8AAF}"/>
          </ac:spMkLst>
        </pc:spChg>
        <pc:spChg chg="mod">
          <ac:chgData name="DelashmuttG" userId="63692143-3df2-4169-8601-adb8b0614986" providerId="ADAL" clId="{26BC38AF-7B94-4646-9F3D-5A9ADF5AD3B6}" dt="2022-10-26T14:30:46.525" v="594" actId="20577"/>
          <ac:spMkLst>
            <pc:docMk/>
            <pc:sldMk cId="2955953608" sldId="577"/>
            <ac:spMk id="7" creationId="{BA0E4BC8-6242-4C1B-B3C8-7064B2102F8A}"/>
          </ac:spMkLst>
        </pc:spChg>
        <pc:spChg chg="add mod">
          <ac:chgData name="DelashmuttG" userId="63692143-3df2-4169-8601-adb8b0614986" providerId="ADAL" clId="{26BC38AF-7B94-4646-9F3D-5A9ADF5AD3B6}" dt="2022-10-26T14:33:30.671" v="685" actId="20577"/>
          <ac:spMkLst>
            <pc:docMk/>
            <pc:sldMk cId="2955953608" sldId="577"/>
            <ac:spMk id="8" creationId="{23BE5C88-A1D4-4F66-8E9F-909887FD3DEE}"/>
          </ac:spMkLst>
        </pc:spChg>
        <pc:spChg chg="add mod">
          <ac:chgData name="DelashmuttG" userId="63692143-3df2-4169-8601-adb8b0614986" providerId="ADAL" clId="{26BC38AF-7B94-4646-9F3D-5A9ADF5AD3B6}" dt="2022-10-26T14:34:35.162" v="757" actId="948"/>
          <ac:spMkLst>
            <pc:docMk/>
            <pc:sldMk cId="2955953608" sldId="577"/>
            <ac:spMk id="9" creationId="{AEC1499A-9314-449E-806A-FF415AF23DA7}"/>
          </ac:spMkLst>
        </pc:spChg>
        <pc:spChg chg="add mod">
          <ac:chgData name="DelashmuttG" userId="63692143-3df2-4169-8601-adb8b0614986" providerId="ADAL" clId="{26BC38AF-7B94-4646-9F3D-5A9ADF5AD3B6}" dt="2022-10-27T13:00:21.065" v="4502" actId="115"/>
          <ac:spMkLst>
            <pc:docMk/>
            <pc:sldMk cId="2955953608" sldId="577"/>
            <ac:spMk id="10" creationId="{A3295FE4-0C48-4258-9820-D2F0E067BF1C}"/>
          </ac:spMkLst>
        </pc:spChg>
      </pc:sldChg>
      <pc:sldChg chg="addSp delSp modSp add modTransition delAnim modAnim">
        <pc:chgData name="DelashmuttG" userId="63692143-3df2-4169-8601-adb8b0614986" providerId="ADAL" clId="{26BC38AF-7B94-4646-9F3D-5A9ADF5AD3B6}" dt="2022-10-26T15:10:54.911" v="1468" actId="20577"/>
        <pc:sldMkLst>
          <pc:docMk/>
          <pc:sldMk cId="2069584843" sldId="578"/>
        </pc:sldMkLst>
        <pc:spChg chg="mod">
          <ac:chgData name="DelashmuttG" userId="63692143-3df2-4169-8601-adb8b0614986" providerId="ADAL" clId="{26BC38AF-7B94-4646-9F3D-5A9ADF5AD3B6}" dt="2022-10-26T15:10:54.911" v="1468" actId="20577"/>
          <ac:spMkLst>
            <pc:docMk/>
            <pc:sldMk cId="2069584843" sldId="578"/>
            <ac:spMk id="2" creationId="{00000000-0000-0000-0000-000000000000}"/>
          </ac:spMkLst>
        </pc:spChg>
        <pc:spChg chg="mod">
          <ac:chgData name="DelashmuttG" userId="63692143-3df2-4169-8601-adb8b0614986" providerId="ADAL" clId="{26BC38AF-7B94-4646-9F3D-5A9ADF5AD3B6}" dt="2022-10-26T14:41:22.693" v="978" actId="20577"/>
          <ac:spMkLst>
            <pc:docMk/>
            <pc:sldMk cId="2069584843" sldId="578"/>
            <ac:spMk id="7" creationId="{BA0E4BC8-6242-4C1B-B3C8-7064B2102F8A}"/>
          </ac:spMkLst>
        </pc:spChg>
        <pc:spChg chg="del mod">
          <ac:chgData name="DelashmuttG" userId="63692143-3df2-4169-8601-adb8b0614986" providerId="ADAL" clId="{26BC38AF-7B94-4646-9F3D-5A9ADF5AD3B6}" dt="2022-10-26T14:36:50.083" v="762" actId="478"/>
          <ac:spMkLst>
            <pc:docMk/>
            <pc:sldMk cId="2069584843" sldId="578"/>
            <ac:spMk id="8" creationId="{23BE5C88-A1D4-4F66-8E9F-909887FD3DEE}"/>
          </ac:spMkLst>
        </pc:spChg>
        <pc:spChg chg="del mod">
          <ac:chgData name="DelashmuttG" userId="63692143-3df2-4169-8601-adb8b0614986" providerId="ADAL" clId="{26BC38AF-7B94-4646-9F3D-5A9ADF5AD3B6}" dt="2022-10-26T14:36:50.083" v="762" actId="478"/>
          <ac:spMkLst>
            <pc:docMk/>
            <pc:sldMk cId="2069584843" sldId="578"/>
            <ac:spMk id="9" creationId="{AEC1499A-9314-449E-806A-FF415AF23DA7}"/>
          </ac:spMkLst>
        </pc:spChg>
        <pc:spChg chg="add mod">
          <ac:chgData name="DelashmuttG" userId="63692143-3df2-4169-8601-adb8b0614986" providerId="ADAL" clId="{26BC38AF-7B94-4646-9F3D-5A9ADF5AD3B6}" dt="2022-10-26T15:00:28.762" v="1358"/>
          <ac:spMkLst>
            <pc:docMk/>
            <pc:sldMk cId="2069584843" sldId="578"/>
            <ac:spMk id="10" creationId="{BC0E0747-7292-4CFD-AA96-45C4AF9E6FF9}"/>
          </ac:spMkLst>
        </pc:spChg>
        <pc:spChg chg="add del mod">
          <ac:chgData name="DelashmuttG" userId="63692143-3df2-4169-8601-adb8b0614986" providerId="ADAL" clId="{26BC38AF-7B94-4646-9F3D-5A9ADF5AD3B6}" dt="2022-10-26T14:42:30.634" v="986" actId="478"/>
          <ac:spMkLst>
            <pc:docMk/>
            <pc:sldMk cId="2069584843" sldId="578"/>
            <ac:spMk id="11" creationId="{75C70A60-508C-441C-80F7-B5F33C53561B}"/>
          </ac:spMkLst>
        </pc:spChg>
        <pc:spChg chg="add mod">
          <ac:chgData name="DelashmuttG" userId="63692143-3df2-4169-8601-adb8b0614986" providerId="ADAL" clId="{26BC38AF-7B94-4646-9F3D-5A9ADF5AD3B6}" dt="2022-10-26T14:45:56.513" v="1154" actId="207"/>
          <ac:spMkLst>
            <pc:docMk/>
            <pc:sldMk cId="2069584843" sldId="578"/>
            <ac:spMk id="12" creationId="{24FC8B3B-4178-45A5-8834-076A1C7C13E6}"/>
          </ac:spMkLst>
        </pc:spChg>
      </pc:sldChg>
      <pc:sldChg chg="addSp modSp add modAnim">
        <pc:chgData name="DelashmuttG" userId="63692143-3df2-4169-8601-adb8b0614986" providerId="ADAL" clId="{26BC38AF-7B94-4646-9F3D-5A9ADF5AD3B6}" dt="2022-10-27T11:50:06.882" v="3910" actId="20577"/>
        <pc:sldMkLst>
          <pc:docMk/>
          <pc:sldMk cId="1398856987" sldId="579"/>
        </pc:sldMkLst>
        <pc:spChg chg="mod">
          <ac:chgData name="DelashmuttG" userId="63692143-3df2-4169-8601-adb8b0614986" providerId="ADAL" clId="{26BC38AF-7B94-4646-9F3D-5A9ADF5AD3B6}" dt="2022-10-26T15:11:02.086" v="1475" actId="6549"/>
          <ac:spMkLst>
            <pc:docMk/>
            <pc:sldMk cId="1398856987" sldId="579"/>
            <ac:spMk id="2" creationId="{00000000-0000-0000-0000-000000000000}"/>
          </ac:spMkLst>
        </pc:spChg>
        <pc:spChg chg="add mod">
          <ac:chgData name="DelashmuttG" userId="63692143-3df2-4169-8601-adb8b0614986" providerId="ADAL" clId="{26BC38AF-7B94-4646-9F3D-5A9ADF5AD3B6}" dt="2022-10-27T11:50:06.882" v="3910" actId="20577"/>
          <ac:spMkLst>
            <pc:docMk/>
            <pc:sldMk cId="1398856987" sldId="579"/>
            <ac:spMk id="5" creationId="{96FD9518-1526-4559-91D5-47D5D145090A}"/>
          </ac:spMkLst>
        </pc:spChg>
        <pc:spChg chg="mod">
          <ac:chgData name="DelashmuttG" userId="63692143-3df2-4169-8601-adb8b0614986" providerId="ADAL" clId="{26BC38AF-7B94-4646-9F3D-5A9ADF5AD3B6}" dt="2022-10-26T14:41:31.291" v="980" actId="20577"/>
          <ac:spMkLst>
            <pc:docMk/>
            <pc:sldMk cId="1398856987" sldId="579"/>
            <ac:spMk id="7" creationId="{BA0E4BC8-6242-4C1B-B3C8-7064B2102F8A}"/>
          </ac:spMkLst>
        </pc:spChg>
        <pc:spChg chg="add mod">
          <ac:chgData name="DelashmuttG" userId="63692143-3df2-4169-8601-adb8b0614986" providerId="ADAL" clId="{26BC38AF-7B94-4646-9F3D-5A9ADF5AD3B6}" dt="2022-10-26T15:02:12.339" v="1368" actId="207"/>
          <ac:spMkLst>
            <pc:docMk/>
            <pc:sldMk cId="1398856987" sldId="579"/>
            <ac:spMk id="8" creationId="{DC747110-8E5E-4F36-846A-A8F7F637E296}"/>
          </ac:spMkLst>
        </pc:spChg>
      </pc:sldChg>
      <pc:sldChg chg="addSp modSp add modAnim">
        <pc:chgData name="DelashmuttG" userId="63692143-3df2-4169-8601-adb8b0614986" providerId="ADAL" clId="{26BC38AF-7B94-4646-9F3D-5A9ADF5AD3B6}" dt="2022-10-26T16:47:11.141" v="3831" actId="114"/>
        <pc:sldMkLst>
          <pc:docMk/>
          <pc:sldMk cId="4217744643" sldId="580"/>
        </pc:sldMkLst>
        <pc:spChg chg="mod">
          <ac:chgData name="DelashmuttG" userId="63692143-3df2-4169-8601-adb8b0614986" providerId="ADAL" clId="{26BC38AF-7B94-4646-9F3D-5A9ADF5AD3B6}" dt="2022-10-26T15:11:09.197" v="1481" actId="20577"/>
          <ac:spMkLst>
            <pc:docMk/>
            <pc:sldMk cId="4217744643" sldId="580"/>
            <ac:spMk id="2" creationId="{00000000-0000-0000-0000-000000000000}"/>
          </ac:spMkLst>
        </pc:spChg>
        <pc:spChg chg="add mod">
          <ac:chgData name="DelashmuttG" userId="63692143-3df2-4169-8601-adb8b0614986" providerId="ADAL" clId="{26BC38AF-7B94-4646-9F3D-5A9ADF5AD3B6}" dt="2022-10-26T16:47:11.141" v="3831" actId="114"/>
          <ac:spMkLst>
            <pc:docMk/>
            <pc:sldMk cId="4217744643" sldId="580"/>
            <ac:spMk id="5" creationId="{77471833-258A-4DD0-A371-B2B3DEB27D4D}"/>
          </ac:spMkLst>
        </pc:spChg>
        <pc:spChg chg="mod">
          <ac:chgData name="DelashmuttG" userId="63692143-3df2-4169-8601-adb8b0614986" providerId="ADAL" clId="{26BC38AF-7B94-4646-9F3D-5A9ADF5AD3B6}" dt="2022-10-26T14:41:40.221" v="982" actId="6549"/>
          <ac:spMkLst>
            <pc:docMk/>
            <pc:sldMk cId="4217744643" sldId="580"/>
            <ac:spMk id="7" creationId="{BA0E4BC8-6242-4C1B-B3C8-7064B2102F8A}"/>
          </ac:spMkLst>
        </pc:spChg>
        <pc:spChg chg="add mod">
          <ac:chgData name="DelashmuttG" userId="63692143-3df2-4169-8601-adb8b0614986" providerId="ADAL" clId="{26BC38AF-7B94-4646-9F3D-5A9ADF5AD3B6}" dt="2022-10-26T15:06:34.081" v="1416" actId="207"/>
          <ac:spMkLst>
            <pc:docMk/>
            <pc:sldMk cId="4217744643" sldId="580"/>
            <ac:spMk id="8" creationId="{856DC13E-4F42-469D-9B98-FFE050FE64A5}"/>
          </ac:spMkLst>
        </pc:spChg>
      </pc:sldChg>
      <pc:sldChg chg="addSp modSp add modAnim">
        <pc:chgData name="DelashmuttG" userId="63692143-3df2-4169-8601-adb8b0614986" providerId="ADAL" clId="{26BC38AF-7B94-4646-9F3D-5A9ADF5AD3B6}" dt="2022-10-26T15:16:06.508" v="1584" actId="20577"/>
        <pc:sldMkLst>
          <pc:docMk/>
          <pc:sldMk cId="123130933" sldId="581"/>
        </pc:sldMkLst>
        <pc:spChg chg="mod">
          <ac:chgData name="DelashmuttG" userId="63692143-3df2-4169-8601-adb8b0614986" providerId="ADAL" clId="{26BC38AF-7B94-4646-9F3D-5A9ADF5AD3B6}" dt="2022-10-26T15:11:17.704" v="1487" actId="20577"/>
          <ac:spMkLst>
            <pc:docMk/>
            <pc:sldMk cId="123130933" sldId="581"/>
            <ac:spMk id="2" creationId="{00000000-0000-0000-0000-000000000000}"/>
          </ac:spMkLst>
        </pc:spChg>
        <pc:spChg chg="add mod">
          <ac:chgData name="DelashmuttG" userId="63692143-3df2-4169-8601-adb8b0614986" providerId="ADAL" clId="{26BC38AF-7B94-4646-9F3D-5A9ADF5AD3B6}" dt="2022-10-26T15:16:02.408" v="1583" actId="20577"/>
          <ac:spMkLst>
            <pc:docMk/>
            <pc:sldMk cId="123130933" sldId="581"/>
            <ac:spMk id="5" creationId="{A0EBE9D4-E47C-477F-ACD9-EF354DFA6065}"/>
          </ac:spMkLst>
        </pc:spChg>
        <pc:spChg chg="mod">
          <ac:chgData name="DelashmuttG" userId="63692143-3df2-4169-8601-adb8b0614986" providerId="ADAL" clId="{26BC38AF-7B94-4646-9F3D-5A9ADF5AD3B6}" dt="2022-10-26T14:41:45.569" v="983" actId="6549"/>
          <ac:spMkLst>
            <pc:docMk/>
            <pc:sldMk cId="123130933" sldId="581"/>
            <ac:spMk id="7" creationId="{BA0E4BC8-6242-4C1B-B3C8-7064B2102F8A}"/>
          </ac:spMkLst>
        </pc:spChg>
        <pc:spChg chg="add mod">
          <ac:chgData name="DelashmuttG" userId="63692143-3df2-4169-8601-adb8b0614986" providerId="ADAL" clId="{26BC38AF-7B94-4646-9F3D-5A9ADF5AD3B6}" dt="2022-10-26T15:16:06.508" v="1584" actId="20577"/>
          <ac:spMkLst>
            <pc:docMk/>
            <pc:sldMk cId="123130933" sldId="581"/>
            <ac:spMk id="8" creationId="{4A0782A7-D91B-4729-89CC-BA97DFE614A1}"/>
          </ac:spMkLst>
        </pc:spChg>
      </pc:sldChg>
      <pc:sldChg chg="addSp modSp add modTransition modAnim">
        <pc:chgData name="DelashmuttG" userId="63692143-3df2-4169-8601-adb8b0614986" providerId="ADAL" clId="{26BC38AF-7B94-4646-9F3D-5A9ADF5AD3B6}" dt="2022-10-27T12:53:05.394" v="4486"/>
        <pc:sldMkLst>
          <pc:docMk/>
          <pc:sldMk cId="3601706839" sldId="582"/>
        </pc:sldMkLst>
        <pc:spChg chg="mod">
          <ac:chgData name="DelashmuttG" userId="63692143-3df2-4169-8601-adb8b0614986" providerId="ADAL" clId="{26BC38AF-7B94-4646-9F3D-5A9ADF5AD3B6}" dt="2022-10-26T15:10:57.688" v="1471" actId="20577"/>
          <ac:spMkLst>
            <pc:docMk/>
            <pc:sldMk cId="3601706839" sldId="582"/>
            <ac:spMk id="2" creationId="{00000000-0000-0000-0000-000000000000}"/>
          </ac:spMkLst>
        </pc:spChg>
        <pc:spChg chg="add mod">
          <ac:chgData name="DelashmuttG" userId="63692143-3df2-4169-8601-adb8b0614986" providerId="ADAL" clId="{26BC38AF-7B94-4646-9F3D-5A9ADF5AD3B6}" dt="2022-10-26T16:47:19.589" v="3833" actId="20577"/>
          <ac:spMkLst>
            <pc:docMk/>
            <pc:sldMk cId="3601706839" sldId="582"/>
            <ac:spMk id="8" creationId="{FB05251A-68B5-4DDC-806D-C43FA96339FC}"/>
          </ac:spMkLst>
        </pc:spChg>
        <pc:spChg chg="mod">
          <ac:chgData name="DelashmuttG" userId="63692143-3df2-4169-8601-adb8b0614986" providerId="ADAL" clId="{26BC38AF-7B94-4646-9F3D-5A9ADF5AD3B6}" dt="2022-10-26T14:57:13.750" v="1280" actId="313"/>
          <ac:spMkLst>
            <pc:docMk/>
            <pc:sldMk cId="3601706839" sldId="582"/>
            <ac:spMk id="10" creationId="{BC0E0747-7292-4CFD-AA96-45C4AF9E6FF9}"/>
          </ac:spMkLst>
        </pc:spChg>
        <pc:spChg chg="mod">
          <ac:chgData name="DelashmuttG" userId="63692143-3df2-4169-8601-adb8b0614986" providerId="ADAL" clId="{26BC38AF-7B94-4646-9F3D-5A9ADF5AD3B6}" dt="2022-10-27T12:28:56.963" v="4033" actId="20577"/>
          <ac:spMkLst>
            <pc:docMk/>
            <pc:sldMk cId="3601706839" sldId="582"/>
            <ac:spMk id="12" creationId="{24FC8B3B-4178-45A5-8834-076A1C7C13E6}"/>
          </ac:spMkLst>
        </pc:spChg>
      </pc:sldChg>
      <pc:sldChg chg="addSp modSp add modTransition modAnim">
        <pc:chgData name="DelashmuttG" userId="63692143-3df2-4169-8601-adb8b0614986" providerId="ADAL" clId="{26BC38AF-7B94-4646-9F3D-5A9ADF5AD3B6}" dt="2022-10-27T12:54:00.405" v="4498" actId="20577"/>
        <pc:sldMkLst>
          <pc:docMk/>
          <pc:sldMk cId="2763209620" sldId="583"/>
        </pc:sldMkLst>
        <pc:spChg chg="mod">
          <ac:chgData name="DelashmuttG" userId="63692143-3df2-4169-8601-adb8b0614986" providerId="ADAL" clId="{26BC38AF-7B94-4646-9F3D-5A9ADF5AD3B6}" dt="2022-10-26T15:11:06.109" v="1478" actId="20577"/>
          <ac:spMkLst>
            <pc:docMk/>
            <pc:sldMk cId="2763209620" sldId="583"/>
            <ac:spMk id="2" creationId="{00000000-0000-0000-0000-000000000000}"/>
          </ac:spMkLst>
        </pc:spChg>
        <pc:spChg chg="mod">
          <ac:chgData name="DelashmuttG" userId="63692143-3df2-4169-8601-adb8b0614986" providerId="ADAL" clId="{26BC38AF-7B94-4646-9F3D-5A9ADF5AD3B6}" dt="2022-10-27T11:50:20.092" v="3912" actId="20577"/>
          <ac:spMkLst>
            <pc:docMk/>
            <pc:sldMk cId="2763209620" sldId="583"/>
            <ac:spMk id="5" creationId="{96FD9518-1526-4559-91D5-47D5D145090A}"/>
          </ac:spMkLst>
        </pc:spChg>
        <pc:spChg chg="mod">
          <ac:chgData name="DelashmuttG" userId="63692143-3df2-4169-8601-adb8b0614986" providerId="ADAL" clId="{26BC38AF-7B94-4646-9F3D-5A9ADF5AD3B6}" dt="2022-10-27T12:54:00.405" v="4498" actId="20577"/>
          <ac:spMkLst>
            <pc:docMk/>
            <pc:sldMk cId="2763209620" sldId="583"/>
            <ac:spMk id="8" creationId="{DC747110-8E5E-4F36-846A-A8F7F637E296}"/>
          </ac:spMkLst>
        </pc:spChg>
        <pc:spChg chg="add mod">
          <ac:chgData name="DelashmuttG" userId="63692143-3df2-4169-8601-adb8b0614986" providerId="ADAL" clId="{26BC38AF-7B94-4646-9F3D-5A9ADF5AD3B6}" dt="2022-10-26T16:41:07.706" v="3541" actId="1036"/>
          <ac:spMkLst>
            <pc:docMk/>
            <pc:sldMk cId="2763209620" sldId="583"/>
            <ac:spMk id="9" creationId="{6A9CBA8F-1353-4C88-8E7C-42F206E4CD7D}"/>
          </ac:spMkLst>
        </pc:spChg>
      </pc:sldChg>
      <pc:sldChg chg="add del">
        <pc:chgData name="DelashmuttG" userId="63692143-3df2-4169-8601-adb8b0614986" providerId="ADAL" clId="{26BC38AF-7B94-4646-9F3D-5A9ADF5AD3B6}" dt="2022-10-26T14:47:52.029" v="1163"/>
        <pc:sldMkLst>
          <pc:docMk/>
          <pc:sldMk cId="3986683064" sldId="583"/>
        </pc:sldMkLst>
      </pc:sldChg>
      <pc:sldChg chg="add del">
        <pc:chgData name="DelashmuttG" userId="63692143-3df2-4169-8601-adb8b0614986" providerId="ADAL" clId="{26BC38AF-7B94-4646-9F3D-5A9ADF5AD3B6}" dt="2022-10-26T14:54:24.716" v="1207" actId="2696"/>
        <pc:sldMkLst>
          <pc:docMk/>
          <pc:sldMk cId="269197302" sldId="584"/>
        </pc:sldMkLst>
      </pc:sldChg>
      <pc:sldChg chg="addSp modSp add modTransition modAnim">
        <pc:chgData name="DelashmuttG" userId="63692143-3df2-4169-8601-adb8b0614986" providerId="ADAL" clId="{26BC38AF-7B94-4646-9F3D-5A9ADF5AD3B6}" dt="2022-10-27T12:54:28.154" v="4499"/>
        <pc:sldMkLst>
          <pc:docMk/>
          <pc:sldMk cId="501062368" sldId="584"/>
        </pc:sldMkLst>
        <pc:spChg chg="mod">
          <ac:chgData name="DelashmuttG" userId="63692143-3df2-4169-8601-adb8b0614986" providerId="ADAL" clId="{26BC38AF-7B94-4646-9F3D-5A9ADF5AD3B6}" dt="2022-10-26T15:11:14.096" v="1484" actId="20577"/>
          <ac:spMkLst>
            <pc:docMk/>
            <pc:sldMk cId="501062368" sldId="584"/>
            <ac:spMk id="2" creationId="{00000000-0000-0000-0000-000000000000}"/>
          </ac:spMkLst>
        </pc:spChg>
        <pc:spChg chg="mod">
          <ac:chgData name="DelashmuttG" userId="63692143-3df2-4169-8601-adb8b0614986" providerId="ADAL" clId="{26BC38AF-7B94-4646-9F3D-5A9ADF5AD3B6}" dt="2022-10-26T16:47:02.396" v="3829" actId="114"/>
          <ac:spMkLst>
            <pc:docMk/>
            <pc:sldMk cId="501062368" sldId="584"/>
            <ac:spMk id="5" creationId="{77471833-258A-4DD0-A371-B2B3DEB27D4D}"/>
          </ac:spMkLst>
        </pc:spChg>
        <pc:spChg chg="mod">
          <ac:chgData name="DelashmuttG" userId="63692143-3df2-4169-8601-adb8b0614986" providerId="ADAL" clId="{26BC38AF-7B94-4646-9F3D-5A9ADF5AD3B6}" dt="2022-10-26T16:47:05.738" v="3830" actId="114"/>
          <ac:spMkLst>
            <pc:docMk/>
            <pc:sldMk cId="501062368" sldId="584"/>
            <ac:spMk id="8" creationId="{856DC13E-4F42-469D-9B98-FFE050FE64A5}"/>
          </ac:spMkLst>
        </pc:spChg>
        <pc:spChg chg="add mod">
          <ac:chgData name="DelashmuttG" userId="63692143-3df2-4169-8601-adb8b0614986" providerId="ADAL" clId="{26BC38AF-7B94-4646-9F3D-5A9ADF5AD3B6}" dt="2022-10-27T12:52:34.323" v="4485" actId="1036"/>
          <ac:spMkLst>
            <pc:docMk/>
            <pc:sldMk cId="501062368" sldId="584"/>
            <ac:spMk id="9" creationId="{930C1131-5D92-44D0-A7FB-D4A240845447}"/>
          </ac:spMkLst>
        </pc:spChg>
      </pc:sldChg>
      <pc:sldChg chg="add del">
        <pc:chgData name="DelashmuttG" userId="63692143-3df2-4169-8601-adb8b0614986" providerId="ADAL" clId="{26BC38AF-7B94-4646-9F3D-5A9ADF5AD3B6}" dt="2022-10-26T14:47:52.029" v="1163"/>
        <pc:sldMkLst>
          <pc:docMk/>
          <pc:sldMk cId="1118848119" sldId="584"/>
        </pc:sldMkLst>
      </pc:sldChg>
      <pc:sldChg chg="addSp modSp add modTransition modAnim">
        <pc:chgData name="DelashmuttG" userId="63692143-3df2-4169-8601-adb8b0614986" providerId="ADAL" clId="{26BC38AF-7B94-4646-9F3D-5A9ADF5AD3B6}" dt="2022-10-27T12:55:06.227" v="4500"/>
        <pc:sldMkLst>
          <pc:docMk/>
          <pc:sldMk cId="2712461039" sldId="585"/>
        </pc:sldMkLst>
        <pc:spChg chg="mod">
          <ac:chgData name="DelashmuttG" userId="63692143-3df2-4169-8601-adb8b0614986" providerId="ADAL" clId="{26BC38AF-7B94-4646-9F3D-5A9ADF5AD3B6}" dt="2022-10-26T15:17:02.394" v="1633" actId="20577"/>
          <ac:spMkLst>
            <pc:docMk/>
            <pc:sldMk cId="2712461039" sldId="585"/>
            <ac:spMk id="5" creationId="{A0EBE9D4-E47C-477F-ACD9-EF354DFA6065}"/>
          </ac:spMkLst>
        </pc:spChg>
        <pc:spChg chg="mod">
          <ac:chgData name="DelashmuttG" userId="63692143-3df2-4169-8601-adb8b0614986" providerId="ADAL" clId="{26BC38AF-7B94-4646-9F3D-5A9ADF5AD3B6}" dt="2022-10-26T16:43:32.045" v="3679" actId="20577"/>
          <ac:spMkLst>
            <pc:docMk/>
            <pc:sldMk cId="2712461039" sldId="585"/>
            <ac:spMk id="8" creationId="{4A0782A7-D91B-4729-89CC-BA97DFE614A1}"/>
          </ac:spMkLst>
        </pc:spChg>
        <pc:spChg chg="add mod">
          <ac:chgData name="DelashmuttG" userId="63692143-3df2-4169-8601-adb8b0614986" providerId="ADAL" clId="{26BC38AF-7B94-4646-9F3D-5A9ADF5AD3B6}" dt="2022-10-26T16:49:41.171" v="3888" actId="1036"/>
          <ac:spMkLst>
            <pc:docMk/>
            <pc:sldMk cId="2712461039" sldId="585"/>
            <ac:spMk id="9" creationId="{D36765A9-9E72-4C53-9CAD-872C6338ADE6}"/>
          </ac:spMkLst>
        </pc:spChg>
      </pc:sldChg>
      <pc:sldChg chg="delSp modSp add modTransition">
        <pc:chgData name="DelashmuttG" userId="63692143-3df2-4169-8601-adb8b0614986" providerId="ADAL" clId="{26BC38AF-7B94-4646-9F3D-5A9ADF5AD3B6}" dt="2022-10-27T12:37:39.416" v="4098"/>
        <pc:sldMkLst>
          <pc:docMk/>
          <pc:sldMk cId="2815438317" sldId="586"/>
        </pc:sldMkLst>
        <pc:spChg chg="del">
          <ac:chgData name="DelashmuttG" userId="63692143-3df2-4169-8601-adb8b0614986" providerId="ADAL" clId="{26BC38AF-7B94-4646-9F3D-5A9ADF5AD3B6}" dt="2022-10-26T15:15:18.005" v="1564" actId="478"/>
          <ac:spMkLst>
            <pc:docMk/>
            <pc:sldMk cId="2815438317" sldId="586"/>
            <ac:spMk id="5" creationId="{201E5D75-2804-4D23-8C17-5B0E79AA8AAF}"/>
          </ac:spMkLst>
        </pc:spChg>
        <pc:spChg chg="mod">
          <ac:chgData name="DelashmuttG" userId="63692143-3df2-4169-8601-adb8b0614986" providerId="ADAL" clId="{26BC38AF-7B94-4646-9F3D-5A9ADF5AD3B6}" dt="2022-10-27T12:37:31.897" v="4096" actId="6549"/>
          <ac:spMkLst>
            <pc:docMk/>
            <pc:sldMk cId="2815438317" sldId="586"/>
            <ac:spMk id="7" creationId="{BA0E4BC8-6242-4C1B-B3C8-7064B2102F8A}"/>
          </ac:spMkLst>
        </pc:spChg>
      </pc:sldChg>
      <pc:sldChg chg="modSp add modTransition">
        <pc:chgData name="DelashmuttG" userId="63692143-3df2-4169-8601-adb8b0614986" providerId="ADAL" clId="{26BC38AF-7B94-4646-9F3D-5A9ADF5AD3B6}" dt="2022-10-27T12:41:54.081" v="4252" actId="20577"/>
        <pc:sldMkLst>
          <pc:docMk/>
          <pc:sldMk cId="1700248521" sldId="587"/>
        </pc:sldMkLst>
        <pc:spChg chg="mod">
          <ac:chgData name="DelashmuttG" userId="63692143-3df2-4169-8601-adb8b0614986" providerId="ADAL" clId="{26BC38AF-7B94-4646-9F3D-5A9ADF5AD3B6}" dt="2022-10-27T12:41:54.081" v="4252" actId="20577"/>
          <ac:spMkLst>
            <pc:docMk/>
            <pc:sldMk cId="1700248521" sldId="587"/>
            <ac:spMk id="7" creationId="{BA0E4BC8-6242-4C1B-B3C8-7064B2102F8A}"/>
          </ac:spMkLst>
        </pc:spChg>
      </pc:sldChg>
      <pc:sldChg chg="modSp add">
        <pc:chgData name="DelashmuttG" userId="63692143-3df2-4169-8601-adb8b0614986" providerId="ADAL" clId="{26BC38AF-7B94-4646-9F3D-5A9ADF5AD3B6}" dt="2022-10-27T12:38:09.141" v="4100" actId="20577"/>
        <pc:sldMkLst>
          <pc:docMk/>
          <pc:sldMk cId="2702027839" sldId="588"/>
        </pc:sldMkLst>
        <pc:spChg chg="mod">
          <ac:chgData name="DelashmuttG" userId="63692143-3df2-4169-8601-adb8b0614986" providerId="ADAL" clId="{26BC38AF-7B94-4646-9F3D-5A9ADF5AD3B6}" dt="2022-10-27T12:38:09.141" v="4100" actId="20577"/>
          <ac:spMkLst>
            <pc:docMk/>
            <pc:sldMk cId="2702027839" sldId="588"/>
            <ac:spMk id="7" creationId="{BA0E4BC8-6242-4C1B-B3C8-7064B2102F8A}"/>
          </ac:spMkLst>
        </pc:spChg>
      </pc:sldChg>
      <pc:sldChg chg="modSp add">
        <pc:chgData name="DelashmuttG" userId="63692143-3df2-4169-8601-adb8b0614986" providerId="ADAL" clId="{26BC38AF-7B94-4646-9F3D-5A9ADF5AD3B6}" dt="2022-10-27T12:38:53.744" v="4131" actId="6549"/>
        <pc:sldMkLst>
          <pc:docMk/>
          <pc:sldMk cId="3629002725" sldId="589"/>
        </pc:sldMkLst>
        <pc:spChg chg="mod">
          <ac:chgData name="DelashmuttG" userId="63692143-3df2-4169-8601-adb8b0614986" providerId="ADAL" clId="{26BC38AF-7B94-4646-9F3D-5A9ADF5AD3B6}" dt="2022-10-27T12:38:53.744" v="4131" actId="6549"/>
          <ac:spMkLst>
            <pc:docMk/>
            <pc:sldMk cId="3629002725" sldId="589"/>
            <ac:spMk id="7" creationId="{BA0E4BC8-6242-4C1B-B3C8-7064B2102F8A}"/>
          </ac:spMkLst>
        </pc:spChg>
      </pc:sldChg>
      <pc:sldChg chg="modSp add modTransition">
        <pc:chgData name="DelashmuttG" userId="63692143-3df2-4169-8601-adb8b0614986" providerId="ADAL" clId="{26BC38AF-7B94-4646-9F3D-5A9ADF5AD3B6}" dt="2022-10-27T12:37:15.717" v="4094"/>
        <pc:sldMkLst>
          <pc:docMk/>
          <pc:sldMk cId="71177191" sldId="590"/>
        </pc:sldMkLst>
        <pc:spChg chg="mod">
          <ac:chgData name="DelashmuttG" userId="63692143-3df2-4169-8601-adb8b0614986" providerId="ADAL" clId="{26BC38AF-7B94-4646-9F3D-5A9ADF5AD3B6}" dt="2022-10-27T12:37:15.717" v="4094"/>
          <ac:spMkLst>
            <pc:docMk/>
            <pc:sldMk cId="71177191" sldId="590"/>
            <ac:spMk id="7" creationId="{BA0E4BC8-6242-4C1B-B3C8-7064B2102F8A}"/>
          </ac:spMkLst>
        </pc:spChg>
      </pc:sldChg>
      <pc:sldChg chg="modSp add">
        <pc:chgData name="DelashmuttG" userId="63692143-3df2-4169-8601-adb8b0614986" providerId="ADAL" clId="{26BC38AF-7B94-4646-9F3D-5A9ADF5AD3B6}" dt="2022-10-27T12:41:10.623" v="4212" actId="20577"/>
        <pc:sldMkLst>
          <pc:docMk/>
          <pc:sldMk cId="712382105" sldId="591"/>
        </pc:sldMkLst>
        <pc:spChg chg="mod">
          <ac:chgData name="DelashmuttG" userId="63692143-3df2-4169-8601-adb8b0614986" providerId="ADAL" clId="{26BC38AF-7B94-4646-9F3D-5A9ADF5AD3B6}" dt="2022-10-27T12:41:10.623" v="4212" actId="20577"/>
          <ac:spMkLst>
            <pc:docMk/>
            <pc:sldMk cId="712382105" sldId="591"/>
            <ac:spMk id="7" creationId="{BA0E4BC8-6242-4C1B-B3C8-7064B2102F8A}"/>
          </ac:spMkLst>
        </pc:spChg>
      </pc:sldChg>
      <pc:sldChg chg="modSp add modTransition">
        <pc:chgData name="DelashmuttG" userId="63692143-3df2-4169-8601-adb8b0614986" providerId="ADAL" clId="{26BC38AF-7B94-4646-9F3D-5A9ADF5AD3B6}" dt="2022-10-27T12:48:04.160" v="4397"/>
        <pc:sldMkLst>
          <pc:docMk/>
          <pc:sldMk cId="530123456" sldId="592"/>
        </pc:sldMkLst>
        <pc:spChg chg="mod">
          <ac:chgData name="DelashmuttG" userId="63692143-3df2-4169-8601-adb8b0614986" providerId="ADAL" clId="{26BC38AF-7B94-4646-9F3D-5A9ADF5AD3B6}" dt="2022-10-27T12:48:04.160" v="4397"/>
          <ac:spMkLst>
            <pc:docMk/>
            <pc:sldMk cId="530123456" sldId="592"/>
            <ac:spMk id="7" creationId="{BA0E4BC8-6242-4C1B-B3C8-7064B2102F8A}"/>
          </ac:spMkLst>
        </pc:spChg>
      </pc:sldChg>
      <pc:sldChg chg="modSp add">
        <pc:chgData name="DelashmuttG" userId="63692143-3df2-4169-8601-adb8b0614986" providerId="ADAL" clId="{26BC38AF-7B94-4646-9F3D-5A9ADF5AD3B6}" dt="2022-10-27T12:48:09.842" v="4398"/>
        <pc:sldMkLst>
          <pc:docMk/>
          <pc:sldMk cId="39379784" sldId="593"/>
        </pc:sldMkLst>
        <pc:spChg chg="mod">
          <ac:chgData name="DelashmuttG" userId="63692143-3df2-4169-8601-adb8b0614986" providerId="ADAL" clId="{26BC38AF-7B94-4646-9F3D-5A9ADF5AD3B6}" dt="2022-10-27T12:48:09.842" v="4398"/>
          <ac:spMkLst>
            <pc:docMk/>
            <pc:sldMk cId="39379784" sldId="593"/>
            <ac:spMk id="7" creationId="{BA0E4BC8-6242-4C1B-B3C8-7064B2102F8A}"/>
          </ac:spMkLst>
        </pc:spChg>
      </pc:sldChg>
      <pc:sldChg chg="modSp add ord">
        <pc:chgData name="DelashmuttG" userId="63692143-3df2-4169-8601-adb8b0614986" providerId="ADAL" clId="{26BC38AF-7B94-4646-9F3D-5A9ADF5AD3B6}" dt="2022-10-27T12:48:16.234" v="4399"/>
        <pc:sldMkLst>
          <pc:docMk/>
          <pc:sldMk cId="2942608379" sldId="594"/>
        </pc:sldMkLst>
        <pc:spChg chg="mod">
          <ac:chgData name="DelashmuttG" userId="63692143-3df2-4169-8601-adb8b0614986" providerId="ADAL" clId="{26BC38AF-7B94-4646-9F3D-5A9ADF5AD3B6}" dt="2022-10-27T12:48:16.234" v="4399"/>
          <ac:spMkLst>
            <pc:docMk/>
            <pc:sldMk cId="2942608379" sldId="594"/>
            <ac:spMk id="7" creationId="{BA0E4BC8-6242-4C1B-B3C8-7064B2102F8A}"/>
          </ac:spMkLst>
        </pc:spChg>
      </pc:sldChg>
      <pc:sldChg chg="modSp add">
        <pc:chgData name="DelashmuttG" userId="63692143-3df2-4169-8601-adb8b0614986" providerId="ADAL" clId="{26BC38AF-7B94-4646-9F3D-5A9ADF5AD3B6}" dt="2022-10-27T12:48:25.978" v="4401"/>
        <pc:sldMkLst>
          <pc:docMk/>
          <pc:sldMk cId="2476491858" sldId="595"/>
        </pc:sldMkLst>
        <pc:spChg chg="mod">
          <ac:chgData name="DelashmuttG" userId="63692143-3df2-4169-8601-adb8b0614986" providerId="ADAL" clId="{26BC38AF-7B94-4646-9F3D-5A9ADF5AD3B6}" dt="2022-10-27T12:48:25.978" v="4401"/>
          <ac:spMkLst>
            <pc:docMk/>
            <pc:sldMk cId="2476491858" sldId="595"/>
            <ac:spMk id="7" creationId="{BA0E4BC8-6242-4C1B-B3C8-7064B2102F8A}"/>
          </ac:spMkLst>
        </pc:spChg>
      </pc:sldChg>
      <pc:sldChg chg="add del">
        <pc:chgData name="DelashmuttG" userId="63692143-3df2-4169-8601-adb8b0614986" providerId="ADAL" clId="{26BC38AF-7B94-4646-9F3D-5A9ADF5AD3B6}" dt="2022-10-27T11:47:30.044" v="3903" actId="2696"/>
        <pc:sldMkLst>
          <pc:docMk/>
          <pc:sldMk cId="1859534541" sldId="596"/>
        </pc:sldMkLst>
      </pc:sldChg>
      <pc:sldChg chg="modSp add">
        <pc:chgData name="DelashmuttG" userId="63692143-3df2-4169-8601-adb8b0614986" providerId="ADAL" clId="{26BC38AF-7B94-4646-9F3D-5A9ADF5AD3B6}" dt="2022-10-27T12:37:02.067" v="4091"/>
        <pc:sldMkLst>
          <pc:docMk/>
          <pc:sldMk cId="2844396597" sldId="596"/>
        </pc:sldMkLst>
        <pc:spChg chg="mod">
          <ac:chgData name="DelashmuttG" userId="63692143-3df2-4169-8601-adb8b0614986" providerId="ADAL" clId="{26BC38AF-7B94-4646-9F3D-5A9ADF5AD3B6}" dt="2022-10-27T12:37:02.067" v="4091"/>
          <ac:spMkLst>
            <pc:docMk/>
            <pc:sldMk cId="2844396597" sldId="596"/>
            <ac:spMk id="7" creationId="{BA0E4BC8-6242-4C1B-B3C8-7064B2102F8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5C6E77-6C69-4957-B648-9F002C079A4E}" type="datetimeFigureOut">
              <a:rPr lang="en-US" smtClean="0"/>
              <a:t>11/8/2022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854957-3CC1-4A3C-AA5C-2EA2400E9CAA}" type="slidenum">
              <a:rPr lang="en-US" smtClean="0"/>
              <a:t>‹#›</a:t>
            </a:fld>
            <a:endParaRPr lang="en-US" dirty="0"/>
          </a:p>
        </p:txBody>
      </p:sp>
    </p:spTree>
    <p:extLst>
      <p:ext uri="{BB962C8B-B14F-4D97-AF65-F5344CB8AC3E}">
        <p14:creationId xmlns:p14="http://schemas.microsoft.com/office/powerpoint/2010/main" val="2644063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869630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31D0AA2-F4FA-499F-A738-F08541316514}" type="slidenum">
              <a:rPr lang="en-US" altLang="en-US"/>
              <a:pPr/>
              <a:t>‹#›</a:t>
            </a:fld>
            <a:endParaRPr lang="en-US" altLang="en-US" dirty="0"/>
          </a:p>
        </p:txBody>
      </p:sp>
    </p:spTree>
    <p:extLst>
      <p:ext uri="{BB962C8B-B14F-4D97-AF65-F5344CB8AC3E}">
        <p14:creationId xmlns:p14="http://schemas.microsoft.com/office/powerpoint/2010/main" val="3221077495"/>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18A37CC-6666-4508-A466-006D4401CBF7}" type="slidenum">
              <a:rPr lang="en-US" altLang="en-US"/>
              <a:pPr/>
              <a:t>‹#›</a:t>
            </a:fld>
            <a:endParaRPr lang="en-US" altLang="en-US" dirty="0"/>
          </a:p>
        </p:txBody>
      </p:sp>
    </p:spTree>
    <p:extLst>
      <p:ext uri="{BB962C8B-B14F-4D97-AF65-F5344CB8AC3E}">
        <p14:creationId xmlns:p14="http://schemas.microsoft.com/office/powerpoint/2010/main" val="34252298"/>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098BB40-330C-4DD4-83BF-D7E7DD1994B7}" type="slidenum">
              <a:rPr lang="en-US" altLang="en-US"/>
              <a:pPr/>
              <a:t>‹#›</a:t>
            </a:fld>
            <a:endParaRPr lang="en-US" altLang="en-US" dirty="0"/>
          </a:p>
        </p:txBody>
      </p:sp>
    </p:spTree>
    <p:extLst>
      <p:ext uri="{BB962C8B-B14F-4D97-AF65-F5344CB8AC3E}">
        <p14:creationId xmlns:p14="http://schemas.microsoft.com/office/powerpoint/2010/main" val="1176922951"/>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B410D6E-DEE6-434E-8A5C-36AF544EB629}" type="slidenum">
              <a:rPr lang="en-US" altLang="en-US"/>
              <a:pPr/>
              <a:t>‹#›</a:t>
            </a:fld>
            <a:endParaRPr lang="en-US" altLang="en-US" dirty="0"/>
          </a:p>
        </p:txBody>
      </p:sp>
    </p:spTree>
    <p:extLst>
      <p:ext uri="{BB962C8B-B14F-4D97-AF65-F5344CB8AC3E}">
        <p14:creationId xmlns:p14="http://schemas.microsoft.com/office/powerpoint/2010/main" val="417966441"/>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616A811-ED26-457D-8223-6EBA10C6E2E4}" type="slidenum">
              <a:rPr lang="en-US" altLang="en-US"/>
              <a:pPr/>
              <a:t>‹#›</a:t>
            </a:fld>
            <a:endParaRPr lang="en-US" altLang="en-US" dirty="0"/>
          </a:p>
        </p:txBody>
      </p:sp>
    </p:spTree>
    <p:extLst>
      <p:ext uri="{BB962C8B-B14F-4D97-AF65-F5344CB8AC3E}">
        <p14:creationId xmlns:p14="http://schemas.microsoft.com/office/powerpoint/2010/main" val="4261181335"/>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8F3ED38-B590-4FE0-AD16-75B8BB948341}" type="slidenum">
              <a:rPr lang="en-US" altLang="en-US"/>
              <a:pPr/>
              <a:t>‹#›</a:t>
            </a:fld>
            <a:endParaRPr lang="en-US" altLang="en-US" dirty="0"/>
          </a:p>
        </p:txBody>
      </p:sp>
    </p:spTree>
    <p:extLst>
      <p:ext uri="{BB962C8B-B14F-4D97-AF65-F5344CB8AC3E}">
        <p14:creationId xmlns:p14="http://schemas.microsoft.com/office/powerpoint/2010/main" val="4252178819"/>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8"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9"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38A72CC-0545-493C-A18E-8B6DAA65703E}" type="slidenum">
              <a:rPr lang="en-US" altLang="en-US"/>
              <a:pPr/>
              <a:t>‹#›</a:t>
            </a:fld>
            <a:endParaRPr lang="en-US" altLang="en-US" dirty="0"/>
          </a:p>
        </p:txBody>
      </p:sp>
    </p:spTree>
    <p:extLst>
      <p:ext uri="{BB962C8B-B14F-4D97-AF65-F5344CB8AC3E}">
        <p14:creationId xmlns:p14="http://schemas.microsoft.com/office/powerpoint/2010/main" val="154326288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2E0CC90-5724-4D22-8245-F2C1A36EE25A}" type="slidenum">
              <a:rPr lang="en-US" altLang="en-US"/>
              <a:pPr/>
              <a:t>‹#›</a:t>
            </a:fld>
            <a:endParaRPr lang="en-US" altLang="en-US" dirty="0"/>
          </a:p>
        </p:txBody>
      </p:sp>
    </p:spTree>
    <p:extLst>
      <p:ext uri="{BB962C8B-B14F-4D97-AF65-F5344CB8AC3E}">
        <p14:creationId xmlns:p14="http://schemas.microsoft.com/office/powerpoint/2010/main" val="264694529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3"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BCE3E13C-1E37-4BE7-831B-68A49B62E094}" type="slidenum">
              <a:rPr lang="en-US" altLang="en-US"/>
              <a:pPr/>
              <a:t>‹#›</a:t>
            </a:fld>
            <a:endParaRPr lang="en-US" altLang="en-US" dirty="0"/>
          </a:p>
        </p:txBody>
      </p:sp>
    </p:spTree>
    <p:extLst>
      <p:ext uri="{BB962C8B-B14F-4D97-AF65-F5344CB8AC3E}">
        <p14:creationId xmlns:p14="http://schemas.microsoft.com/office/powerpoint/2010/main" val="993627598"/>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AA9D254-92B9-46D3-88F6-D0BE456B05A5}" type="slidenum">
              <a:rPr lang="en-US" altLang="en-US"/>
              <a:pPr/>
              <a:t>‹#›</a:t>
            </a:fld>
            <a:endParaRPr lang="en-US" altLang="en-US" dirty="0"/>
          </a:p>
        </p:txBody>
      </p:sp>
    </p:spTree>
    <p:extLst>
      <p:ext uri="{BB962C8B-B14F-4D97-AF65-F5344CB8AC3E}">
        <p14:creationId xmlns:p14="http://schemas.microsoft.com/office/powerpoint/2010/main" val="2824995081"/>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0585815C-196A-4621-A778-E68AA8E65C70}" type="slidenum">
              <a:rPr lang="en-US" altLang="en-US"/>
              <a:pPr/>
              <a:t>‹#›</a:t>
            </a:fld>
            <a:endParaRPr lang="en-US" altLang="en-US" dirty="0"/>
          </a:p>
        </p:txBody>
      </p:sp>
    </p:spTree>
    <p:extLst>
      <p:ext uri="{BB962C8B-B14F-4D97-AF65-F5344CB8AC3E}">
        <p14:creationId xmlns:p14="http://schemas.microsoft.com/office/powerpoint/2010/main" val="68868239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D4D4D"/>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09600" y="274638"/>
            <a:ext cx="109728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95" name="Rectangle 3"/>
          <p:cNvSpPr>
            <a:spLocks noGrp="1" noChangeArrowheads="1"/>
          </p:cNvSpPr>
          <p:nvPr>
            <p:ph type="body" idx="1"/>
          </p:nvPr>
        </p:nvSpPr>
        <p:spPr bwMode="auto">
          <a:xfrm>
            <a:off x="609600" y="1752601"/>
            <a:ext cx="10972800" cy="4373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fontAlgn="base">
              <a:spcBef>
                <a:spcPct val="0"/>
              </a:spcBef>
              <a:spcAft>
                <a:spcPct val="0"/>
              </a:spcAft>
            </a:pPr>
            <a:fld id="{9B339B3B-227A-4E1D-9DAC-D8A3C6F475A3}" type="slidenum">
              <a:rPr lang="en-US" altLang="en-US">
                <a:latin typeface="Arial" panose="020B0604020202020204" pitchFamily="34" charset="0"/>
                <a:cs typeface="Arial" panose="020B0604020202020204" pitchFamily="34" charset="0"/>
              </a:rPr>
              <a:pPr fontAlgn="base">
                <a:spcBef>
                  <a:spcPct val="0"/>
                </a:spcBef>
                <a:spcAft>
                  <a:spcPct val="0"/>
                </a:spcAft>
              </a:pPr>
              <a:t>‹#›</a:t>
            </a:fld>
            <a:endParaRPr lang="en-US" altLang="en-US" dirty="0">
              <a:latin typeface="Arial" panose="020B0604020202020204" pitchFamily="34" charset="0"/>
              <a:cs typeface="Arial" panose="020B0604020202020204" pitchFamily="34" charset="0"/>
            </a:endParaRPr>
          </a:p>
        </p:txBody>
      </p:sp>
      <p:grpSp>
        <p:nvGrpSpPr>
          <p:cNvPr id="1031" name="Group 7"/>
          <p:cNvGrpSpPr>
            <a:grpSpLocks/>
          </p:cNvGrpSpPr>
          <p:nvPr userDrawn="1"/>
        </p:nvGrpSpPr>
        <p:grpSpPr bwMode="auto">
          <a:xfrm>
            <a:off x="0" y="1447800"/>
            <a:ext cx="12192000" cy="228600"/>
            <a:chOff x="0" y="864"/>
            <a:chExt cx="5760" cy="192"/>
          </a:xfrm>
        </p:grpSpPr>
        <p:sp>
          <p:nvSpPr>
            <p:cNvPr id="8200" name="Rectangle 8"/>
            <p:cNvSpPr>
              <a:spLocks noChangeArrowheads="1"/>
            </p:cNvSpPr>
            <p:nvPr userDrawn="1"/>
          </p:nvSpPr>
          <p:spPr bwMode="auto">
            <a:xfrm>
              <a:off x="0" y="864"/>
              <a:ext cx="5760" cy="192"/>
            </a:xfrm>
            <a:prstGeom prst="rect">
              <a:avLst/>
            </a:prstGeom>
            <a:solidFill>
              <a:srgbClr val="0066FF"/>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1" name="Rectangle 9"/>
            <p:cNvSpPr>
              <a:spLocks noChangeArrowheads="1"/>
            </p:cNvSpPr>
            <p:nvPr userDrawn="1"/>
          </p:nvSpPr>
          <p:spPr bwMode="auto">
            <a:xfrm>
              <a:off x="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2" name="Rectangle 10"/>
            <p:cNvSpPr>
              <a:spLocks noChangeArrowheads="1"/>
            </p:cNvSpPr>
            <p:nvPr userDrawn="1"/>
          </p:nvSpPr>
          <p:spPr bwMode="auto">
            <a:xfrm>
              <a:off x="528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grpSp>
        <p:nvGrpSpPr>
          <p:cNvPr id="1032" name="Group 11"/>
          <p:cNvGrpSpPr>
            <a:grpSpLocks/>
          </p:cNvGrpSpPr>
          <p:nvPr userDrawn="1"/>
        </p:nvGrpSpPr>
        <p:grpSpPr bwMode="auto">
          <a:xfrm>
            <a:off x="0" y="6858000"/>
            <a:ext cx="12192000" cy="76200"/>
            <a:chOff x="0" y="4176"/>
            <a:chExt cx="5760" cy="144"/>
          </a:xfrm>
        </p:grpSpPr>
        <p:sp>
          <p:nvSpPr>
            <p:cNvPr id="8204" name="Rectangle 12"/>
            <p:cNvSpPr>
              <a:spLocks noChangeArrowheads="1"/>
            </p:cNvSpPr>
            <p:nvPr userDrawn="1"/>
          </p:nvSpPr>
          <p:spPr bwMode="auto">
            <a:xfrm>
              <a:off x="0" y="4176"/>
              <a:ext cx="5328" cy="144"/>
            </a:xfrm>
            <a:prstGeom prst="rect">
              <a:avLst/>
            </a:prstGeom>
            <a:solidFill>
              <a:srgbClr val="0066FF"/>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5" name="Rectangle 13"/>
            <p:cNvSpPr>
              <a:spLocks noChangeArrowheads="1"/>
            </p:cNvSpPr>
            <p:nvPr userDrawn="1"/>
          </p:nvSpPr>
          <p:spPr bwMode="auto">
            <a:xfrm>
              <a:off x="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6" name="Rectangle 14"/>
            <p:cNvSpPr>
              <a:spLocks noChangeArrowheads="1"/>
            </p:cNvSpPr>
            <p:nvPr userDrawn="1"/>
          </p:nvSpPr>
          <p:spPr bwMode="auto">
            <a:xfrm>
              <a:off x="532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spTree>
    <p:extLst>
      <p:ext uri="{BB962C8B-B14F-4D97-AF65-F5344CB8AC3E}">
        <p14:creationId xmlns:p14="http://schemas.microsoft.com/office/powerpoint/2010/main" val="34746770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p:titleStyle>
    <p:bodyStyle>
      <a:lvl1pPr marL="342900" indent="-342900" algn="l" rtl="0" eaLnBrk="0" fontAlgn="base" hangingPunct="0">
        <a:spcBef>
          <a:spcPct val="20000"/>
        </a:spcBef>
        <a:spcAft>
          <a:spcPct val="0"/>
        </a:spcAft>
        <a:defRPr sz="3200" b="1">
          <a:solidFill>
            <a:schemeClr val="bg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defRPr sz="2800">
          <a:solidFill>
            <a:schemeClr val="bg1"/>
          </a:solidFill>
          <a:latin typeface="+mn-lt"/>
        </a:defRPr>
      </a:lvl2pPr>
      <a:lvl3pPr marL="1143000" indent="-228600" algn="l" rtl="0" eaLnBrk="0" fontAlgn="base" hangingPunct="0">
        <a:spcBef>
          <a:spcPct val="20000"/>
        </a:spcBef>
        <a:spcAft>
          <a:spcPct val="0"/>
        </a:spcAft>
        <a:defRPr sz="2400">
          <a:solidFill>
            <a:schemeClr val="bg1"/>
          </a:solidFill>
          <a:latin typeface="+mn-lt"/>
        </a:defRPr>
      </a:lvl3pPr>
      <a:lvl4pPr marL="1600200" indent="-228600" algn="l" rtl="0" eaLnBrk="0" fontAlgn="base" hangingPunct="0">
        <a:spcBef>
          <a:spcPct val="20000"/>
        </a:spcBef>
        <a:spcAft>
          <a:spcPct val="0"/>
        </a:spcAft>
        <a:defRPr sz="2000">
          <a:solidFill>
            <a:schemeClr val="bg1"/>
          </a:solidFill>
          <a:latin typeface="+mn-lt"/>
        </a:defRPr>
      </a:lvl4pPr>
      <a:lvl5pPr marL="2057400" indent="-228600" algn="l" rtl="0" eaLnBrk="0" fontAlgn="base" hangingPunct="0">
        <a:spcBef>
          <a:spcPct val="20000"/>
        </a:spcBef>
        <a:spcAft>
          <a:spcPct val="0"/>
        </a:spcAft>
        <a:defRPr sz="2000">
          <a:solidFill>
            <a:schemeClr val="bg1"/>
          </a:solidFill>
          <a:latin typeface="+mn-lt"/>
        </a:defRPr>
      </a:lvl5pPr>
      <a:lvl6pPr marL="2514600" indent="-228600" algn="l" rtl="0" fontAlgn="base">
        <a:spcBef>
          <a:spcPct val="20000"/>
        </a:spcBef>
        <a:spcAft>
          <a:spcPct val="0"/>
        </a:spcAft>
        <a:defRPr sz="2000">
          <a:solidFill>
            <a:schemeClr val="bg1"/>
          </a:solidFill>
          <a:latin typeface="+mn-lt"/>
        </a:defRPr>
      </a:lvl6pPr>
      <a:lvl7pPr marL="2971800" indent="-228600" algn="l" rtl="0" fontAlgn="base">
        <a:spcBef>
          <a:spcPct val="20000"/>
        </a:spcBef>
        <a:spcAft>
          <a:spcPct val="0"/>
        </a:spcAft>
        <a:defRPr sz="2000">
          <a:solidFill>
            <a:schemeClr val="bg1"/>
          </a:solidFill>
          <a:latin typeface="+mn-lt"/>
        </a:defRPr>
      </a:lvl7pPr>
      <a:lvl8pPr marL="3429000" indent="-228600" algn="l" rtl="0" fontAlgn="base">
        <a:spcBef>
          <a:spcPct val="20000"/>
        </a:spcBef>
        <a:spcAft>
          <a:spcPct val="0"/>
        </a:spcAft>
        <a:defRPr sz="2000">
          <a:solidFill>
            <a:schemeClr val="bg1"/>
          </a:solidFill>
          <a:latin typeface="+mn-lt"/>
        </a:defRPr>
      </a:lvl8pPr>
      <a:lvl9pPr marL="3886200" indent="-228600" algn="l" rtl="0" fontAlgn="base">
        <a:spcBef>
          <a:spcPct val="20000"/>
        </a:spcBef>
        <a:spcAft>
          <a:spcPct val="0"/>
        </a:spcAft>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a:stretch/>
        </p:blipFill>
        <p:spPr>
          <a:xfrm>
            <a:off x="0" y="1"/>
            <a:ext cx="12192024" cy="6858001"/>
          </a:xfrm>
          <a:prstGeom prst="rect">
            <a:avLst/>
          </a:prstGeom>
          <a:noFill/>
          <a:ln>
            <a:noFill/>
          </a:ln>
        </p:spPr>
      </p:pic>
    </p:spTree>
    <p:extLst>
      <p:ext uri="{BB962C8B-B14F-4D97-AF65-F5344CB8AC3E}">
        <p14:creationId xmlns:p14="http://schemas.microsoft.com/office/powerpoint/2010/main" val="41863331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2:14-26</a:t>
            </a:r>
            <a:br>
              <a:rPr lang="en-US" sz="4400" dirty="0"/>
            </a:br>
            <a:endParaRPr lang="en-US" sz="4400" dirty="0"/>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DOES JAMES CONTRADICT PAUL?</a:t>
            </a:r>
            <a:endParaRPr lang="en-US" sz="4000" b="0" dirty="0">
              <a:effectLst/>
              <a:cs typeface="Times New Roman" pitchFamily="18" charset="0"/>
            </a:endParaRPr>
          </a:p>
          <a:p>
            <a:pPr marL="914400" lvl="1" indent="-457200" eaLnBrk="1" hangingPunct="1">
              <a:lnSpc>
                <a:spcPct val="70000"/>
              </a:lnSpc>
              <a:spcBef>
                <a:spcPts val="1440"/>
              </a:spcBef>
              <a:buFont typeface="Arial" panose="020B0604020202020204" pitchFamily="34" charset="0"/>
              <a:buChar char="•"/>
              <a:defRPr/>
            </a:pPr>
            <a:r>
              <a:rPr lang="en-US" sz="4000" b="0" dirty="0">
                <a:cs typeface="Times New Roman" pitchFamily="18" charset="0"/>
              </a:rPr>
              <a:t>They are using “works” in different ways</a:t>
            </a: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p:txBody>
      </p:sp>
      <p:sp>
        <p:nvSpPr>
          <p:cNvPr id="5" name="Text Box 4">
            <a:extLst>
              <a:ext uri="{FF2B5EF4-FFF2-40B4-BE49-F238E27FC236}">
                <a16:creationId xmlns:a16="http://schemas.microsoft.com/office/drawing/2014/main" xmlns="" id="{96FD9518-1526-4559-91D5-47D5D145090A}"/>
              </a:ext>
            </a:extLst>
          </p:cNvPr>
          <p:cNvSpPr txBox="1">
            <a:spLocks noChangeArrowheads="1"/>
          </p:cNvSpPr>
          <p:nvPr/>
        </p:nvSpPr>
        <p:spPr bwMode="auto">
          <a:xfrm>
            <a:off x="276225" y="3429000"/>
            <a:ext cx="5657850" cy="2208746"/>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gn="ctr" eaLnBrk="0" hangingPunct="0">
              <a:lnSpc>
                <a:spcPct val="70000"/>
              </a:lnSpc>
            </a:pPr>
            <a:r>
              <a:rPr lang="en-US" altLang="en-US" sz="3600" b="1" u="sng" dirty="0">
                <a:solidFill>
                  <a:srgbClr val="000000"/>
                </a:solidFill>
                <a:latin typeface="Times New Roman" panose="02020603050405020304" pitchFamily="18" charset="0"/>
              </a:rPr>
              <a:t>PAUL</a:t>
            </a:r>
          </a:p>
          <a:p>
            <a:pPr eaLnBrk="0" hangingPunct="0">
              <a:lnSpc>
                <a:spcPct val="70000"/>
              </a:lnSpc>
              <a:spcBef>
                <a:spcPct val="30000"/>
              </a:spcBef>
            </a:pPr>
            <a:r>
              <a:rPr lang="en-US" altLang="en-US" sz="3600" b="1" dirty="0">
                <a:solidFill>
                  <a:srgbClr val="000000"/>
                </a:solidFill>
                <a:latin typeface="Times New Roman" panose="02020603050405020304" pitchFamily="18" charset="0"/>
              </a:rPr>
              <a:t>“Works” refers to deeds done to earn God’s acceptance – </a:t>
            </a:r>
            <a:r>
              <a:rPr lang="en-US" altLang="en-US" sz="3600" b="1" i="1" dirty="0">
                <a:solidFill>
                  <a:srgbClr val="000000"/>
                </a:solidFill>
                <a:latin typeface="Times New Roman" panose="02020603050405020304" pitchFamily="18" charset="0"/>
              </a:rPr>
              <a:t>instead of </a:t>
            </a:r>
            <a:br>
              <a:rPr lang="en-US" altLang="en-US" sz="3600" b="1" i="1" dirty="0">
                <a:solidFill>
                  <a:srgbClr val="000000"/>
                </a:solidFill>
                <a:latin typeface="Times New Roman" panose="02020603050405020304" pitchFamily="18" charset="0"/>
              </a:rPr>
            </a:br>
            <a:r>
              <a:rPr lang="en-US" altLang="en-US" sz="3600" b="1" dirty="0">
                <a:solidFill>
                  <a:srgbClr val="000000"/>
                </a:solidFill>
                <a:latin typeface="Times New Roman" panose="02020603050405020304" pitchFamily="18" charset="0"/>
              </a:rPr>
              <a:t>faith in Jesus</a:t>
            </a:r>
          </a:p>
        </p:txBody>
      </p:sp>
      <p:sp>
        <p:nvSpPr>
          <p:cNvPr id="8" name="Text Box 4">
            <a:extLst>
              <a:ext uri="{FF2B5EF4-FFF2-40B4-BE49-F238E27FC236}">
                <a16:creationId xmlns:a16="http://schemas.microsoft.com/office/drawing/2014/main" xmlns="" id="{DC747110-8E5E-4F36-846A-A8F7F637E296}"/>
              </a:ext>
            </a:extLst>
          </p:cNvPr>
          <p:cNvSpPr txBox="1">
            <a:spLocks noChangeArrowheads="1"/>
          </p:cNvSpPr>
          <p:nvPr/>
        </p:nvSpPr>
        <p:spPr bwMode="auto">
          <a:xfrm>
            <a:off x="6257925" y="3438525"/>
            <a:ext cx="5657850" cy="2208746"/>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gn="ctr" eaLnBrk="0" hangingPunct="0">
              <a:lnSpc>
                <a:spcPct val="70000"/>
              </a:lnSpc>
            </a:pPr>
            <a:r>
              <a:rPr lang="en-US" altLang="en-US" sz="3600" b="1" u="sng" dirty="0">
                <a:solidFill>
                  <a:srgbClr val="000000"/>
                </a:solidFill>
                <a:latin typeface="Times New Roman" panose="02020603050405020304" pitchFamily="18" charset="0"/>
              </a:rPr>
              <a:t>JAMES</a:t>
            </a:r>
          </a:p>
          <a:p>
            <a:pPr eaLnBrk="0" fontAlgn="auto" hangingPunct="0">
              <a:lnSpc>
                <a:spcPct val="70000"/>
              </a:lnSpc>
              <a:spcBef>
                <a:spcPct val="30000"/>
              </a:spcBef>
              <a:spcAft>
                <a:spcPts val="0"/>
              </a:spcAft>
              <a:defRPr/>
            </a:pPr>
            <a:r>
              <a:rPr lang="en-US" sz="3600" b="1" dirty="0">
                <a:solidFill>
                  <a:schemeClr val="bg1"/>
                </a:solidFill>
                <a:latin typeface="Times New Roman" pitchFamily="18" charset="0"/>
              </a:rPr>
              <a:t>“Works” refers to actions that demonstrate living faith (2:18b) – the proper result of faith</a:t>
            </a:r>
            <a:endParaRPr lang="en-US" sz="3600" b="1" u="sng" dirty="0">
              <a:solidFill>
                <a:schemeClr val="bg1"/>
              </a:solidFill>
              <a:effectLst>
                <a:outerShdw blurRad="38100" dist="38100" dir="2700000" algn="tl">
                  <a:srgbClr val="C0C0C0"/>
                </a:outerShdw>
              </a:effectLst>
              <a:latin typeface="Times New Roman" pitchFamily="18" charset="0"/>
            </a:endParaRPr>
          </a:p>
        </p:txBody>
      </p:sp>
    </p:spTree>
    <p:extLst>
      <p:ext uri="{BB962C8B-B14F-4D97-AF65-F5344CB8AC3E}">
        <p14:creationId xmlns:p14="http://schemas.microsoft.com/office/powerpoint/2010/main" val="1398856987"/>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100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par>
                                <p:cTn id="8" presetID="5" presetClass="entr" presetSubtype="10" fill="hold" grpId="0" nodeType="withEffect">
                                  <p:stCondLst>
                                    <p:cond delay="100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2:14-26</a:t>
            </a:r>
            <a:br>
              <a:rPr lang="en-US" sz="4400" dirty="0"/>
            </a:br>
            <a:endParaRPr lang="en-US" sz="4400" dirty="0"/>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DOES JAMES CONTRADICT PAUL?</a:t>
            </a:r>
            <a:endParaRPr lang="en-US" sz="4000" b="0" dirty="0">
              <a:effectLst/>
              <a:cs typeface="Times New Roman" pitchFamily="18" charset="0"/>
            </a:endParaRPr>
          </a:p>
          <a:p>
            <a:pPr marL="914400" lvl="1" indent="-457200" eaLnBrk="1" hangingPunct="1">
              <a:lnSpc>
                <a:spcPct val="70000"/>
              </a:lnSpc>
              <a:spcBef>
                <a:spcPts val="1440"/>
              </a:spcBef>
              <a:buFont typeface="Arial" panose="020B0604020202020204" pitchFamily="34" charset="0"/>
              <a:buChar char="•"/>
              <a:defRPr/>
            </a:pPr>
            <a:r>
              <a:rPr lang="en-US" sz="4000" b="0" dirty="0">
                <a:cs typeface="Times New Roman" pitchFamily="18" charset="0"/>
              </a:rPr>
              <a:t>They are using “works” in different ways</a:t>
            </a: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p:txBody>
      </p:sp>
      <p:sp>
        <p:nvSpPr>
          <p:cNvPr id="5" name="Text Box 4">
            <a:extLst>
              <a:ext uri="{FF2B5EF4-FFF2-40B4-BE49-F238E27FC236}">
                <a16:creationId xmlns:a16="http://schemas.microsoft.com/office/drawing/2014/main" xmlns="" id="{96FD9518-1526-4559-91D5-47D5D145090A}"/>
              </a:ext>
            </a:extLst>
          </p:cNvPr>
          <p:cNvSpPr txBox="1">
            <a:spLocks noChangeArrowheads="1"/>
          </p:cNvSpPr>
          <p:nvPr/>
        </p:nvSpPr>
        <p:spPr bwMode="auto">
          <a:xfrm>
            <a:off x="276225" y="3429000"/>
            <a:ext cx="5657850" cy="2208746"/>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gn="ctr" eaLnBrk="0" hangingPunct="0">
              <a:lnSpc>
                <a:spcPct val="70000"/>
              </a:lnSpc>
            </a:pPr>
            <a:r>
              <a:rPr lang="en-US" altLang="en-US" sz="3600" b="1" u="sng" dirty="0">
                <a:solidFill>
                  <a:srgbClr val="000000"/>
                </a:solidFill>
                <a:latin typeface="Times New Roman" panose="02020603050405020304" pitchFamily="18" charset="0"/>
              </a:rPr>
              <a:t>PAUL</a:t>
            </a:r>
          </a:p>
          <a:p>
            <a:pPr eaLnBrk="0" hangingPunct="0">
              <a:lnSpc>
                <a:spcPct val="70000"/>
              </a:lnSpc>
              <a:spcBef>
                <a:spcPct val="30000"/>
              </a:spcBef>
            </a:pPr>
            <a:r>
              <a:rPr lang="en-US" altLang="en-US" sz="3600" b="1" dirty="0">
                <a:solidFill>
                  <a:srgbClr val="000000"/>
                </a:solidFill>
                <a:latin typeface="Times New Roman" panose="02020603050405020304" pitchFamily="18" charset="0"/>
              </a:rPr>
              <a:t>“Works” refers to deeds done to earn God’s acceptance – </a:t>
            </a:r>
            <a:r>
              <a:rPr lang="en-US" altLang="en-US" sz="3600" b="1" i="1" dirty="0">
                <a:solidFill>
                  <a:srgbClr val="000000"/>
                </a:solidFill>
                <a:latin typeface="Times New Roman" panose="02020603050405020304" pitchFamily="18" charset="0"/>
              </a:rPr>
              <a:t>instead of </a:t>
            </a:r>
            <a:br>
              <a:rPr lang="en-US" altLang="en-US" sz="3600" b="1" i="1" dirty="0">
                <a:solidFill>
                  <a:srgbClr val="000000"/>
                </a:solidFill>
                <a:latin typeface="Times New Roman" panose="02020603050405020304" pitchFamily="18" charset="0"/>
              </a:rPr>
            </a:br>
            <a:r>
              <a:rPr lang="en-US" altLang="en-US" sz="3600" b="1" dirty="0">
                <a:solidFill>
                  <a:srgbClr val="000000"/>
                </a:solidFill>
                <a:latin typeface="Times New Roman" panose="02020603050405020304" pitchFamily="18" charset="0"/>
              </a:rPr>
              <a:t>faith in Jesus</a:t>
            </a:r>
          </a:p>
        </p:txBody>
      </p:sp>
      <p:sp>
        <p:nvSpPr>
          <p:cNvPr id="8" name="Text Box 4">
            <a:extLst>
              <a:ext uri="{FF2B5EF4-FFF2-40B4-BE49-F238E27FC236}">
                <a16:creationId xmlns:a16="http://schemas.microsoft.com/office/drawing/2014/main" xmlns="" id="{DC747110-8E5E-4F36-846A-A8F7F637E296}"/>
              </a:ext>
            </a:extLst>
          </p:cNvPr>
          <p:cNvSpPr txBox="1">
            <a:spLocks noChangeArrowheads="1"/>
          </p:cNvSpPr>
          <p:nvPr/>
        </p:nvSpPr>
        <p:spPr bwMode="auto">
          <a:xfrm>
            <a:off x="6257925" y="3438525"/>
            <a:ext cx="5657850" cy="2208746"/>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gn="ctr" eaLnBrk="0" hangingPunct="0">
              <a:lnSpc>
                <a:spcPct val="70000"/>
              </a:lnSpc>
            </a:pPr>
            <a:r>
              <a:rPr lang="en-US" altLang="en-US" sz="3600" b="1" u="sng" dirty="0">
                <a:solidFill>
                  <a:srgbClr val="000000"/>
                </a:solidFill>
                <a:latin typeface="Times New Roman" panose="02020603050405020304" pitchFamily="18" charset="0"/>
              </a:rPr>
              <a:t>JAMES</a:t>
            </a:r>
          </a:p>
          <a:p>
            <a:pPr eaLnBrk="0" fontAlgn="auto" hangingPunct="0">
              <a:lnSpc>
                <a:spcPct val="70000"/>
              </a:lnSpc>
              <a:spcBef>
                <a:spcPct val="30000"/>
              </a:spcBef>
              <a:spcAft>
                <a:spcPts val="0"/>
              </a:spcAft>
              <a:defRPr/>
            </a:pPr>
            <a:r>
              <a:rPr lang="en-US" sz="3600" b="1" dirty="0">
                <a:latin typeface="Times New Roman" pitchFamily="18" charset="0"/>
              </a:rPr>
              <a:t>“Works” refers to actions that demonstrate living faith</a:t>
            </a:r>
            <a:br>
              <a:rPr lang="en-US" sz="3600" b="1" dirty="0">
                <a:latin typeface="Times New Roman" pitchFamily="18" charset="0"/>
              </a:rPr>
            </a:br>
            <a:endParaRPr lang="en-US" sz="3600" b="1" u="sng" dirty="0">
              <a:effectLst>
                <a:outerShdw blurRad="38100" dist="38100" dir="2700000" algn="tl">
                  <a:srgbClr val="C0C0C0"/>
                </a:outerShdw>
              </a:effectLst>
              <a:latin typeface="Times New Roman" pitchFamily="18" charset="0"/>
            </a:endParaRPr>
          </a:p>
        </p:txBody>
      </p:sp>
      <p:sp>
        <p:nvSpPr>
          <p:cNvPr id="9" name="Text Box 4">
            <a:extLst>
              <a:ext uri="{FF2B5EF4-FFF2-40B4-BE49-F238E27FC236}">
                <a16:creationId xmlns:a16="http://schemas.microsoft.com/office/drawing/2014/main" xmlns="" id="{6A9CBA8F-1353-4C88-8E7C-42F206E4CD7D}"/>
              </a:ext>
            </a:extLst>
          </p:cNvPr>
          <p:cNvSpPr txBox="1">
            <a:spLocks noChangeArrowheads="1"/>
          </p:cNvSpPr>
          <p:nvPr/>
        </p:nvSpPr>
        <p:spPr bwMode="auto">
          <a:xfrm>
            <a:off x="173998" y="1716240"/>
            <a:ext cx="11785600"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18</a:t>
            </a:r>
            <a:r>
              <a:rPr lang="en-US" sz="3200" dirty="0"/>
              <a:t> But someone may well say, “You have faith and I have works;” show me your faith without the works, and I will show you my faith by my works.</a:t>
            </a:r>
          </a:p>
        </p:txBody>
      </p:sp>
    </p:spTree>
    <p:extLst>
      <p:ext uri="{BB962C8B-B14F-4D97-AF65-F5344CB8AC3E}">
        <p14:creationId xmlns:p14="http://schemas.microsoft.com/office/powerpoint/2010/main" val="2763209620"/>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ou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2:14-26</a:t>
            </a:r>
            <a:br>
              <a:rPr lang="en-US" sz="4400" dirty="0"/>
            </a:br>
            <a:endParaRPr lang="en-US" sz="4400" dirty="0"/>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DOES JAMES CONTRADICT PAUL?</a:t>
            </a:r>
            <a:endParaRPr lang="en-US" sz="4000" b="0" dirty="0">
              <a:effectLst/>
              <a:cs typeface="Times New Roman" pitchFamily="18" charset="0"/>
            </a:endParaRPr>
          </a:p>
          <a:p>
            <a:pPr marL="914400" lvl="1" indent="-457200" eaLnBrk="1" hangingPunct="1">
              <a:lnSpc>
                <a:spcPct val="70000"/>
              </a:lnSpc>
              <a:spcBef>
                <a:spcPts val="1440"/>
              </a:spcBef>
              <a:buFont typeface="Arial" panose="020B0604020202020204" pitchFamily="34" charset="0"/>
              <a:buChar char="•"/>
              <a:defRPr/>
            </a:pPr>
            <a:r>
              <a:rPr lang="en-US" sz="4000" dirty="0">
                <a:cs typeface="Times New Roman" pitchFamily="18" charset="0"/>
              </a:rPr>
              <a:t>They are answering different questions about justification</a:t>
            </a: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p:txBody>
      </p:sp>
      <p:sp>
        <p:nvSpPr>
          <p:cNvPr id="5" name="Text Box 4">
            <a:extLst>
              <a:ext uri="{FF2B5EF4-FFF2-40B4-BE49-F238E27FC236}">
                <a16:creationId xmlns:a16="http://schemas.microsoft.com/office/drawing/2014/main" xmlns="" id="{77471833-258A-4DD0-A371-B2B3DEB27D4D}"/>
              </a:ext>
            </a:extLst>
          </p:cNvPr>
          <p:cNvSpPr txBox="1">
            <a:spLocks noChangeArrowheads="1"/>
          </p:cNvSpPr>
          <p:nvPr/>
        </p:nvSpPr>
        <p:spPr bwMode="auto">
          <a:xfrm>
            <a:off x="276225" y="3429000"/>
            <a:ext cx="5657850" cy="3150542"/>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gn="ctr" eaLnBrk="0" hangingPunct="0">
              <a:lnSpc>
                <a:spcPct val="70000"/>
              </a:lnSpc>
            </a:pPr>
            <a:r>
              <a:rPr lang="en-US" altLang="en-US" sz="3600" b="1" u="sng" dirty="0">
                <a:solidFill>
                  <a:srgbClr val="000000"/>
                </a:solidFill>
                <a:latin typeface="Times New Roman" panose="02020603050405020304" pitchFamily="18" charset="0"/>
              </a:rPr>
              <a:t>PAUL</a:t>
            </a:r>
          </a:p>
          <a:p>
            <a:pPr eaLnBrk="0" hangingPunct="0">
              <a:lnSpc>
                <a:spcPct val="70000"/>
              </a:lnSpc>
              <a:spcBef>
                <a:spcPct val="30000"/>
              </a:spcBef>
            </a:pPr>
            <a:r>
              <a:rPr lang="en-US" altLang="en-US" sz="3600" b="1" dirty="0">
                <a:solidFill>
                  <a:srgbClr val="000000"/>
                </a:solidFill>
                <a:latin typeface="Times New Roman" panose="02020603050405020304" pitchFamily="18" charset="0"/>
              </a:rPr>
              <a:t>QUESTION: “How do I get accepted by God </a:t>
            </a:r>
            <a:r>
              <a:rPr lang="en-US" altLang="en-US" sz="3600" b="1" i="1" dirty="0">
                <a:solidFill>
                  <a:srgbClr val="000000"/>
                </a:solidFill>
                <a:latin typeface="Times New Roman" panose="02020603050405020304" pitchFamily="18" charset="0"/>
              </a:rPr>
              <a:t>in His sight</a:t>
            </a:r>
            <a:r>
              <a:rPr lang="en-US" altLang="en-US" sz="3600" b="1" dirty="0">
                <a:solidFill>
                  <a:srgbClr val="000000"/>
                </a:solidFill>
                <a:latin typeface="Times New Roman" panose="02020603050405020304" pitchFamily="18" charset="0"/>
              </a:rPr>
              <a:t>?”</a:t>
            </a:r>
          </a:p>
          <a:p>
            <a:pPr eaLnBrk="0" hangingPunct="0">
              <a:lnSpc>
                <a:spcPct val="70000"/>
              </a:lnSpc>
              <a:spcBef>
                <a:spcPct val="30000"/>
              </a:spcBef>
            </a:pPr>
            <a:r>
              <a:rPr lang="en-US" altLang="en-US" sz="3600" b="1" dirty="0">
                <a:solidFill>
                  <a:srgbClr val="000000"/>
                </a:solidFill>
                <a:latin typeface="Times New Roman" panose="02020603050405020304" pitchFamily="18" charset="0"/>
              </a:rPr>
              <a:t>ANSWER: “By faith in Jesus’ work for you – </a:t>
            </a:r>
            <a:r>
              <a:rPr lang="en-US" altLang="en-US" sz="3600" b="1" u="sng" dirty="0">
                <a:solidFill>
                  <a:srgbClr val="000000"/>
                </a:solidFill>
                <a:latin typeface="Times New Roman" panose="02020603050405020304" pitchFamily="18" charset="0"/>
              </a:rPr>
              <a:t>not</a:t>
            </a:r>
            <a:r>
              <a:rPr lang="en-US" altLang="en-US" sz="3600" b="1" dirty="0">
                <a:solidFill>
                  <a:srgbClr val="000000"/>
                </a:solidFill>
                <a:latin typeface="Times New Roman" panose="02020603050405020304" pitchFamily="18" charset="0"/>
              </a:rPr>
              <a:t> by your works for God”</a:t>
            </a:r>
          </a:p>
        </p:txBody>
      </p:sp>
      <p:sp>
        <p:nvSpPr>
          <p:cNvPr id="8" name="Text Box 4">
            <a:extLst>
              <a:ext uri="{FF2B5EF4-FFF2-40B4-BE49-F238E27FC236}">
                <a16:creationId xmlns:a16="http://schemas.microsoft.com/office/drawing/2014/main" xmlns="" id="{856DC13E-4F42-469D-9B98-FFE050FE64A5}"/>
              </a:ext>
            </a:extLst>
          </p:cNvPr>
          <p:cNvSpPr txBox="1">
            <a:spLocks noChangeArrowheads="1"/>
          </p:cNvSpPr>
          <p:nvPr/>
        </p:nvSpPr>
        <p:spPr bwMode="auto">
          <a:xfrm>
            <a:off x="6257925" y="3438525"/>
            <a:ext cx="5657850" cy="3150542"/>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gn="ctr" eaLnBrk="0" hangingPunct="0">
              <a:lnSpc>
                <a:spcPct val="70000"/>
              </a:lnSpc>
            </a:pPr>
            <a:r>
              <a:rPr lang="en-US" altLang="en-US" sz="3600" b="1" u="sng" dirty="0">
                <a:solidFill>
                  <a:srgbClr val="000000"/>
                </a:solidFill>
                <a:latin typeface="Times New Roman" panose="02020603050405020304" pitchFamily="18" charset="0"/>
              </a:rPr>
              <a:t>JAMES</a:t>
            </a:r>
          </a:p>
          <a:p>
            <a:pPr eaLnBrk="0" fontAlgn="auto" hangingPunct="0">
              <a:lnSpc>
                <a:spcPct val="70000"/>
              </a:lnSpc>
              <a:spcBef>
                <a:spcPct val="30000"/>
              </a:spcBef>
              <a:spcAft>
                <a:spcPts val="0"/>
              </a:spcAft>
              <a:defRPr/>
            </a:pPr>
            <a:r>
              <a:rPr lang="en-US" sz="3600" b="1" dirty="0">
                <a:solidFill>
                  <a:schemeClr val="bg1"/>
                </a:solidFill>
                <a:latin typeface="Times New Roman" pitchFamily="18" charset="0"/>
              </a:rPr>
              <a:t>QUESTION: “How can others know that I have been accepted by God?”</a:t>
            </a:r>
          </a:p>
          <a:p>
            <a:pPr eaLnBrk="0" fontAlgn="auto" hangingPunct="0">
              <a:lnSpc>
                <a:spcPct val="70000"/>
              </a:lnSpc>
              <a:spcBef>
                <a:spcPct val="30000"/>
              </a:spcBef>
              <a:spcAft>
                <a:spcPts val="0"/>
              </a:spcAft>
              <a:defRPr/>
            </a:pPr>
            <a:r>
              <a:rPr lang="en-US" sz="3600" b="1" dirty="0">
                <a:solidFill>
                  <a:schemeClr val="bg1"/>
                </a:solidFill>
                <a:latin typeface="Times New Roman" pitchFamily="18" charset="0"/>
              </a:rPr>
              <a:t>ANSWER: “</a:t>
            </a:r>
            <a:r>
              <a:rPr lang="en-US" sz="3600" b="1" u="sng" dirty="0">
                <a:solidFill>
                  <a:schemeClr val="bg1"/>
                </a:solidFill>
                <a:latin typeface="Times New Roman" pitchFamily="18" charset="0"/>
              </a:rPr>
              <a:t>Only</a:t>
            </a:r>
            <a:r>
              <a:rPr lang="en-US" sz="3600" b="1" dirty="0">
                <a:solidFill>
                  <a:schemeClr val="bg1"/>
                </a:solidFill>
                <a:latin typeface="Times New Roman" pitchFamily="18" charset="0"/>
              </a:rPr>
              <a:t> by your actions that demonstrate your faith in God”</a:t>
            </a:r>
            <a:endParaRPr lang="en-US" sz="3600" b="1" u="sng" dirty="0">
              <a:solidFill>
                <a:schemeClr val="bg1"/>
              </a:solidFill>
              <a:effectLst>
                <a:outerShdw blurRad="38100" dist="38100" dir="2700000" algn="tl">
                  <a:srgbClr val="C0C0C0"/>
                </a:outerShdw>
              </a:effectLst>
              <a:latin typeface="Times New Roman" pitchFamily="18" charset="0"/>
            </a:endParaRPr>
          </a:p>
        </p:txBody>
      </p:sp>
    </p:spTree>
    <p:extLst>
      <p:ext uri="{BB962C8B-B14F-4D97-AF65-F5344CB8AC3E}">
        <p14:creationId xmlns:p14="http://schemas.microsoft.com/office/powerpoint/2010/main" val="4217744643"/>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100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par>
                                <p:cTn id="8" presetID="5" presetClass="entr" presetSubtype="10" fill="hold" grpId="0" nodeType="withEffect">
                                  <p:stCondLst>
                                    <p:cond delay="100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2:14-26</a:t>
            </a:r>
            <a:br>
              <a:rPr lang="en-US" sz="4400" dirty="0"/>
            </a:br>
            <a:endParaRPr lang="en-US" sz="4400" dirty="0"/>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DOES JAMES CONTRADICT PAUL?</a:t>
            </a:r>
            <a:endParaRPr lang="en-US" sz="4000" b="0" dirty="0">
              <a:effectLst/>
              <a:cs typeface="Times New Roman" pitchFamily="18" charset="0"/>
            </a:endParaRPr>
          </a:p>
          <a:p>
            <a:pPr marL="914400" lvl="1" indent="-457200" eaLnBrk="1" hangingPunct="1">
              <a:lnSpc>
                <a:spcPct val="70000"/>
              </a:lnSpc>
              <a:spcBef>
                <a:spcPts val="1440"/>
              </a:spcBef>
              <a:buFont typeface="Arial" panose="020B0604020202020204" pitchFamily="34" charset="0"/>
              <a:buChar char="•"/>
              <a:defRPr/>
            </a:pPr>
            <a:r>
              <a:rPr lang="en-US" sz="4000" dirty="0">
                <a:cs typeface="Times New Roman" pitchFamily="18" charset="0"/>
              </a:rPr>
              <a:t>They are answering different questions about justification</a:t>
            </a: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p:txBody>
      </p:sp>
      <p:sp>
        <p:nvSpPr>
          <p:cNvPr id="5" name="Text Box 4">
            <a:extLst>
              <a:ext uri="{FF2B5EF4-FFF2-40B4-BE49-F238E27FC236}">
                <a16:creationId xmlns:a16="http://schemas.microsoft.com/office/drawing/2014/main" xmlns="" id="{77471833-258A-4DD0-A371-B2B3DEB27D4D}"/>
              </a:ext>
            </a:extLst>
          </p:cNvPr>
          <p:cNvSpPr txBox="1">
            <a:spLocks noChangeArrowheads="1"/>
          </p:cNvSpPr>
          <p:nvPr/>
        </p:nvSpPr>
        <p:spPr bwMode="auto">
          <a:xfrm>
            <a:off x="276225" y="3429000"/>
            <a:ext cx="5657850" cy="3150542"/>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gn="ctr" eaLnBrk="0" hangingPunct="0">
              <a:lnSpc>
                <a:spcPct val="70000"/>
              </a:lnSpc>
            </a:pPr>
            <a:r>
              <a:rPr lang="en-US" altLang="en-US" sz="3600" b="1" u="sng" dirty="0">
                <a:solidFill>
                  <a:srgbClr val="000000"/>
                </a:solidFill>
                <a:latin typeface="Times New Roman" panose="02020603050405020304" pitchFamily="18" charset="0"/>
              </a:rPr>
              <a:t>PAUL</a:t>
            </a:r>
          </a:p>
          <a:p>
            <a:pPr eaLnBrk="0" hangingPunct="0">
              <a:lnSpc>
                <a:spcPct val="70000"/>
              </a:lnSpc>
              <a:spcBef>
                <a:spcPct val="30000"/>
              </a:spcBef>
            </a:pPr>
            <a:r>
              <a:rPr lang="en-US" altLang="en-US" sz="3600" b="1" dirty="0">
                <a:solidFill>
                  <a:srgbClr val="000000"/>
                </a:solidFill>
                <a:latin typeface="Times New Roman" panose="02020603050405020304" pitchFamily="18" charset="0"/>
              </a:rPr>
              <a:t>QUESTION: “How do I get accepted by God </a:t>
            </a:r>
            <a:r>
              <a:rPr lang="en-US" altLang="en-US" sz="3600" b="1" i="1" dirty="0">
                <a:solidFill>
                  <a:srgbClr val="000000"/>
                </a:solidFill>
                <a:latin typeface="Times New Roman" panose="02020603050405020304" pitchFamily="18" charset="0"/>
              </a:rPr>
              <a:t>in His sight</a:t>
            </a:r>
            <a:r>
              <a:rPr lang="en-US" altLang="en-US" sz="3600" b="1" dirty="0">
                <a:solidFill>
                  <a:srgbClr val="000000"/>
                </a:solidFill>
                <a:latin typeface="Times New Roman" panose="02020603050405020304" pitchFamily="18" charset="0"/>
              </a:rPr>
              <a:t>?”</a:t>
            </a:r>
          </a:p>
          <a:p>
            <a:pPr eaLnBrk="0" hangingPunct="0">
              <a:lnSpc>
                <a:spcPct val="70000"/>
              </a:lnSpc>
              <a:spcBef>
                <a:spcPct val="30000"/>
              </a:spcBef>
            </a:pPr>
            <a:r>
              <a:rPr lang="en-US" altLang="en-US" sz="3600" b="1" dirty="0">
                <a:solidFill>
                  <a:srgbClr val="000000"/>
                </a:solidFill>
                <a:latin typeface="Times New Roman" panose="02020603050405020304" pitchFamily="18" charset="0"/>
              </a:rPr>
              <a:t>ANSWER: “By faith in Jesus’ work for you – </a:t>
            </a:r>
            <a:r>
              <a:rPr lang="en-US" altLang="en-US" sz="3600" b="1" u="sng" dirty="0">
                <a:solidFill>
                  <a:srgbClr val="000000"/>
                </a:solidFill>
                <a:latin typeface="Times New Roman" panose="02020603050405020304" pitchFamily="18" charset="0"/>
              </a:rPr>
              <a:t>not</a:t>
            </a:r>
            <a:r>
              <a:rPr lang="en-US" altLang="en-US" sz="3600" b="1" dirty="0">
                <a:solidFill>
                  <a:srgbClr val="000000"/>
                </a:solidFill>
                <a:latin typeface="Times New Roman" panose="02020603050405020304" pitchFamily="18" charset="0"/>
              </a:rPr>
              <a:t> by your works for God”</a:t>
            </a:r>
          </a:p>
        </p:txBody>
      </p:sp>
      <p:sp>
        <p:nvSpPr>
          <p:cNvPr id="8" name="Text Box 4">
            <a:extLst>
              <a:ext uri="{FF2B5EF4-FFF2-40B4-BE49-F238E27FC236}">
                <a16:creationId xmlns:a16="http://schemas.microsoft.com/office/drawing/2014/main" xmlns="" id="{856DC13E-4F42-469D-9B98-FFE050FE64A5}"/>
              </a:ext>
            </a:extLst>
          </p:cNvPr>
          <p:cNvSpPr txBox="1">
            <a:spLocks noChangeArrowheads="1"/>
          </p:cNvSpPr>
          <p:nvPr/>
        </p:nvSpPr>
        <p:spPr bwMode="auto">
          <a:xfrm>
            <a:off x="6257925" y="3438525"/>
            <a:ext cx="5657850" cy="3150542"/>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gn="ctr" eaLnBrk="0" hangingPunct="0">
              <a:lnSpc>
                <a:spcPct val="70000"/>
              </a:lnSpc>
            </a:pPr>
            <a:r>
              <a:rPr lang="en-US" altLang="en-US" sz="3600" b="1" u="sng" dirty="0">
                <a:solidFill>
                  <a:srgbClr val="000000"/>
                </a:solidFill>
                <a:latin typeface="Times New Roman" panose="02020603050405020304" pitchFamily="18" charset="0"/>
              </a:rPr>
              <a:t>JAMES</a:t>
            </a:r>
          </a:p>
          <a:p>
            <a:pPr eaLnBrk="0" fontAlgn="auto" hangingPunct="0">
              <a:lnSpc>
                <a:spcPct val="70000"/>
              </a:lnSpc>
              <a:spcBef>
                <a:spcPct val="30000"/>
              </a:spcBef>
              <a:spcAft>
                <a:spcPts val="0"/>
              </a:spcAft>
              <a:defRPr/>
            </a:pPr>
            <a:r>
              <a:rPr lang="en-US" sz="3600" b="1" dirty="0">
                <a:latin typeface="Times New Roman" pitchFamily="18" charset="0"/>
              </a:rPr>
              <a:t>QUESTION: “How can </a:t>
            </a:r>
            <a:r>
              <a:rPr lang="en-US" sz="3600" b="1" i="1" dirty="0">
                <a:latin typeface="Times New Roman" pitchFamily="18" charset="0"/>
              </a:rPr>
              <a:t>people</a:t>
            </a:r>
            <a:r>
              <a:rPr lang="en-US" sz="3600" b="1" dirty="0">
                <a:latin typeface="Times New Roman" pitchFamily="18" charset="0"/>
              </a:rPr>
              <a:t> know that I have been accepted by God?”</a:t>
            </a:r>
          </a:p>
          <a:p>
            <a:pPr eaLnBrk="0" fontAlgn="auto" hangingPunct="0">
              <a:lnSpc>
                <a:spcPct val="70000"/>
              </a:lnSpc>
              <a:spcBef>
                <a:spcPct val="30000"/>
              </a:spcBef>
              <a:spcAft>
                <a:spcPts val="0"/>
              </a:spcAft>
              <a:defRPr/>
            </a:pPr>
            <a:r>
              <a:rPr lang="en-US" sz="3600" b="1" dirty="0">
                <a:latin typeface="Times New Roman" pitchFamily="18" charset="0"/>
              </a:rPr>
              <a:t>ANSWER: “</a:t>
            </a:r>
            <a:r>
              <a:rPr lang="en-US" sz="3600" b="1" u="sng" dirty="0">
                <a:latin typeface="Times New Roman" pitchFamily="18" charset="0"/>
              </a:rPr>
              <a:t>Only</a:t>
            </a:r>
            <a:r>
              <a:rPr lang="en-US" sz="3600" b="1" dirty="0">
                <a:latin typeface="Times New Roman" pitchFamily="18" charset="0"/>
              </a:rPr>
              <a:t> by your actions that demonstrate your faith in God”</a:t>
            </a:r>
            <a:endParaRPr lang="en-US" sz="3600" b="1" u="sng" dirty="0">
              <a:solidFill>
                <a:schemeClr val="bg1"/>
              </a:solidFill>
              <a:effectLst>
                <a:outerShdw blurRad="38100" dist="38100" dir="2700000" algn="tl">
                  <a:srgbClr val="C0C0C0"/>
                </a:outerShdw>
              </a:effectLst>
              <a:latin typeface="Times New Roman" pitchFamily="18" charset="0"/>
            </a:endParaRPr>
          </a:p>
        </p:txBody>
      </p:sp>
      <p:sp>
        <p:nvSpPr>
          <p:cNvPr id="9" name="Text Box 4">
            <a:extLst>
              <a:ext uri="{FF2B5EF4-FFF2-40B4-BE49-F238E27FC236}">
                <a16:creationId xmlns:a16="http://schemas.microsoft.com/office/drawing/2014/main" xmlns="" id="{930C1131-5D92-44D0-A7FB-D4A240845447}"/>
              </a:ext>
            </a:extLst>
          </p:cNvPr>
          <p:cNvSpPr txBox="1">
            <a:spLocks noChangeArrowheads="1"/>
          </p:cNvSpPr>
          <p:nvPr/>
        </p:nvSpPr>
        <p:spPr bwMode="auto">
          <a:xfrm>
            <a:off x="173998" y="1525740"/>
            <a:ext cx="11785600"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14</a:t>
            </a:r>
            <a:r>
              <a:rPr lang="en-US" sz="3200" dirty="0"/>
              <a:t> What use is it, my brethren, if someone says he has faith but he has no works? Can that faith save him? . . . </a:t>
            </a:r>
            <a:r>
              <a:rPr lang="en-US" sz="3200" baseline="30000" dirty="0"/>
              <a:t>24</a:t>
            </a:r>
            <a:r>
              <a:rPr lang="en-US" sz="3200" dirty="0"/>
              <a:t> You see that a person is (shown to be) justified by works and not by faith alone.</a:t>
            </a:r>
          </a:p>
        </p:txBody>
      </p:sp>
    </p:spTree>
    <p:extLst>
      <p:ext uri="{BB962C8B-B14F-4D97-AF65-F5344CB8AC3E}">
        <p14:creationId xmlns:p14="http://schemas.microsoft.com/office/powerpoint/2010/main" val="501062368"/>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ou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2:14-26</a:t>
            </a:r>
            <a:br>
              <a:rPr lang="en-US" sz="4400" dirty="0"/>
            </a:br>
            <a:endParaRPr lang="en-US" sz="4400" dirty="0"/>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DOES JAMES CONTRADICT PAUL?</a:t>
            </a:r>
            <a:endParaRPr lang="en-US" sz="4000" b="0" dirty="0">
              <a:effectLst/>
              <a:cs typeface="Times New Roman" pitchFamily="18" charset="0"/>
            </a:endParaRPr>
          </a:p>
          <a:p>
            <a:pPr marL="914400" lvl="1" indent="-457200" eaLnBrk="1" hangingPunct="1">
              <a:lnSpc>
                <a:spcPct val="70000"/>
              </a:lnSpc>
              <a:spcBef>
                <a:spcPts val="1440"/>
              </a:spcBef>
              <a:buFont typeface="Arial" panose="020B0604020202020204" pitchFamily="34" charset="0"/>
              <a:buChar char="•"/>
              <a:defRPr/>
            </a:pPr>
            <a:r>
              <a:rPr lang="en-US" sz="4000" b="0" dirty="0">
                <a:cs typeface="Times New Roman" pitchFamily="18" charset="0"/>
              </a:rPr>
              <a:t>They are teaching different lessons about genuine faith</a:t>
            </a: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p:txBody>
      </p:sp>
      <p:sp>
        <p:nvSpPr>
          <p:cNvPr id="5" name="Text Box 4">
            <a:extLst>
              <a:ext uri="{FF2B5EF4-FFF2-40B4-BE49-F238E27FC236}">
                <a16:creationId xmlns:a16="http://schemas.microsoft.com/office/drawing/2014/main" xmlns="" id="{A0EBE9D4-E47C-477F-ACD9-EF354DFA6065}"/>
              </a:ext>
            </a:extLst>
          </p:cNvPr>
          <p:cNvSpPr txBox="1">
            <a:spLocks noChangeArrowheads="1"/>
          </p:cNvSpPr>
          <p:nvPr/>
        </p:nvSpPr>
        <p:spPr bwMode="auto">
          <a:xfrm>
            <a:off x="276225" y="3429000"/>
            <a:ext cx="5657850" cy="2596545"/>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gn="ctr" eaLnBrk="0" hangingPunct="0">
              <a:lnSpc>
                <a:spcPct val="70000"/>
              </a:lnSpc>
            </a:pPr>
            <a:r>
              <a:rPr lang="en-US" altLang="en-US" sz="3600" b="1" u="sng" dirty="0">
                <a:solidFill>
                  <a:srgbClr val="000000"/>
                </a:solidFill>
                <a:latin typeface="Times New Roman" panose="02020603050405020304" pitchFamily="18" charset="0"/>
              </a:rPr>
              <a:t>PAUL</a:t>
            </a:r>
          </a:p>
          <a:p>
            <a:pPr eaLnBrk="0" hangingPunct="0">
              <a:lnSpc>
                <a:spcPct val="70000"/>
              </a:lnSpc>
              <a:spcBef>
                <a:spcPct val="30000"/>
              </a:spcBef>
            </a:pPr>
            <a:r>
              <a:rPr lang="en-US" altLang="en-US" sz="3600" b="1" dirty="0">
                <a:solidFill>
                  <a:srgbClr val="000000"/>
                </a:solidFill>
                <a:latin typeface="Times New Roman" panose="02020603050405020304" pitchFamily="18" charset="0"/>
              </a:rPr>
              <a:t>Genuine faith trusts in God’s promise rather than in human merit</a:t>
            </a:r>
            <a:br>
              <a:rPr lang="en-US" altLang="en-US" sz="3600" b="1" dirty="0">
                <a:solidFill>
                  <a:srgbClr val="000000"/>
                </a:solidFill>
                <a:latin typeface="Times New Roman" panose="02020603050405020304" pitchFamily="18" charset="0"/>
              </a:rPr>
            </a:br>
            <a:r>
              <a:rPr lang="en-US" altLang="en-US" sz="3600" b="1" dirty="0">
                <a:solidFill>
                  <a:srgbClr val="000000"/>
                </a:solidFill>
                <a:latin typeface="Times New Roman" panose="02020603050405020304" pitchFamily="18" charset="0"/>
              </a:rPr>
              <a:t/>
            </a:r>
            <a:br>
              <a:rPr lang="en-US" altLang="en-US" sz="3600" b="1" dirty="0">
                <a:solidFill>
                  <a:srgbClr val="000000"/>
                </a:solidFill>
                <a:latin typeface="Times New Roman" panose="02020603050405020304" pitchFamily="18" charset="0"/>
              </a:rPr>
            </a:br>
            <a:endParaRPr lang="en-US" altLang="en-US" sz="3600" b="1" dirty="0">
              <a:solidFill>
                <a:srgbClr val="000000"/>
              </a:solidFill>
              <a:latin typeface="Times New Roman" panose="02020603050405020304" pitchFamily="18" charset="0"/>
            </a:endParaRPr>
          </a:p>
        </p:txBody>
      </p:sp>
      <p:sp>
        <p:nvSpPr>
          <p:cNvPr id="8" name="Text Box 4">
            <a:extLst>
              <a:ext uri="{FF2B5EF4-FFF2-40B4-BE49-F238E27FC236}">
                <a16:creationId xmlns:a16="http://schemas.microsoft.com/office/drawing/2014/main" xmlns="" id="{4A0782A7-D91B-4729-89CC-BA97DFE614A1}"/>
              </a:ext>
            </a:extLst>
          </p:cNvPr>
          <p:cNvSpPr txBox="1">
            <a:spLocks noChangeArrowheads="1"/>
          </p:cNvSpPr>
          <p:nvPr/>
        </p:nvSpPr>
        <p:spPr bwMode="auto">
          <a:xfrm>
            <a:off x="6257925" y="3438525"/>
            <a:ext cx="5657850" cy="2596545"/>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gn="ctr" eaLnBrk="0" hangingPunct="0">
              <a:lnSpc>
                <a:spcPct val="70000"/>
              </a:lnSpc>
            </a:pPr>
            <a:r>
              <a:rPr lang="en-US" altLang="en-US" sz="3600" b="1" u="sng" dirty="0">
                <a:solidFill>
                  <a:srgbClr val="000000"/>
                </a:solidFill>
                <a:latin typeface="Times New Roman" panose="02020603050405020304" pitchFamily="18" charset="0"/>
              </a:rPr>
              <a:t>JAMES</a:t>
            </a:r>
          </a:p>
          <a:p>
            <a:pPr eaLnBrk="0" fontAlgn="auto" hangingPunct="0">
              <a:lnSpc>
                <a:spcPct val="70000"/>
              </a:lnSpc>
              <a:spcBef>
                <a:spcPct val="30000"/>
              </a:spcBef>
              <a:spcAft>
                <a:spcPts val="0"/>
              </a:spcAft>
              <a:defRPr/>
            </a:pPr>
            <a:r>
              <a:rPr lang="en-US" sz="3600" b="1" dirty="0">
                <a:solidFill>
                  <a:schemeClr val="bg1"/>
                </a:solidFill>
                <a:latin typeface="Times New Roman" pitchFamily="18" charset="0"/>
              </a:rPr>
              <a:t>Genuine faith reveals itself in actions that are consistent with God’s promises (2:14,20,26)</a:t>
            </a:r>
            <a:br>
              <a:rPr lang="en-US" sz="3600" b="1" dirty="0">
                <a:solidFill>
                  <a:schemeClr val="bg1"/>
                </a:solidFill>
                <a:latin typeface="Times New Roman" pitchFamily="18" charset="0"/>
              </a:rPr>
            </a:br>
            <a:endParaRPr lang="en-US" sz="3600" b="1" u="sng" dirty="0">
              <a:solidFill>
                <a:schemeClr val="bg1"/>
              </a:solidFill>
              <a:effectLst>
                <a:outerShdw blurRad="38100" dist="38100" dir="2700000" algn="tl">
                  <a:srgbClr val="C0C0C0"/>
                </a:outerShdw>
              </a:effectLst>
              <a:latin typeface="Times New Roman" pitchFamily="18" charset="0"/>
            </a:endParaRPr>
          </a:p>
        </p:txBody>
      </p:sp>
    </p:spTree>
    <p:extLst>
      <p:ext uri="{BB962C8B-B14F-4D97-AF65-F5344CB8AC3E}">
        <p14:creationId xmlns:p14="http://schemas.microsoft.com/office/powerpoint/2010/main" val="123130933"/>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100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par>
                                <p:cTn id="8" presetID="5" presetClass="entr" presetSubtype="10" fill="hold" grpId="0" nodeType="withEffect">
                                  <p:stCondLst>
                                    <p:cond delay="100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2:14-26</a:t>
            </a:r>
            <a:br>
              <a:rPr lang="en-US" sz="4400" dirty="0"/>
            </a:br>
            <a:r>
              <a:rPr lang="en-US" sz="4400" dirty="0"/>
              <a:t>Faith That Works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DOES JAMES CONTRADICT PAUL?</a:t>
            </a:r>
            <a:endParaRPr lang="en-US" sz="4000" b="0" dirty="0">
              <a:effectLst/>
              <a:cs typeface="Times New Roman" pitchFamily="18" charset="0"/>
            </a:endParaRPr>
          </a:p>
          <a:p>
            <a:pPr marL="914400" lvl="1" indent="-457200" eaLnBrk="1" hangingPunct="1">
              <a:lnSpc>
                <a:spcPct val="70000"/>
              </a:lnSpc>
              <a:spcBef>
                <a:spcPts val="1440"/>
              </a:spcBef>
              <a:buFont typeface="Arial" panose="020B0604020202020204" pitchFamily="34" charset="0"/>
              <a:buChar char="•"/>
              <a:defRPr/>
            </a:pPr>
            <a:r>
              <a:rPr lang="en-US" sz="4000" b="0" dirty="0">
                <a:cs typeface="Times New Roman" pitchFamily="18" charset="0"/>
              </a:rPr>
              <a:t>They are teaching different lessons about genuine faith</a:t>
            </a: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p:txBody>
      </p:sp>
      <p:sp>
        <p:nvSpPr>
          <p:cNvPr id="5" name="Text Box 4">
            <a:extLst>
              <a:ext uri="{FF2B5EF4-FFF2-40B4-BE49-F238E27FC236}">
                <a16:creationId xmlns:a16="http://schemas.microsoft.com/office/drawing/2014/main" xmlns="" id="{A0EBE9D4-E47C-477F-ACD9-EF354DFA6065}"/>
              </a:ext>
            </a:extLst>
          </p:cNvPr>
          <p:cNvSpPr txBox="1">
            <a:spLocks noChangeArrowheads="1"/>
          </p:cNvSpPr>
          <p:nvPr/>
        </p:nvSpPr>
        <p:spPr bwMode="auto">
          <a:xfrm>
            <a:off x="276225" y="3429000"/>
            <a:ext cx="5657850" cy="2596545"/>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gn="ctr" eaLnBrk="0" hangingPunct="0">
              <a:lnSpc>
                <a:spcPct val="70000"/>
              </a:lnSpc>
            </a:pPr>
            <a:r>
              <a:rPr lang="en-US" altLang="en-US" sz="3600" b="1" u="sng" dirty="0">
                <a:solidFill>
                  <a:srgbClr val="000000"/>
                </a:solidFill>
                <a:latin typeface="Times New Roman" panose="02020603050405020304" pitchFamily="18" charset="0"/>
              </a:rPr>
              <a:t>PAUL</a:t>
            </a:r>
          </a:p>
          <a:p>
            <a:pPr eaLnBrk="0" hangingPunct="0">
              <a:lnSpc>
                <a:spcPct val="70000"/>
              </a:lnSpc>
              <a:spcBef>
                <a:spcPct val="30000"/>
              </a:spcBef>
            </a:pPr>
            <a:r>
              <a:rPr lang="en-US" altLang="en-US" sz="3600" b="1" dirty="0">
                <a:solidFill>
                  <a:srgbClr val="000000"/>
                </a:solidFill>
                <a:latin typeface="Times New Roman" panose="02020603050405020304" pitchFamily="18" charset="0"/>
              </a:rPr>
              <a:t>Genuine faith trusts in God’s promise rather than in human merit</a:t>
            </a:r>
            <a:br>
              <a:rPr lang="en-US" altLang="en-US" sz="3600" b="1" dirty="0">
                <a:solidFill>
                  <a:srgbClr val="000000"/>
                </a:solidFill>
                <a:latin typeface="Times New Roman" panose="02020603050405020304" pitchFamily="18" charset="0"/>
              </a:rPr>
            </a:br>
            <a:r>
              <a:rPr lang="en-US" altLang="en-US" sz="3600" b="1" dirty="0">
                <a:solidFill>
                  <a:srgbClr val="000000"/>
                </a:solidFill>
                <a:latin typeface="Times New Roman" panose="02020603050405020304" pitchFamily="18" charset="0"/>
              </a:rPr>
              <a:t/>
            </a:r>
            <a:br>
              <a:rPr lang="en-US" altLang="en-US" sz="3600" b="1" dirty="0">
                <a:solidFill>
                  <a:srgbClr val="000000"/>
                </a:solidFill>
                <a:latin typeface="Times New Roman" panose="02020603050405020304" pitchFamily="18" charset="0"/>
              </a:rPr>
            </a:br>
            <a:endParaRPr lang="en-US" altLang="en-US" sz="3600" b="1" dirty="0">
              <a:solidFill>
                <a:srgbClr val="000000"/>
              </a:solidFill>
              <a:latin typeface="Times New Roman" panose="02020603050405020304" pitchFamily="18" charset="0"/>
            </a:endParaRPr>
          </a:p>
        </p:txBody>
      </p:sp>
      <p:sp>
        <p:nvSpPr>
          <p:cNvPr id="8" name="Text Box 4">
            <a:extLst>
              <a:ext uri="{FF2B5EF4-FFF2-40B4-BE49-F238E27FC236}">
                <a16:creationId xmlns:a16="http://schemas.microsoft.com/office/drawing/2014/main" xmlns="" id="{4A0782A7-D91B-4729-89CC-BA97DFE614A1}"/>
              </a:ext>
            </a:extLst>
          </p:cNvPr>
          <p:cNvSpPr txBox="1">
            <a:spLocks noChangeArrowheads="1"/>
          </p:cNvSpPr>
          <p:nvPr/>
        </p:nvSpPr>
        <p:spPr bwMode="auto">
          <a:xfrm>
            <a:off x="6257925" y="3438525"/>
            <a:ext cx="5657850" cy="2596545"/>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gn="ctr" eaLnBrk="0" hangingPunct="0">
              <a:lnSpc>
                <a:spcPct val="70000"/>
              </a:lnSpc>
            </a:pPr>
            <a:r>
              <a:rPr lang="en-US" altLang="en-US" sz="3600" b="1" u="sng" dirty="0">
                <a:solidFill>
                  <a:srgbClr val="000000"/>
                </a:solidFill>
                <a:latin typeface="Times New Roman" panose="02020603050405020304" pitchFamily="18" charset="0"/>
              </a:rPr>
              <a:t>JAMES</a:t>
            </a:r>
          </a:p>
          <a:p>
            <a:pPr eaLnBrk="0" fontAlgn="auto" hangingPunct="0">
              <a:lnSpc>
                <a:spcPct val="70000"/>
              </a:lnSpc>
              <a:spcBef>
                <a:spcPct val="30000"/>
              </a:spcBef>
              <a:spcAft>
                <a:spcPts val="0"/>
              </a:spcAft>
              <a:defRPr/>
            </a:pPr>
            <a:r>
              <a:rPr lang="en-US" sz="3600" b="1" dirty="0">
                <a:latin typeface="Times New Roman" pitchFamily="18" charset="0"/>
              </a:rPr>
              <a:t>Genuine faith reveals itself in actions that are consistent with God’s promises (see also Paul in Gal. 5:6; Titus 1:16)</a:t>
            </a:r>
            <a:endParaRPr lang="en-US" sz="3600" b="1" u="sng" dirty="0">
              <a:solidFill>
                <a:schemeClr val="bg1"/>
              </a:solidFill>
              <a:effectLst>
                <a:outerShdw blurRad="38100" dist="38100" dir="2700000" algn="tl">
                  <a:srgbClr val="C0C0C0"/>
                </a:outerShdw>
              </a:effectLst>
              <a:latin typeface="Times New Roman" pitchFamily="18" charset="0"/>
            </a:endParaRPr>
          </a:p>
        </p:txBody>
      </p:sp>
      <p:sp>
        <p:nvSpPr>
          <p:cNvPr id="9" name="Text Box 4">
            <a:extLst>
              <a:ext uri="{FF2B5EF4-FFF2-40B4-BE49-F238E27FC236}">
                <a16:creationId xmlns:a16="http://schemas.microsoft.com/office/drawing/2014/main" xmlns="" id="{D36765A9-9E72-4C53-9CAD-872C6338ADE6}"/>
              </a:ext>
            </a:extLst>
          </p:cNvPr>
          <p:cNvSpPr txBox="1">
            <a:spLocks noChangeArrowheads="1"/>
          </p:cNvSpPr>
          <p:nvPr/>
        </p:nvSpPr>
        <p:spPr bwMode="auto">
          <a:xfrm>
            <a:off x="173998" y="744690"/>
            <a:ext cx="11785600" cy="2554545"/>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a:t>
            </a:r>
            <a:r>
              <a:rPr lang="en-US" sz="3200" dirty="0"/>
              <a:t> Was not Abraham our father (shown to be) justified by works when he offered up Isaac his son on the altar? </a:t>
            </a:r>
            <a:r>
              <a:rPr lang="en-US" sz="3200" baseline="30000" dirty="0"/>
              <a:t>22</a:t>
            </a:r>
            <a:r>
              <a:rPr lang="en-US" sz="3200" dirty="0"/>
              <a:t> You see that faith was working with his works, and as a result of the works, faith was completed . . . </a:t>
            </a:r>
            <a:r>
              <a:rPr lang="en-US" sz="3200" baseline="30000" dirty="0"/>
              <a:t>25</a:t>
            </a:r>
            <a:r>
              <a:rPr lang="en-US" sz="3200" dirty="0"/>
              <a:t> In the same way, was not Rahab the harlot also (shown to be) justified by works when she received the messengers and sent them out by another way?</a:t>
            </a:r>
          </a:p>
        </p:txBody>
      </p:sp>
    </p:spTree>
    <p:extLst>
      <p:ext uri="{BB962C8B-B14F-4D97-AF65-F5344CB8AC3E}">
        <p14:creationId xmlns:p14="http://schemas.microsoft.com/office/powerpoint/2010/main" val="2712461039"/>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ou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2:14-26</a:t>
            </a:r>
            <a:br>
              <a:rPr lang="en-US" sz="4400" dirty="0"/>
            </a:br>
            <a:r>
              <a:rPr lang="en-US" sz="4400" dirty="0"/>
              <a:t>Faith That Works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APPLICATION #1: CHURCHED PEOPLE WHO HAVE NEVER HAD SAVING FAITH IN JESUS</a:t>
            </a:r>
          </a:p>
        </p:txBody>
      </p:sp>
    </p:spTree>
    <p:extLst>
      <p:ext uri="{BB962C8B-B14F-4D97-AF65-F5344CB8AC3E}">
        <p14:creationId xmlns:p14="http://schemas.microsoft.com/office/powerpoint/2010/main" val="2844396597"/>
      </p:ext>
    </p:extLst>
  </p:cSld>
  <p:clrMapOvr>
    <a:masterClrMapping/>
  </p:clrMapOvr>
  <p:transition spd="slow">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2:14-26</a:t>
            </a:r>
            <a:br>
              <a:rPr lang="en-US" sz="4400" dirty="0"/>
            </a:br>
            <a:r>
              <a:rPr lang="en-US" sz="4400" dirty="0"/>
              <a:t>Faith That Works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APPLICATION #1: CHURCHED PEOPLE WHO HAVE NEVER HAD SAVING FAITH IN JESUS</a:t>
            </a:r>
          </a:p>
          <a:p>
            <a:pPr algn="ctr" eaLnBrk="1" hangingPunct="1">
              <a:lnSpc>
                <a:spcPct val="70000"/>
              </a:lnSpc>
              <a:spcBef>
                <a:spcPts val="1440"/>
              </a:spcBef>
              <a:defRPr/>
            </a:pPr>
            <a:r>
              <a:rPr lang="en-US" sz="4400" b="0" i="1" dirty="0">
                <a:effectLst/>
                <a:cs typeface="Times New Roman" pitchFamily="18" charset="0"/>
              </a:rPr>
              <a:t>“I grew up in the church, </a:t>
            </a:r>
            <a:br>
              <a:rPr lang="en-US" sz="4400" b="0" i="1" dirty="0">
                <a:effectLst/>
                <a:cs typeface="Times New Roman" pitchFamily="18" charset="0"/>
              </a:rPr>
            </a:br>
            <a:r>
              <a:rPr lang="en-US" sz="4400" b="0" i="1" dirty="0">
                <a:effectLst/>
                <a:cs typeface="Times New Roman" pitchFamily="18" charset="0"/>
              </a:rPr>
              <a:t>I believe in God &amp; the Bible, </a:t>
            </a:r>
            <a:br>
              <a:rPr lang="en-US" sz="4400" b="0" i="1" dirty="0">
                <a:effectLst/>
                <a:cs typeface="Times New Roman" pitchFamily="18" charset="0"/>
              </a:rPr>
            </a:br>
            <a:r>
              <a:rPr lang="en-US" sz="4400" b="0" i="1" dirty="0">
                <a:effectLst/>
                <a:cs typeface="Times New Roman" pitchFamily="18" charset="0"/>
              </a:rPr>
              <a:t>I have been baptized, etc.”</a:t>
            </a:r>
          </a:p>
        </p:txBody>
      </p:sp>
    </p:spTree>
    <p:extLst>
      <p:ext uri="{BB962C8B-B14F-4D97-AF65-F5344CB8AC3E}">
        <p14:creationId xmlns:p14="http://schemas.microsoft.com/office/powerpoint/2010/main" val="2702027839"/>
      </p:ext>
    </p:extLst>
  </p:cSld>
  <p:clrMapOvr>
    <a:masterClrMapping/>
  </p:clrMapOvr>
  <p:transition spd="med">
    <p:randomBa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2:14-26</a:t>
            </a:r>
            <a:br>
              <a:rPr lang="en-US" sz="4400" dirty="0"/>
            </a:br>
            <a:r>
              <a:rPr lang="en-US" sz="4400" dirty="0"/>
              <a:t>Faith That Works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APPLICATION #1: CHURCHED PEOPLE WHO HAVE NEVER HAD SAVING FAITH IN JESUS</a:t>
            </a:r>
          </a:p>
          <a:p>
            <a:pPr algn="ctr" eaLnBrk="1" hangingPunct="1">
              <a:lnSpc>
                <a:spcPct val="70000"/>
              </a:lnSpc>
              <a:spcBef>
                <a:spcPts val="1440"/>
              </a:spcBef>
              <a:defRPr/>
            </a:pPr>
            <a:r>
              <a:rPr lang="en-US" sz="4400" b="0" i="1" dirty="0">
                <a:effectLst/>
                <a:cs typeface="Times New Roman" pitchFamily="18" charset="0"/>
              </a:rPr>
              <a:t>“I grew up in the church, </a:t>
            </a:r>
            <a:br>
              <a:rPr lang="en-US" sz="4400" b="0" i="1" dirty="0">
                <a:effectLst/>
                <a:cs typeface="Times New Roman" pitchFamily="18" charset="0"/>
              </a:rPr>
            </a:br>
            <a:r>
              <a:rPr lang="en-US" sz="4400" b="0" i="1" dirty="0">
                <a:effectLst/>
                <a:cs typeface="Times New Roman" pitchFamily="18" charset="0"/>
              </a:rPr>
              <a:t>I believe in God &amp; the Bible, </a:t>
            </a:r>
            <a:br>
              <a:rPr lang="en-US" sz="4400" b="0" i="1" dirty="0">
                <a:effectLst/>
                <a:cs typeface="Times New Roman" pitchFamily="18" charset="0"/>
              </a:rPr>
            </a:br>
            <a:r>
              <a:rPr lang="en-US" sz="4400" b="0" i="1" dirty="0">
                <a:effectLst/>
                <a:cs typeface="Times New Roman" pitchFamily="18" charset="0"/>
              </a:rPr>
              <a:t>I have been baptized, etc.”</a:t>
            </a:r>
          </a:p>
          <a:p>
            <a:pPr algn="ctr" eaLnBrk="1" hangingPunct="1">
              <a:lnSpc>
                <a:spcPct val="70000"/>
              </a:lnSpc>
              <a:spcBef>
                <a:spcPts val="1440"/>
              </a:spcBef>
              <a:defRPr/>
            </a:pPr>
            <a:r>
              <a:rPr lang="en-US" sz="4400" b="0" i="1" dirty="0">
                <a:effectLst/>
                <a:cs typeface="Times New Roman" pitchFamily="18" charset="0"/>
              </a:rPr>
              <a:t>But have you personally received Christ, </a:t>
            </a:r>
            <a:br>
              <a:rPr lang="en-US" sz="4400" b="0" i="1" dirty="0">
                <a:effectLst/>
                <a:cs typeface="Times New Roman" pitchFamily="18" charset="0"/>
              </a:rPr>
            </a:br>
            <a:r>
              <a:rPr lang="en-US" sz="4400" b="0" i="1" dirty="0">
                <a:effectLst/>
                <a:cs typeface="Times New Roman" pitchFamily="18" charset="0"/>
              </a:rPr>
              <a:t>&amp; have you experienced Him </a:t>
            </a:r>
            <a:br>
              <a:rPr lang="en-US" sz="4400" b="0" i="1" dirty="0">
                <a:effectLst/>
                <a:cs typeface="Times New Roman" pitchFamily="18" charset="0"/>
              </a:rPr>
            </a:br>
            <a:r>
              <a:rPr lang="en-US" sz="4400" b="0" i="1" dirty="0">
                <a:effectLst/>
                <a:cs typeface="Times New Roman" pitchFamily="18" charset="0"/>
              </a:rPr>
              <a:t>changing your life?”</a:t>
            </a:r>
            <a:endParaRPr lang="en-US" sz="4400" dirty="0">
              <a:effectLst>
                <a:outerShdw blurRad="38100" dist="38100" dir="2700000" algn="tl">
                  <a:srgbClr val="000000">
                    <a:alpha val="43137"/>
                  </a:srgbClr>
                </a:outerShdw>
              </a:effectLst>
              <a:cs typeface="Times New Roman" pitchFamily="18" charset="0"/>
            </a:endParaRPr>
          </a:p>
        </p:txBody>
      </p:sp>
    </p:spTree>
    <p:extLst>
      <p:ext uri="{BB962C8B-B14F-4D97-AF65-F5344CB8AC3E}">
        <p14:creationId xmlns:p14="http://schemas.microsoft.com/office/powerpoint/2010/main" val="3629002725"/>
      </p:ext>
    </p:extLst>
  </p:cSld>
  <p:clrMapOvr>
    <a:masterClrMapping/>
  </p:clrMapOvr>
  <p:transition spd="med">
    <p:randomBa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2:14-26</a:t>
            </a:r>
            <a:br>
              <a:rPr lang="en-US" sz="4400" dirty="0"/>
            </a:br>
            <a:r>
              <a:rPr lang="en-US" sz="4400" dirty="0"/>
              <a:t>Faith That Works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APPLICATION #1: CHURCHED PEOPLE WHO HAVE NEVER HAD SAVING FAITH IN JESUS</a:t>
            </a:r>
          </a:p>
          <a:p>
            <a:pPr marL="1028700" lvl="1" indent="-571500" eaLnBrk="1" hangingPunct="1">
              <a:lnSpc>
                <a:spcPct val="70000"/>
              </a:lnSpc>
              <a:spcBef>
                <a:spcPts val="1200"/>
              </a:spcBef>
              <a:buFont typeface="Arial" panose="020B0604020202020204" pitchFamily="34" charset="0"/>
              <a:buChar char="•"/>
              <a:defRPr/>
            </a:pPr>
            <a:r>
              <a:rPr lang="en-US" sz="4000" dirty="0">
                <a:cs typeface="Times New Roman" pitchFamily="18" charset="0"/>
              </a:rPr>
              <a:t>Assurance of God’s love &amp; forgiveness</a:t>
            </a:r>
          </a:p>
          <a:p>
            <a:pPr marL="1028700" lvl="1" indent="-571500" eaLnBrk="1" hangingPunct="1">
              <a:lnSpc>
                <a:spcPct val="70000"/>
              </a:lnSpc>
              <a:spcBef>
                <a:spcPts val="1200"/>
              </a:spcBef>
              <a:buFont typeface="Arial" panose="020B0604020202020204" pitchFamily="34" charset="0"/>
              <a:buChar char="•"/>
              <a:defRPr/>
            </a:pPr>
            <a:r>
              <a:rPr lang="en-US" sz="4000" dirty="0">
                <a:cs typeface="Times New Roman" pitchFamily="18" charset="0"/>
              </a:rPr>
              <a:t>God’s Word comes alive</a:t>
            </a:r>
          </a:p>
          <a:p>
            <a:pPr marL="1028700" lvl="1" indent="-571500" eaLnBrk="1" hangingPunct="1">
              <a:lnSpc>
                <a:spcPct val="70000"/>
              </a:lnSpc>
              <a:spcBef>
                <a:spcPts val="1200"/>
              </a:spcBef>
              <a:buFont typeface="Arial" panose="020B0604020202020204" pitchFamily="34" charset="0"/>
              <a:buChar char="•"/>
              <a:defRPr/>
            </a:pPr>
            <a:r>
              <a:rPr lang="en-US" sz="4000" dirty="0">
                <a:cs typeface="Times New Roman" pitchFamily="18" charset="0"/>
              </a:rPr>
              <a:t>Prayer becomes personal</a:t>
            </a:r>
          </a:p>
          <a:p>
            <a:pPr marL="1028700" lvl="1" indent="-571500" eaLnBrk="1" hangingPunct="1">
              <a:lnSpc>
                <a:spcPct val="70000"/>
              </a:lnSpc>
              <a:spcBef>
                <a:spcPts val="1200"/>
              </a:spcBef>
              <a:buFont typeface="Arial" panose="020B0604020202020204" pitchFamily="34" charset="0"/>
              <a:buChar char="•"/>
              <a:defRPr/>
            </a:pPr>
            <a:r>
              <a:rPr lang="en-US" sz="4000" dirty="0">
                <a:cs typeface="Times New Roman" pitchFamily="18" charset="0"/>
              </a:rPr>
              <a:t>Kinship with other true Christians</a:t>
            </a:r>
          </a:p>
          <a:p>
            <a:pPr marL="1028700" lvl="1" indent="-571500" eaLnBrk="1" hangingPunct="1">
              <a:lnSpc>
                <a:spcPct val="70000"/>
              </a:lnSpc>
              <a:spcBef>
                <a:spcPts val="1200"/>
              </a:spcBef>
              <a:buFont typeface="Arial" panose="020B0604020202020204" pitchFamily="34" charset="0"/>
              <a:buChar char="•"/>
              <a:defRPr/>
            </a:pPr>
            <a:r>
              <a:rPr lang="en-US" sz="4000" dirty="0">
                <a:cs typeface="Times New Roman" pitchFamily="18" charset="0"/>
              </a:rPr>
              <a:t>Desire to tell others about your faith in Christ</a:t>
            </a:r>
          </a:p>
          <a:p>
            <a:pPr marL="1028700" lvl="1" indent="-571500" eaLnBrk="1" hangingPunct="1">
              <a:lnSpc>
                <a:spcPct val="70000"/>
              </a:lnSpc>
              <a:spcBef>
                <a:spcPts val="1200"/>
              </a:spcBef>
              <a:buFont typeface="Arial" panose="020B0604020202020204" pitchFamily="34" charset="0"/>
              <a:buChar char="•"/>
              <a:defRPr/>
            </a:pPr>
            <a:r>
              <a:rPr lang="en-US" sz="4000" dirty="0">
                <a:cs typeface="Times New Roman" pitchFamily="18" charset="0"/>
              </a:rPr>
              <a:t>Sensitized conscience about sinful behaviors</a:t>
            </a:r>
          </a:p>
          <a:p>
            <a:pPr marL="1028700" lvl="1" indent="-571500" eaLnBrk="1" hangingPunct="1">
              <a:lnSpc>
                <a:spcPct val="70000"/>
              </a:lnSpc>
              <a:spcBef>
                <a:spcPts val="1200"/>
              </a:spcBef>
              <a:buFont typeface="Arial" panose="020B0604020202020204" pitchFamily="34" charset="0"/>
              <a:buChar char="•"/>
              <a:defRPr/>
            </a:pPr>
            <a:r>
              <a:rPr lang="en-US" sz="4000" dirty="0">
                <a:cs typeface="Times New Roman" pitchFamily="18" charset="0"/>
              </a:rPr>
              <a:t>Desire to serve God &amp; others</a:t>
            </a:r>
          </a:p>
        </p:txBody>
      </p:sp>
    </p:spTree>
    <p:extLst>
      <p:ext uri="{BB962C8B-B14F-4D97-AF65-F5344CB8AC3E}">
        <p14:creationId xmlns:p14="http://schemas.microsoft.com/office/powerpoint/2010/main" val="71177191"/>
      </p:ext>
    </p:extLst>
  </p:cSld>
  <p:clrMapOvr>
    <a:masterClrMapping/>
  </p:clrMapOvr>
  <p:transition spd="med">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endParaRPr lang="en-US" sz="4400" dirty="0"/>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103794" y="1781665"/>
            <a:ext cx="11837542" cy="4892511"/>
          </a:xfrm>
        </p:spPr>
        <p:txBody>
          <a:bodyPr/>
          <a:lstStyle/>
          <a:p>
            <a:pPr eaLnBrk="1" hangingPunct="1">
              <a:lnSpc>
                <a:spcPct val="70000"/>
              </a:lnSpc>
              <a:spcBef>
                <a:spcPts val="1440"/>
              </a:spcBef>
              <a:defRPr/>
            </a:pPr>
            <a:endParaRPr lang="en-US" sz="4000" b="0" dirty="0">
              <a:effectLst/>
              <a:cs typeface="Times New Roman" pitchFamily="18" charset="0"/>
            </a:endParaRPr>
          </a:p>
          <a:p>
            <a:pPr algn="ctr" eaLnBrk="1" hangingPunct="1">
              <a:lnSpc>
                <a:spcPct val="70000"/>
              </a:lnSpc>
              <a:spcBef>
                <a:spcPts val="0"/>
              </a:spcBef>
              <a:defRPr/>
            </a:pPr>
            <a:r>
              <a:rPr lang="en-US" sz="4400" b="0" i="1" dirty="0">
                <a:effectLst/>
                <a:cs typeface="Times New Roman" pitchFamily="18" charset="0"/>
              </a:rPr>
              <a:t>James’ audience considered themselves </a:t>
            </a:r>
            <a:br>
              <a:rPr lang="en-US" sz="4400" b="0" i="1" dirty="0">
                <a:effectLst/>
                <a:cs typeface="Times New Roman" pitchFamily="18" charset="0"/>
              </a:rPr>
            </a:br>
            <a:r>
              <a:rPr lang="en-US" sz="4400" b="0" i="1" dirty="0">
                <a:effectLst/>
                <a:cs typeface="Times New Roman" pitchFamily="18" charset="0"/>
              </a:rPr>
              <a:t>spiritual – but they were self-deceived . . .</a:t>
            </a:r>
          </a:p>
        </p:txBody>
      </p:sp>
    </p:spTree>
    <p:extLst>
      <p:ext uri="{BB962C8B-B14F-4D97-AF65-F5344CB8AC3E}">
        <p14:creationId xmlns:p14="http://schemas.microsoft.com/office/powerpoint/2010/main" val="3617620768"/>
      </p:ext>
    </p:extLst>
  </p:cSld>
  <p:clrMapOvr>
    <a:masterClrMapping/>
  </p:clrMapOvr>
  <p:transition spd="med">
    <p:randomBa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2:14-26</a:t>
            </a:r>
            <a:br>
              <a:rPr lang="en-US" sz="4400" dirty="0"/>
            </a:br>
            <a:r>
              <a:rPr lang="en-US" sz="4400" dirty="0"/>
              <a:t>Faith That Works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APPLICATION #1: CHURCHED PEOPLE WHO HAVE NEVER HAD SAVING FAITH IN JESUS</a:t>
            </a:r>
          </a:p>
          <a:p>
            <a:pPr algn="ctr" eaLnBrk="1" hangingPunct="1">
              <a:lnSpc>
                <a:spcPct val="70000"/>
              </a:lnSpc>
              <a:spcBef>
                <a:spcPts val="1440"/>
              </a:spcBef>
              <a:defRPr/>
            </a:pPr>
            <a:r>
              <a:rPr lang="en-US" sz="4400" b="0" i="1" dirty="0">
                <a:effectLst/>
                <a:cs typeface="Times New Roman" pitchFamily="18" charset="0"/>
              </a:rPr>
              <a:t>If your “faith” hasn’t changed your life, </a:t>
            </a:r>
            <a:br>
              <a:rPr lang="en-US" sz="4400" b="0" i="1" dirty="0">
                <a:effectLst/>
                <a:cs typeface="Times New Roman" pitchFamily="18" charset="0"/>
              </a:rPr>
            </a:br>
            <a:r>
              <a:rPr lang="en-US" sz="4400" b="0" i="1" dirty="0">
                <a:effectLst/>
                <a:cs typeface="Times New Roman" pitchFamily="18" charset="0"/>
              </a:rPr>
              <a:t>simply admit this to God </a:t>
            </a:r>
            <a:br>
              <a:rPr lang="en-US" sz="4400" b="0" i="1" dirty="0">
                <a:effectLst/>
                <a:cs typeface="Times New Roman" pitchFamily="18" charset="0"/>
              </a:rPr>
            </a:br>
            <a:r>
              <a:rPr lang="en-US" sz="4400" b="0" i="1" dirty="0">
                <a:effectLst/>
                <a:cs typeface="Times New Roman" pitchFamily="18" charset="0"/>
              </a:rPr>
              <a:t>&amp; ask Jesus to forgive you </a:t>
            </a:r>
            <a:br>
              <a:rPr lang="en-US" sz="4400" b="0" i="1" dirty="0">
                <a:effectLst/>
                <a:cs typeface="Times New Roman" pitchFamily="18" charset="0"/>
              </a:rPr>
            </a:br>
            <a:r>
              <a:rPr lang="en-US" sz="4400" b="0" i="1" dirty="0">
                <a:effectLst/>
                <a:cs typeface="Times New Roman" pitchFamily="18" charset="0"/>
              </a:rPr>
              <a:t>&amp; come into your heart</a:t>
            </a:r>
          </a:p>
        </p:txBody>
      </p:sp>
    </p:spTree>
    <p:extLst>
      <p:ext uri="{BB962C8B-B14F-4D97-AF65-F5344CB8AC3E}">
        <p14:creationId xmlns:p14="http://schemas.microsoft.com/office/powerpoint/2010/main" val="712382105"/>
      </p:ext>
    </p:extLst>
  </p:cSld>
  <p:clrMapOvr>
    <a:masterClrMapping/>
  </p:clrMapOvr>
  <p:transition spd="med">
    <p:randomBa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2:14-26</a:t>
            </a:r>
            <a:br>
              <a:rPr lang="en-US" sz="4400" dirty="0"/>
            </a:br>
            <a:r>
              <a:rPr lang="en-US" sz="4400" dirty="0"/>
              <a:t>Faith That Works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APPLICATION #2: TRUE CHRISTIANS WHO HAVE DRIFTED AWAY FROM GENUINE FAITH IN JESUS</a:t>
            </a:r>
            <a:endParaRPr lang="en-US" sz="4000"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“I remember receiving Jesus &amp; </a:t>
            </a:r>
            <a:br>
              <a:rPr lang="en-US" sz="4400" b="0" i="1" dirty="0">
                <a:effectLst/>
                <a:cs typeface="Times New Roman" pitchFamily="18" charset="0"/>
              </a:rPr>
            </a:br>
            <a:r>
              <a:rPr lang="en-US" sz="4400" b="0" i="1" dirty="0">
                <a:effectLst/>
                <a:cs typeface="Times New Roman" pitchFamily="18" charset="0"/>
              </a:rPr>
              <a:t>the changes He initiated in my life”</a:t>
            </a:r>
          </a:p>
        </p:txBody>
      </p:sp>
    </p:spTree>
    <p:extLst>
      <p:ext uri="{BB962C8B-B14F-4D97-AF65-F5344CB8AC3E}">
        <p14:creationId xmlns:p14="http://schemas.microsoft.com/office/powerpoint/2010/main" val="530123456"/>
      </p:ext>
    </p:extLst>
  </p:cSld>
  <p:clrMapOvr>
    <a:masterClrMapping/>
  </p:clrMapOvr>
  <p:transition spd="slow">
    <p:randomBa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2:14-26</a:t>
            </a:r>
            <a:br>
              <a:rPr lang="en-US" sz="4400" dirty="0"/>
            </a:br>
            <a:r>
              <a:rPr lang="en-US" sz="4400" dirty="0"/>
              <a:t>Faith That Works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APPLICATION #2: TRUE CHRISTIANS WHO HAVE DRIFTED AWAY FROM GENUINE FAITH IN JESUS</a:t>
            </a:r>
            <a:endParaRPr lang="en-US" sz="4000"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“I remember receiving Jesus &amp; </a:t>
            </a:r>
            <a:br>
              <a:rPr lang="en-US" sz="4400" b="0" i="1" dirty="0">
                <a:effectLst/>
                <a:cs typeface="Times New Roman" pitchFamily="18" charset="0"/>
              </a:rPr>
            </a:br>
            <a:r>
              <a:rPr lang="en-US" sz="4400" b="0" i="1" dirty="0">
                <a:effectLst/>
                <a:cs typeface="Times New Roman" pitchFamily="18" charset="0"/>
              </a:rPr>
              <a:t>the changes He initiated in my life”</a:t>
            </a:r>
          </a:p>
          <a:p>
            <a:pPr algn="ctr" eaLnBrk="1" hangingPunct="1">
              <a:lnSpc>
                <a:spcPct val="70000"/>
              </a:lnSpc>
              <a:spcBef>
                <a:spcPts val="1440"/>
              </a:spcBef>
              <a:defRPr/>
            </a:pPr>
            <a:r>
              <a:rPr lang="en-US" sz="4400" b="0" i="1" dirty="0">
                <a:effectLst/>
                <a:cs typeface="Times New Roman" pitchFamily="18" charset="0"/>
              </a:rPr>
              <a:t>But is He continuing &amp; deepening </a:t>
            </a:r>
            <a:br>
              <a:rPr lang="en-US" sz="4400" b="0" i="1" dirty="0">
                <a:effectLst/>
                <a:cs typeface="Times New Roman" pitchFamily="18" charset="0"/>
              </a:rPr>
            </a:br>
            <a:r>
              <a:rPr lang="en-US" sz="4400" b="0" i="1" dirty="0">
                <a:effectLst/>
                <a:cs typeface="Times New Roman" pitchFamily="18" charset="0"/>
              </a:rPr>
              <a:t>these changes in your life?</a:t>
            </a:r>
            <a:endParaRPr lang="en-US" sz="4400" i="1" dirty="0">
              <a:effectLst>
                <a:outerShdw blurRad="38100" dist="38100" dir="2700000" algn="tl">
                  <a:srgbClr val="000000">
                    <a:alpha val="43137"/>
                  </a:srgbClr>
                </a:outerShdw>
              </a:effectLst>
              <a:cs typeface="Times New Roman" pitchFamily="18" charset="0"/>
            </a:endParaRPr>
          </a:p>
        </p:txBody>
      </p:sp>
    </p:spTree>
    <p:extLst>
      <p:ext uri="{BB962C8B-B14F-4D97-AF65-F5344CB8AC3E}">
        <p14:creationId xmlns:p14="http://schemas.microsoft.com/office/powerpoint/2010/main" val="39379784"/>
      </p:ext>
    </p:extLst>
  </p:cSld>
  <p:clrMapOvr>
    <a:masterClrMapping/>
  </p:clrMapOvr>
  <p:transition spd="slow">
    <p:randomBa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2:14-26</a:t>
            </a:r>
            <a:br>
              <a:rPr lang="en-US" sz="4400" dirty="0"/>
            </a:br>
            <a:r>
              <a:rPr lang="en-US" sz="4400" dirty="0"/>
              <a:t>Faith That Works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APPLICATION #2: TRUE CHRISTIANS WHO HAVE DRIFTED AWAY FROM GENUINE FAITH IN JESUS</a:t>
            </a:r>
            <a:endParaRPr lang="en-US" sz="4000" dirty="0">
              <a:effectLst/>
              <a:cs typeface="Times New Roman" pitchFamily="18" charset="0"/>
            </a:endParaRPr>
          </a:p>
          <a:p>
            <a:pPr algn="ctr" eaLnBrk="1" hangingPunct="1">
              <a:lnSpc>
                <a:spcPct val="70000"/>
              </a:lnSpc>
              <a:spcBef>
                <a:spcPts val="1440"/>
              </a:spcBef>
              <a:defRPr/>
            </a:pPr>
            <a:r>
              <a:rPr lang="en-US" sz="4400" b="0" i="1" dirty="0">
                <a:effectLst/>
                <a:cs typeface="Times New Roman" pitchFamily="18" charset="0"/>
              </a:rPr>
              <a:t>If your recent “faith” has been “dead,” </a:t>
            </a:r>
            <a:br>
              <a:rPr lang="en-US" sz="4400" b="0" i="1" dirty="0">
                <a:effectLst/>
                <a:cs typeface="Times New Roman" pitchFamily="18" charset="0"/>
              </a:rPr>
            </a:br>
            <a:r>
              <a:rPr lang="en-US" sz="4400" b="0" i="1" dirty="0">
                <a:effectLst/>
                <a:cs typeface="Times New Roman" pitchFamily="18" charset="0"/>
              </a:rPr>
              <a:t>simply admit this to Jesus </a:t>
            </a:r>
            <a:br>
              <a:rPr lang="en-US" sz="4400" b="0" i="1" dirty="0">
                <a:effectLst/>
                <a:cs typeface="Times New Roman" pitchFamily="18" charset="0"/>
              </a:rPr>
            </a:br>
            <a:r>
              <a:rPr lang="en-US" sz="4400" b="0" i="1" dirty="0">
                <a:effectLst/>
                <a:cs typeface="Times New Roman" pitchFamily="18" charset="0"/>
              </a:rPr>
              <a:t>&amp; respond to the step(s) of faith </a:t>
            </a:r>
            <a:br>
              <a:rPr lang="en-US" sz="4400" b="0" i="1" dirty="0">
                <a:effectLst/>
                <a:cs typeface="Times New Roman" pitchFamily="18" charset="0"/>
              </a:rPr>
            </a:br>
            <a:r>
              <a:rPr lang="en-US" sz="4400" b="0" i="1" dirty="0">
                <a:effectLst/>
                <a:cs typeface="Times New Roman" pitchFamily="18" charset="0"/>
              </a:rPr>
              <a:t>that He puts before you . . .</a:t>
            </a:r>
          </a:p>
        </p:txBody>
      </p:sp>
    </p:spTree>
    <p:extLst>
      <p:ext uri="{BB962C8B-B14F-4D97-AF65-F5344CB8AC3E}">
        <p14:creationId xmlns:p14="http://schemas.microsoft.com/office/powerpoint/2010/main" val="2942608379"/>
      </p:ext>
    </p:extLst>
  </p:cSld>
  <p:clrMapOvr>
    <a:masterClrMapping/>
  </p:clrMapOvr>
  <p:transition spd="slow">
    <p:randomBa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2:14-26</a:t>
            </a:r>
            <a:br>
              <a:rPr lang="en-US" sz="4400" dirty="0"/>
            </a:br>
            <a:r>
              <a:rPr lang="en-US" sz="4400" dirty="0"/>
              <a:t>Faith That Works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APPLICATION #2: TRUE CHRISTIANS WHO HAVE DRIFTED AWAY FROM GENUINE FAITH IN JESUS</a:t>
            </a:r>
            <a:endParaRPr lang="en-US" sz="400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“Begin communing with Me regularly”</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“Turn away from this unhealthy relationship”</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“Get involved with &amp; open up to this group of believers”</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“Forgive this person;” “Ask forgiveness from this person”</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“Begin serving Me in this way”</a:t>
            </a:r>
          </a:p>
        </p:txBody>
      </p:sp>
    </p:spTree>
    <p:extLst>
      <p:ext uri="{BB962C8B-B14F-4D97-AF65-F5344CB8AC3E}">
        <p14:creationId xmlns:p14="http://schemas.microsoft.com/office/powerpoint/2010/main" val="2476491858"/>
      </p:ext>
    </p:extLst>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endParaRPr lang="en-US" sz="4400" dirty="0"/>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103794" y="1781665"/>
            <a:ext cx="11837542" cy="4892511"/>
          </a:xfrm>
        </p:spPr>
        <p:txBody>
          <a:bodyPr/>
          <a:lstStyle/>
          <a:p>
            <a:pPr eaLnBrk="1" hangingPunct="1">
              <a:lnSpc>
                <a:spcPct val="70000"/>
              </a:lnSpc>
              <a:spcBef>
                <a:spcPts val="1440"/>
              </a:spcBef>
              <a:defRPr/>
            </a:pPr>
            <a:endParaRPr lang="en-US" sz="4000" b="0" dirty="0">
              <a:effectLst/>
              <a:cs typeface="Times New Roman" pitchFamily="18" charset="0"/>
            </a:endParaRPr>
          </a:p>
          <a:p>
            <a:pPr algn="ctr" eaLnBrk="1" hangingPunct="1">
              <a:lnSpc>
                <a:spcPct val="70000"/>
              </a:lnSpc>
              <a:spcBef>
                <a:spcPts val="0"/>
              </a:spcBef>
              <a:defRPr/>
            </a:pPr>
            <a:r>
              <a:rPr lang="en-US" sz="4400" b="0" i="1" dirty="0">
                <a:effectLst/>
                <a:cs typeface="Times New Roman" pitchFamily="18" charset="0"/>
              </a:rPr>
              <a:t>James’ audience considered themselves </a:t>
            </a:r>
            <a:br>
              <a:rPr lang="en-US" sz="4400" b="0" i="1" dirty="0">
                <a:effectLst/>
                <a:cs typeface="Times New Roman" pitchFamily="18" charset="0"/>
              </a:rPr>
            </a:br>
            <a:r>
              <a:rPr lang="en-US" sz="4400" b="0" i="1" dirty="0">
                <a:effectLst/>
                <a:cs typeface="Times New Roman" pitchFamily="18" charset="0"/>
              </a:rPr>
              <a:t>spiritual – but they were self-deceived . . .</a:t>
            </a:r>
          </a:p>
          <a:p>
            <a:pPr algn="ctr" eaLnBrk="1" hangingPunct="1">
              <a:lnSpc>
                <a:spcPct val="70000"/>
              </a:lnSpc>
              <a:spcBef>
                <a:spcPts val="1440"/>
              </a:spcBef>
              <a:defRPr/>
            </a:pPr>
            <a:r>
              <a:rPr lang="en-US" sz="4400" b="0" i="1" dirty="0">
                <a:effectLst/>
                <a:cs typeface="Times New Roman" pitchFamily="18" charset="0"/>
              </a:rPr>
              <a:t>. . . so he writes a blunt description </a:t>
            </a:r>
            <a:br>
              <a:rPr lang="en-US" sz="4400" b="0" i="1" dirty="0">
                <a:effectLst/>
                <a:cs typeface="Times New Roman" pitchFamily="18" charset="0"/>
              </a:rPr>
            </a:br>
            <a:r>
              <a:rPr lang="en-US" sz="4400" b="0" i="1" dirty="0">
                <a:effectLst/>
                <a:cs typeface="Times New Roman" pitchFamily="18" charset="0"/>
              </a:rPr>
              <a:t>of authentic spirituality &amp; </a:t>
            </a:r>
            <a:br>
              <a:rPr lang="en-US" sz="4400" b="0" i="1" dirty="0">
                <a:effectLst/>
                <a:cs typeface="Times New Roman" pitchFamily="18" charset="0"/>
              </a:rPr>
            </a:br>
            <a:r>
              <a:rPr lang="en-US" sz="4400" b="0" i="1" dirty="0">
                <a:effectLst/>
                <a:cs typeface="Times New Roman" pitchFamily="18" charset="0"/>
              </a:rPr>
              <a:t>challenges them to live it out</a:t>
            </a:r>
          </a:p>
        </p:txBody>
      </p:sp>
    </p:spTree>
    <p:extLst>
      <p:ext uri="{BB962C8B-B14F-4D97-AF65-F5344CB8AC3E}">
        <p14:creationId xmlns:p14="http://schemas.microsoft.com/office/powerpoint/2010/main" val="3551546561"/>
      </p:ext>
    </p:extLst>
  </p:cSld>
  <p:clrMapOvr>
    <a:masterClrMapping/>
  </p:clrMapOvr>
  <p:transition spd="med">
    <p:randomBa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endParaRPr lang="en-US" sz="4400" dirty="0"/>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103794" y="1781665"/>
            <a:ext cx="11837542" cy="4892511"/>
          </a:xfrm>
        </p:spPr>
        <p:txBody>
          <a:bodyPr/>
          <a:lstStyle/>
          <a:p>
            <a:pPr eaLnBrk="1" hangingPunct="1">
              <a:lnSpc>
                <a:spcPct val="70000"/>
              </a:lnSpc>
              <a:spcBef>
                <a:spcPts val="1440"/>
              </a:spcBef>
              <a:defRPr/>
            </a:pPr>
            <a:endParaRPr lang="en-US" sz="4000" b="0" dirty="0">
              <a:effectLst/>
              <a:cs typeface="Times New Roman" pitchFamily="18" charset="0"/>
            </a:endParaRPr>
          </a:p>
          <a:p>
            <a:pPr algn="ctr" eaLnBrk="1" hangingPunct="1">
              <a:lnSpc>
                <a:spcPct val="70000"/>
              </a:lnSpc>
              <a:spcBef>
                <a:spcPts val="0"/>
              </a:spcBef>
              <a:defRPr/>
            </a:pPr>
            <a:r>
              <a:rPr lang="en-US" sz="4400" b="0" i="1" dirty="0">
                <a:effectLst/>
                <a:cs typeface="Times New Roman" pitchFamily="18" charset="0"/>
              </a:rPr>
              <a:t>James’ audience considered themselves </a:t>
            </a:r>
            <a:br>
              <a:rPr lang="en-US" sz="4400" b="0" i="1" dirty="0">
                <a:effectLst/>
                <a:cs typeface="Times New Roman" pitchFamily="18" charset="0"/>
              </a:rPr>
            </a:br>
            <a:r>
              <a:rPr lang="en-US" sz="4400" b="0" i="1" dirty="0">
                <a:effectLst/>
                <a:cs typeface="Times New Roman" pitchFamily="18" charset="0"/>
              </a:rPr>
              <a:t>spiritual – but they were self-deceived . . .</a:t>
            </a:r>
          </a:p>
          <a:p>
            <a:pPr algn="ctr" eaLnBrk="1" hangingPunct="1">
              <a:lnSpc>
                <a:spcPct val="70000"/>
              </a:lnSpc>
              <a:spcBef>
                <a:spcPts val="1440"/>
              </a:spcBef>
              <a:defRPr/>
            </a:pPr>
            <a:r>
              <a:rPr lang="en-US" sz="4400" b="0" i="1" dirty="0">
                <a:effectLst/>
                <a:cs typeface="Times New Roman" pitchFamily="18" charset="0"/>
              </a:rPr>
              <a:t>. . . so he writes a blunt description </a:t>
            </a:r>
            <a:br>
              <a:rPr lang="en-US" sz="4400" b="0" i="1" dirty="0">
                <a:effectLst/>
                <a:cs typeface="Times New Roman" pitchFamily="18" charset="0"/>
              </a:rPr>
            </a:br>
            <a:r>
              <a:rPr lang="en-US" sz="4400" b="0" i="1" dirty="0">
                <a:effectLst/>
                <a:cs typeface="Times New Roman" pitchFamily="18" charset="0"/>
              </a:rPr>
              <a:t>of authentic spirituality &amp; </a:t>
            </a:r>
            <a:br>
              <a:rPr lang="en-US" sz="4400" b="0" i="1" dirty="0">
                <a:effectLst/>
                <a:cs typeface="Times New Roman" pitchFamily="18" charset="0"/>
              </a:rPr>
            </a:br>
            <a:r>
              <a:rPr lang="en-US" sz="4400" b="0" i="1" dirty="0">
                <a:effectLst/>
                <a:cs typeface="Times New Roman" pitchFamily="18" charset="0"/>
              </a:rPr>
              <a:t>challenges them to live it out</a:t>
            </a:r>
          </a:p>
          <a:p>
            <a:pPr algn="ctr" eaLnBrk="1" hangingPunct="1">
              <a:lnSpc>
                <a:spcPct val="70000"/>
              </a:lnSpc>
              <a:spcBef>
                <a:spcPts val="1440"/>
              </a:spcBef>
              <a:defRPr/>
            </a:pPr>
            <a:r>
              <a:rPr lang="en-US" sz="4400" b="0" i="1" dirty="0">
                <a:effectLst/>
                <a:cs typeface="Times New Roman" pitchFamily="18" charset="0"/>
              </a:rPr>
              <a:t>One key aspect of authentic spirituality </a:t>
            </a:r>
            <a:br>
              <a:rPr lang="en-US" sz="4400" b="0" i="1" dirty="0">
                <a:effectLst/>
                <a:cs typeface="Times New Roman" pitchFamily="18" charset="0"/>
              </a:rPr>
            </a:br>
            <a:r>
              <a:rPr lang="en-US" sz="4400" b="0" i="1" dirty="0">
                <a:effectLst/>
                <a:cs typeface="Times New Roman" pitchFamily="18" charset="0"/>
              </a:rPr>
              <a:t>is genuine faith . . .</a:t>
            </a:r>
          </a:p>
        </p:txBody>
      </p:sp>
    </p:spTree>
    <p:extLst>
      <p:ext uri="{BB962C8B-B14F-4D97-AF65-F5344CB8AC3E}">
        <p14:creationId xmlns:p14="http://schemas.microsoft.com/office/powerpoint/2010/main" val="114629898"/>
      </p:ext>
    </p:extLst>
  </p:cSld>
  <p:clrMapOvr>
    <a:masterClrMapping/>
  </p:clrMapOvr>
  <p:transition spd="med">
    <p:randomBa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2:14-26</a:t>
            </a:r>
            <a:br>
              <a:rPr lang="en-US" sz="4400" dirty="0"/>
            </a:br>
            <a:endParaRPr lang="en-US" sz="4400" dirty="0"/>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endParaRPr lang="en-US" sz="4000" b="0" dirty="0">
              <a:effectLst/>
              <a:cs typeface="Times New Roman" pitchFamily="18" charset="0"/>
            </a:endParaRPr>
          </a:p>
        </p:txBody>
      </p:sp>
      <p:sp>
        <p:nvSpPr>
          <p:cNvPr id="5" name="Text Box 4">
            <a:extLst>
              <a:ext uri="{FF2B5EF4-FFF2-40B4-BE49-F238E27FC236}">
                <a16:creationId xmlns:a16="http://schemas.microsoft.com/office/drawing/2014/main" xmlns="" id="{201E5D75-2804-4D23-8C17-5B0E79AA8AAF}"/>
              </a:ext>
            </a:extLst>
          </p:cNvPr>
          <p:cNvSpPr txBox="1">
            <a:spLocks noChangeArrowheads="1"/>
          </p:cNvSpPr>
          <p:nvPr/>
        </p:nvSpPr>
        <p:spPr bwMode="auto">
          <a:xfrm>
            <a:off x="0" y="1740673"/>
            <a:ext cx="12192000" cy="501675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2:14</a:t>
            </a:r>
            <a:r>
              <a:rPr lang="en-US" sz="3200" dirty="0"/>
              <a:t> What use is it, my brethren, if someone says he has faith but he has no works? Can that faith save him? </a:t>
            </a:r>
            <a:r>
              <a:rPr lang="en-US" sz="3200" baseline="30000" dirty="0"/>
              <a:t>15</a:t>
            </a:r>
            <a:r>
              <a:rPr lang="en-US" sz="3200" dirty="0"/>
              <a:t> If a brother or sister is without clothing and in need of daily food, </a:t>
            </a:r>
            <a:r>
              <a:rPr lang="en-US" sz="3200" baseline="30000" dirty="0"/>
              <a:t>16</a:t>
            </a:r>
            <a:r>
              <a:rPr lang="en-US" sz="3200" dirty="0"/>
              <a:t> and one of you says to them, “Go in peace, be warmed and be filled,” and yet you do not give them what is necessary for their body, what use is that? </a:t>
            </a:r>
            <a:r>
              <a:rPr lang="en-US" sz="3200" baseline="30000" dirty="0"/>
              <a:t>17</a:t>
            </a:r>
            <a:r>
              <a:rPr lang="en-US" sz="3200" dirty="0"/>
              <a:t> Even so faith, if it has no works, is dead, being by itself. </a:t>
            </a:r>
            <a:r>
              <a:rPr lang="en-US" sz="3200" baseline="30000" dirty="0"/>
              <a:t>18</a:t>
            </a:r>
            <a:r>
              <a:rPr lang="en-US" sz="3200" dirty="0"/>
              <a:t> But someone may well say, “You have faith and I have works;” show me your faith without the works, and I will show you my faith by my works. </a:t>
            </a:r>
            <a:r>
              <a:rPr lang="en-US" sz="3200" baseline="30000" dirty="0"/>
              <a:t>19</a:t>
            </a:r>
            <a:r>
              <a:rPr lang="en-US" sz="3200" dirty="0"/>
              <a:t> You believe that God is one. You do well; the demons also believe, and shudder. </a:t>
            </a:r>
            <a:r>
              <a:rPr lang="en-US" sz="3200" baseline="30000" dirty="0"/>
              <a:t>20</a:t>
            </a:r>
            <a:r>
              <a:rPr lang="en-US" sz="3200" dirty="0"/>
              <a:t> But are you willing to recognize, you foolish fellow, that faith without works is useless? </a:t>
            </a:r>
          </a:p>
        </p:txBody>
      </p:sp>
    </p:spTree>
    <p:extLst>
      <p:ext uri="{BB962C8B-B14F-4D97-AF65-F5344CB8AC3E}">
        <p14:creationId xmlns:p14="http://schemas.microsoft.com/office/powerpoint/2010/main" val="682932878"/>
      </p:ext>
    </p:extLst>
  </p:cSld>
  <p:clrMapOvr>
    <a:masterClrMapping/>
  </p:clrMapOvr>
  <p:transition spd="med">
    <p:randomBa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2:14-26</a:t>
            </a:r>
            <a:br>
              <a:rPr lang="en-US" sz="4400" dirty="0"/>
            </a:br>
            <a:endParaRPr lang="en-US" sz="4400" dirty="0"/>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endParaRPr lang="en-US" sz="4000" b="0" dirty="0">
              <a:effectLst/>
              <a:cs typeface="Times New Roman" pitchFamily="18" charset="0"/>
            </a:endParaRPr>
          </a:p>
        </p:txBody>
      </p:sp>
      <p:sp>
        <p:nvSpPr>
          <p:cNvPr id="5" name="Text Box 4">
            <a:extLst>
              <a:ext uri="{FF2B5EF4-FFF2-40B4-BE49-F238E27FC236}">
                <a16:creationId xmlns:a16="http://schemas.microsoft.com/office/drawing/2014/main" xmlns="" id="{201E5D75-2804-4D23-8C17-5B0E79AA8AAF}"/>
              </a:ext>
            </a:extLst>
          </p:cNvPr>
          <p:cNvSpPr txBox="1">
            <a:spLocks noChangeArrowheads="1"/>
          </p:cNvSpPr>
          <p:nvPr/>
        </p:nvSpPr>
        <p:spPr bwMode="auto">
          <a:xfrm>
            <a:off x="0" y="1710855"/>
            <a:ext cx="12192000" cy="460638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21</a:t>
            </a:r>
            <a:r>
              <a:rPr lang="en-US" sz="3200" dirty="0"/>
              <a:t> Was not Abraham our father justified by works when he offered up Isaac his son on the altar? </a:t>
            </a:r>
            <a:r>
              <a:rPr lang="en-US" sz="3200" baseline="30000" dirty="0"/>
              <a:t>22</a:t>
            </a:r>
            <a:r>
              <a:rPr lang="en-US" sz="3200" dirty="0"/>
              <a:t> You see that faith was working with his works, and as a result of the works, faith was completed; </a:t>
            </a:r>
            <a:r>
              <a:rPr lang="en-US" sz="3200" baseline="30000" dirty="0"/>
              <a:t>23</a:t>
            </a:r>
            <a:r>
              <a:rPr lang="en-US" sz="3200" dirty="0"/>
              <a:t> and the Scripture was fulfilled which says, “</a:t>
            </a:r>
            <a:r>
              <a:rPr lang="en-US" sz="3200" cap="small" dirty="0"/>
              <a:t>And Abraham believed God</a:t>
            </a:r>
            <a:r>
              <a:rPr lang="en-US" sz="3200" dirty="0"/>
              <a:t>, </a:t>
            </a:r>
            <a:r>
              <a:rPr lang="en-US" sz="3200" cap="small" dirty="0"/>
              <a:t>and it was reckoned to him as righteousness</a:t>
            </a:r>
            <a:r>
              <a:rPr lang="en-US" sz="3200" dirty="0"/>
              <a:t>,” and he was called the friend of God. </a:t>
            </a:r>
            <a:r>
              <a:rPr lang="en-US" sz="3200" baseline="30000" dirty="0"/>
              <a:t>24</a:t>
            </a:r>
            <a:r>
              <a:rPr lang="en-US" sz="3200" dirty="0"/>
              <a:t> You see that a person is justified by works and not by faith alone. </a:t>
            </a:r>
            <a:r>
              <a:rPr lang="en-US" sz="3200" baseline="30000" dirty="0"/>
              <a:t>25</a:t>
            </a:r>
            <a:r>
              <a:rPr lang="en-US" sz="3200" dirty="0"/>
              <a:t> In the same way, was not Rahab the harlot also justified by works when she received the messengers and sent them out by another way? </a:t>
            </a:r>
            <a:r>
              <a:rPr lang="en-US" sz="3200" baseline="30000" dirty="0"/>
              <a:t>26</a:t>
            </a:r>
            <a:r>
              <a:rPr lang="en-US" sz="3200" dirty="0"/>
              <a:t> For just as the body without the spirit is dead, so also faith without works is dead. </a:t>
            </a:r>
          </a:p>
        </p:txBody>
      </p:sp>
    </p:spTree>
    <p:extLst>
      <p:ext uri="{BB962C8B-B14F-4D97-AF65-F5344CB8AC3E}">
        <p14:creationId xmlns:p14="http://schemas.microsoft.com/office/powerpoint/2010/main" val="3377817578"/>
      </p:ext>
    </p:extLst>
  </p:cSld>
  <p:clrMapOvr>
    <a:masterClrMapping/>
  </p:clrMapOvr>
  <p:transition spd="med">
    <p:split orient="vert" dir="in"/>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2:14-26</a:t>
            </a:r>
            <a:br>
              <a:rPr lang="en-US" sz="4400" dirty="0"/>
            </a:br>
            <a:endParaRPr lang="en-US" sz="4400" dirty="0"/>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DOES JAMES CONTRADICT PAUL?</a:t>
            </a: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p:txBody>
      </p:sp>
      <p:sp>
        <p:nvSpPr>
          <p:cNvPr id="8" name="Text Box 4">
            <a:extLst>
              <a:ext uri="{FF2B5EF4-FFF2-40B4-BE49-F238E27FC236}">
                <a16:creationId xmlns:a16="http://schemas.microsoft.com/office/drawing/2014/main" xmlns="" id="{23BE5C88-A1D4-4F66-8E9F-909887FD3DEE}"/>
              </a:ext>
            </a:extLst>
          </p:cNvPr>
          <p:cNvSpPr txBox="1">
            <a:spLocks noChangeArrowheads="1"/>
          </p:cNvSpPr>
          <p:nvPr/>
        </p:nvSpPr>
        <p:spPr bwMode="auto">
          <a:xfrm>
            <a:off x="180622" y="2252127"/>
            <a:ext cx="11785600"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Galatians 2:16</a:t>
            </a:r>
            <a:r>
              <a:rPr lang="en-US" sz="3200" dirty="0"/>
              <a:t> . . . a person is not justified by the works of the Law but through faith in Christ Jesus . . .</a:t>
            </a:r>
          </a:p>
        </p:txBody>
      </p:sp>
      <p:sp>
        <p:nvSpPr>
          <p:cNvPr id="9" name="Text Box 4">
            <a:extLst>
              <a:ext uri="{FF2B5EF4-FFF2-40B4-BE49-F238E27FC236}">
                <a16:creationId xmlns:a16="http://schemas.microsoft.com/office/drawing/2014/main" xmlns="" id="{AEC1499A-9314-449E-806A-FF415AF23DA7}"/>
              </a:ext>
            </a:extLst>
          </p:cNvPr>
          <p:cNvSpPr txBox="1">
            <a:spLocks noChangeArrowheads="1"/>
          </p:cNvSpPr>
          <p:nvPr/>
        </p:nvSpPr>
        <p:spPr bwMode="auto">
          <a:xfrm>
            <a:off x="173998" y="3259290"/>
            <a:ext cx="11785600"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James 2:24</a:t>
            </a:r>
            <a:r>
              <a:rPr lang="en-US" sz="3200" dirty="0"/>
              <a:t> You see that a person is justified by works and not by faith alone. </a:t>
            </a:r>
          </a:p>
        </p:txBody>
      </p:sp>
      <p:sp>
        <p:nvSpPr>
          <p:cNvPr id="10" name="Text Box 4">
            <a:extLst>
              <a:ext uri="{FF2B5EF4-FFF2-40B4-BE49-F238E27FC236}">
                <a16:creationId xmlns:a16="http://schemas.microsoft.com/office/drawing/2014/main" xmlns="" id="{A3295FE4-0C48-4258-9820-D2F0E067BF1C}"/>
              </a:ext>
            </a:extLst>
          </p:cNvPr>
          <p:cNvSpPr txBox="1">
            <a:spLocks noChangeArrowheads="1"/>
          </p:cNvSpPr>
          <p:nvPr/>
        </p:nvSpPr>
        <p:spPr bwMode="auto">
          <a:xfrm>
            <a:off x="173998" y="4697565"/>
            <a:ext cx="11785600"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Proverbs 26:4</a:t>
            </a:r>
            <a:r>
              <a:rPr lang="en-US" sz="3200" dirty="0"/>
              <a:t> </a:t>
            </a:r>
            <a:r>
              <a:rPr lang="en-US" sz="3200" u="sng" dirty="0"/>
              <a:t>Do not answer a fool according to his folly</a:t>
            </a:r>
            <a:r>
              <a:rPr lang="en-US" sz="3200" dirty="0"/>
              <a:t>, </a:t>
            </a:r>
            <a:br>
              <a:rPr lang="en-US" sz="3200" dirty="0"/>
            </a:br>
            <a:r>
              <a:rPr lang="en-US" sz="3200" dirty="0"/>
              <a:t>lest you yourself also be like him. </a:t>
            </a:r>
            <a:br>
              <a:rPr lang="en-US" sz="3200" dirty="0"/>
            </a:br>
            <a:r>
              <a:rPr lang="en-US" sz="3200" baseline="30000" dirty="0"/>
              <a:t>5</a:t>
            </a:r>
            <a:r>
              <a:rPr lang="en-US" sz="3200" dirty="0"/>
              <a:t> </a:t>
            </a:r>
            <a:r>
              <a:rPr lang="en-US" sz="3200" u="sng" dirty="0"/>
              <a:t>Answer a fool according to his folly</a:t>
            </a:r>
            <a:r>
              <a:rPr lang="en-US" sz="3200" dirty="0"/>
              <a:t>, </a:t>
            </a:r>
            <a:br>
              <a:rPr lang="en-US" sz="3200" dirty="0"/>
            </a:br>
            <a:r>
              <a:rPr lang="en-US" sz="3200" dirty="0"/>
              <a:t>lest he be wise in his own estimation. </a:t>
            </a:r>
          </a:p>
        </p:txBody>
      </p:sp>
    </p:spTree>
    <p:extLst>
      <p:ext uri="{BB962C8B-B14F-4D97-AF65-F5344CB8AC3E}">
        <p14:creationId xmlns:p14="http://schemas.microsoft.com/office/powerpoint/2010/main" val="295595360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8"/>
                                        </p:tgtEl>
                                        <p:attrNameLst>
                                          <p:attrName>style.visibility</p:attrName>
                                        </p:attrNameLst>
                                      </p:cBhvr>
                                      <p:to>
                                        <p:strVal val="visible"/>
                                      </p:to>
                                    </p:set>
                                    <p:animEffect transition="in" filter="box(ou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ox(out)">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2:14-26</a:t>
            </a:r>
            <a:br>
              <a:rPr lang="en-US" sz="4400" dirty="0"/>
            </a:br>
            <a:endParaRPr lang="en-US" sz="4400" dirty="0"/>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DOES JAMES CONTRADICT PAUL?</a:t>
            </a:r>
            <a:endParaRPr lang="en-US" sz="4000" b="0" dirty="0">
              <a:effectLst/>
              <a:cs typeface="Times New Roman" pitchFamily="18" charset="0"/>
            </a:endParaRPr>
          </a:p>
          <a:p>
            <a:pPr marL="914400" lvl="1" indent="-457200" eaLnBrk="1" hangingPunct="1">
              <a:lnSpc>
                <a:spcPct val="70000"/>
              </a:lnSpc>
              <a:spcBef>
                <a:spcPts val="1440"/>
              </a:spcBef>
              <a:buFont typeface="Arial" panose="020B0604020202020204" pitchFamily="34" charset="0"/>
              <a:buChar char="•"/>
              <a:defRPr/>
            </a:pPr>
            <a:r>
              <a:rPr lang="en-US" sz="4000" dirty="0">
                <a:cs typeface="Times New Roman" pitchFamily="18" charset="0"/>
              </a:rPr>
              <a:t>They are refuting different false teachings</a:t>
            </a: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p:txBody>
      </p:sp>
      <p:sp>
        <p:nvSpPr>
          <p:cNvPr id="10" name="Text Box 4">
            <a:extLst>
              <a:ext uri="{FF2B5EF4-FFF2-40B4-BE49-F238E27FC236}">
                <a16:creationId xmlns:a16="http://schemas.microsoft.com/office/drawing/2014/main" xmlns="" id="{BC0E0747-7292-4CFD-AA96-45C4AF9E6FF9}"/>
              </a:ext>
            </a:extLst>
          </p:cNvPr>
          <p:cNvSpPr txBox="1">
            <a:spLocks noChangeArrowheads="1"/>
          </p:cNvSpPr>
          <p:nvPr/>
        </p:nvSpPr>
        <p:spPr bwMode="auto">
          <a:xfrm>
            <a:off x="276225" y="3429000"/>
            <a:ext cx="5657850" cy="2596545"/>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gn="ctr" eaLnBrk="0" hangingPunct="0">
              <a:lnSpc>
                <a:spcPct val="70000"/>
              </a:lnSpc>
            </a:pPr>
            <a:r>
              <a:rPr lang="en-US" altLang="en-US" sz="3600" b="1" u="sng" dirty="0">
                <a:solidFill>
                  <a:srgbClr val="000000"/>
                </a:solidFill>
                <a:latin typeface="Times New Roman" panose="02020603050405020304" pitchFamily="18" charset="0"/>
              </a:rPr>
              <a:t>PAUL</a:t>
            </a:r>
          </a:p>
          <a:p>
            <a:pPr eaLnBrk="0" hangingPunct="0">
              <a:lnSpc>
                <a:spcPct val="70000"/>
              </a:lnSpc>
              <a:spcBef>
                <a:spcPct val="30000"/>
              </a:spcBef>
            </a:pPr>
            <a:r>
              <a:rPr lang="en-US" altLang="en-US" sz="3600" b="1" dirty="0">
                <a:solidFill>
                  <a:srgbClr val="000000"/>
                </a:solidFill>
                <a:latin typeface="Times New Roman" panose="02020603050405020304" pitchFamily="18" charset="0"/>
              </a:rPr>
              <a:t>LEGALISM: </a:t>
            </a:r>
            <a:br>
              <a:rPr lang="en-US" altLang="en-US" sz="3600" b="1" dirty="0">
                <a:solidFill>
                  <a:srgbClr val="000000"/>
                </a:solidFill>
                <a:latin typeface="Times New Roman" panose="02020603050405020304" pitchFamily="18" charset="0"/>
              </a:rPr>
            </a:br>
            <a:r>
              <a:rPr lang="en-US" altLang="en-US" sz="3600" b="1" dirty="0">
                <a:solidFill>
                  <a:srgbClr val="000000"/>
                </a:solidFill>
                <a:latin typeface="Times New Roman" panose="02020603050405020304" pitchFamily="18" charset="0"/>
              </a:rPr>
              <a:t>“You must earn God’s acceptance by works </a:t>
            </a:r>
            <a:br>
              <a:rPr lang="en-US" altLang="en-US" sz="3600" b="1" dirty="0">
                <a:solidFill>
                  <a:srgbClr val="000000"/>
                </a:solidFill>
                <a:latin typeface="Times New Roman" panose="02020603050405020304" pitchFamily="18" charset="0"/>
              </a:rPr>
            </a:br>
            <a:r>
              <a:rPr lang="en-US" altLang="en-US" sz="3600" b="1" dirty="0">
                <a:solidFill>
                  <a:srgbClr val="000000"/>
                </a:solidFill>
                <a:latin typeface="Times New Roman" panose="02020603050405020304" pitchFamily="18" charset="0"/>
              </a:rPr>
              <a:t>(moral obedience or religious observance)”</a:t>
            </a:r>
          </a:p>
        </p:txBody>
      </p:sp>
      <p:sp>
        <p:nvSpPr>
          <p:cNvPr id="12" name="Text Box 4">
            <a:extLst>
              <a:ext uri="{FF2B5EF4-FFF2-40B4-BE49-F238E27FC236}">
                <a16:creationId xmlns:a16="http://schemas.microsoft.com/office/drawing/2014/main" xmlns="" id="{24FC8B3B-4178-45A5-8834-076A1C7C13E6}"/>
              </a:ext>
            </a:extLst>
          </p:cNvPr>
          <p:cNvSpPr txBox="1">
            <a:spLocks noChangeArrowheads="1"/>
          </p:cNvSpPr>
          <p:nvPr/>
        </p:nvSpPr>
        <p:spPr bwMode="auto">
          <a:xfrm>
            <a:off x="6257925" y="3438525"/>
            <a:ext cx="5657850" cy="2596545"/>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gn="ctr" eaLnBrk="0" hangingPunct="0">
              <a:lnSpc>
                <a:spcPct val="70000"/>
              </a:lnSpc>
            </a:pPr>
            <a:r>
              <a:rPr lang="en-US" altLang="en-US" sz="3600" b="1" u="sng" dirty="0">
                <a:solidFill>
                  <a:srgbClr val="000000"/>
                </a:solidFill>
                <a:latin typeface="Times New Roman" panose="02020603050405020304" pitchFamily="18" charset="0"/>
              </a:rPr>
              <a:t>JAMES</a:t>
            </a:r>
          </a:p>
          <a:p>
            <a:pPr eaLnBrk="0" hangingPunct="0">
              <a:lnSpc>
                <a:spcPct val="70000"/>
              </a:lnSpc>
              <a:spcBef>
                <a:spcPct val="30000"/>
              </a:spcBef>
            </a:pPr>
            <a:r>
              <a:rPr lang="en-US" altLang="en-US" sz="3600" b="1" dirty="0">
                <a:solidFill>
                  <a:schemeClr val="bg1"/>
                </a:solidFill>
                <a:latin typeface="Times New Roman" panose="02020603050405020304" pitchFamily="18" charset="0"/>
              </a:rPr>
              <a:t>DEAD ORTHODOXY: </a:t>
            </a:r>
            <a:br>
              <a:rPr lang="en-US" altLang="en-US" sz="3600" b="1" dirty="0">
                <a:solidFill>
                  <a:schemeClr val="bg1"/>
                </a:solidFill>
                <a:latin typeface="Times New Roman" panose="02020603050405020304" pitchFamily="18" charset="0"/>
              </a:rPr>
            </a:br>
            <a:r>
              <a:rPr lang="en-US" altLang="en-US" sz="3600" b="1" dirty="0">
                <a:solidFill>
                  <a:schemeClr val="bg1"/>
                </a:solidFill>
                <a:latin typeface="Times New Roman" panose="02020603050405020304" pitchFamily="18" charset="0"/>
              </a:rPr>
              <a:t>M</a:t>
            </a:r>
            <a:r>
              <a:rPr lang="en-US" sz="3600" b="1" dirty="0">
                <a:solidFill>
                  <a:schemeClr val="bg1"/>
                </a:solidFill>
                <a:latin typeface="Times New Roman" pitchFamily="18" charset="0"/>
              </a:rPr>
              <a:t>ental agreement with correct doctrines is sufficient for God’s acceptance</a:t>
            </a:r>
            <a:endParaRPr lang="en-US" altLang="en-US" sz="3600" b="1" dirty="0">
              <a:solidFill>
                <a:schemeClr val="bg1"/>
              </a:solidFill>
              <a:latin typeface="Times New Roman" panose="02020603050405020304" pitchFamily="18" charset="0"/>
            </a:endParaRPr>
          </a:p>
        </p:txBody>
      </p:sp>
    </p:spTree>
    <p:extLst>
      <p:ext uri="{BB962C8B-B14F-4D97-AF65-F5344CB8AC3E}">
        <p14:creationId xmlns:p14="http://schemas.microsoft.com/office/powerpoint/2010/main" val="2069584843"/>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100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par>
                                <p:cTn id="8" presetID="5" presetClass="entr" presetSubtype="10" fill="hold" grpId="0" nodeType="withEffect">
                                  <p:stCondLst>
                                    <p:cond delay="1000"/>
                                  </p:stCondLst>
                                  <p:childTnLst>
                                    <p:set>
                                      <p:cBhvr>
                                        <p:cTn id="9" dur="1" fill="hold">
                                          <p:stCondLst>
                                            <p:cond delay="0"/>
                                          </p:stCondLst>
                                        </p:cTn>
                                        <p:tgtEl>
                                          <p:spTgt spid="12"/>
                                        </p:tgtEl>
                                        <p:attrNameLst>
                                          <p:attrName>style.visibility</p:attrName>
                                        </p:attrNameLst>
                                      </p:cBhvr>
                                      <p:to>
                                        <p:strVal val="visible"/>
                                      </p:to>
                                    </p:set>
                                    <p:animEffect transition="in" filter="checkerboard(across)">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James 2:14-26</a:t>
            </a:r>
            <a:br>
              <a:rPr lang="en-US" sz="4400" dirty="0"/>
            </a:br>
            <a:endParaRPr lang="en-US" sz="4400" dirty="0"/>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94269" y="1781665"/>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DOES JAMES CONTRADICT PAUL?</a:t>
            </a:r>
            <a:endParaRPr lang="en-US" sz="4000" b="0" dirty="0">
              <a:effectLst/>
              <a:cs typeface="Times New Roman" pitchFamily="18" charset="0"/>
            </a:endParaRPr>
          </a:p>
          <a:p>
            <a:pPr marL="914400" lvl="1" indent="-457200" eaLnBrk="1" hangingPunct="1">
              <a:lnSpc>
                <a:spcPct val="70000"/>
              </a:lnSpc>
              <a:spcBef>
                <a:spcPts val="1440"/>
              </a:spcBef>
              <a:buFont typeface="Arial" panose="020B0604020202020204" pitchFamily="34" charset="0"/>
              <a:buChar char="•"/>
              <a:defRPr/>
            </a:pPr>
            <a:r>
              <a:rPr lang="en-US" sz="4000" dirty="0">
                <a:cs typeface="Times New Roman" pitchFamily="18" charset="0"/>
              </a:rPr>
              <a:t>They are refuting different false teachings</a:t>
            </a: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p:txBody>
      </p:sp>
      <p:sp>
        <p:nvSpPr>
          <p:cNvPr id="10" name="Text Box 4">
            <a:extLst>
              <a:ext uri="{FF2B5EF4-FFF2-40B4-BE49-F238E27FC236}">
                <a16:creationId xmlns:a16="http://schemas.microsoft.com/office/drawing/2014/main" xmlns="" id="{BC0E0747-7292-4CFD-AA96-45C4AF9E6FF9}"/>
              </a:ext>
            </a:extLst>
          </p:cNvPr>
          <p:cNvSpPr txBox="1">
            <a:spLocks noChangeArrowheads="1"/>
          </p:cNvSpPr>
          <p:nvPr/>
        </p:nvSpPr>
        <p:spPr bwMode="auto">
          <a:xfrm>
            <a:off x="276225" y="3429000"/>
            <a:ext cx="5657850" cy="2596545"/>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gn="ctr" eaLnBrk="0" hangingPunct="0">
              <a:lnSpc>
                <a:spcPct val="70000"/>
              </a:lnSpc>
            </a:pPr>
            <a:r>
              <a:rPr lang="en-US" altLang="en-US" sz="3600" b="1" u="sng" dirty="0">
                <a:solidFill>
                  <a:srgbClr val="000000"/>
                </a:solidFill>
                <a:latin typeface="Times New Roman" panose="02020603050405020304" pitchFamily="18" charset="0"/>
              </a:rPr>
              <a:t>PAUL</a:t>
            </a:r>
          </a:p>
          <a:p>
            <a:pPr eaLnBrk="0" hangingPunct="0">
              <a:lnSpc>
                <a:spcPct val="70000"/>
              </a:lnSpc>
              <a:spcBef>
                <a:spcPct val="30000"/>
              </a:spcBef>
            </a:pPr>
            <a:r>
              <a:rPr lang="en-US" altLang="en-US" sz="3600" b="1" dirty="0">
                <a:solidFill>
                  <a:srgbClr val="000000"/>
                </a:solidFill>
                <a:latin typeface="Times New Roman" panose="02020603050405020304" pitchFamily="18" charset="0"/>
              </a:rPr>
              <a:t>LEGALISM: </a:t>
            </a:r>
            <a:br>
              <a:rPr lang="en-US" altLang="en-US" sz="3600" b="1" dirty="0">
                <a:solidFill>
                  <a:srgbClr val="000000"/>
                </a:solidFill>
                <a:latin typeface="Times New Roman" panose="02020603050405020304" pitchFamily="18" charset="0"/>
              </a:rPr>
            </a:br>
            <a:r>
              <a:rPr lang="en-US" altLang="en-US" sz="3600" b="1" dirty="0">
                <a:solidFill>
                  <a:srgbClr val="000000"/>
                </a:solidFill>
                <a:latin typeface="Times New Roman" panose="02020603050405020304" pitchFamily="18" charset="0"/>
              </a:rPr>
              <a:t>“You must earn God’s acceptance by works </a:t>
            </a:r>
            <a:br>
              <a:rPr lang="en-US" altLang="en-US" sz="3600" b="1" dirty="0">
                <a:solidFill>
                  <a:srgbClr val="000000"/>
                </a:solidFill>
                <a:latin typeface="Times New Roman" panose="02020603050405020304" pitchFamily="18" charset="0"/>
              </a:rPr>
            </a:br>
            <a:r>
              <a:rPr lang="en-US" altLang="en-US" sz="3600" b="1" dirty="0">
                <a:solidFill>
                  <a:srgbClr val="000000"/>
                </a:solidFill>
                <a:latin typeface="Times New Roman" panose="02020603050405020304" pitchFamily="18" charset="0"/>
              </a:rPr>
              <a:t>(moral obedience or religious observance)”</a:t>
            </a:r>
          </a:p>
        </p:txBody>
      </p:sp>
      <p:sp>
        <p:nvSpPr>
          <p:cNvPr id="12" name="Text Box 4">
            <a:extLst>
              <a:ext uri="{FF2B5EF4-FFF2-40B4-BE49-F238E27FC236}">
                <a16:creationId xmlns:a16="http://schemas.microsoft.com/office/drawing/2014/main" xmlns="" id="{24FC8B3B-4178-45A5-8834-076A1C7C13E6}"/>
              </a:ext>
            </a:extLst>
          </p:cNvPr>
          <p:cNvSpPr txBox="1">
            <a:spLocks noChangeArrowheads="1"/>
          </p:cNvSpPr>
          <p:nvPr/>
        </p:nvSpPr>
        <p:spPr bwMode="auto">
          <a:xfrm>
            <a:off x="6257925" y="3438525"/>
            <a:ext cx="5657850" cy="2596545"/>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gn="ctr" eaLnBrk="0" hangingPunct="0">
              <a:lnSpc>
                <a:spcPct val="70000"/>
              </a:lnSpc>
            </a:pPr>
            <a:r>
              <a:rPr lang="en-US" altLang="en-US" sz="3600" b="1" u="sng" dirty="0">
                <a:solidFill>
                  <a:srgbClr val="000000"/>
                </a:solidFill>
                <a:latin typeface="Times New Roman" panose="02020603050405020304" pitchFamily="18" charset="0"/>
              </a:rPr>
              <a:t>JAMES</a:t>
            </a:r>
          </a:p>
          <a:p>
            <a:pPr eaLnBrk="0" hangingPunct="0">
              <a:lnSpc>
                <a:spcPct val="70000"/>
              </a:lnSpc>
              <a:spcBef>
                <a:spcPct val="30000"/>
              </a:spcBef>
            </a:pPr>
            <a:r>
              <a:rPr lang="en-US" altLang="en-US" sz="3600" b="1" dirty="0">
                <a:solidFill>
                  <a:srgbClr val="000000"/>
                </a:solidFill>
                <a:latin typeface="Times New Roman" panose="02020603050405020304" pitchFamily="18" charset="0"/>
              </a:rPr>
              <a:t>NOMINALISM: </a:t>
            </a:r>
            <a:br>
              <a:rPr lang="en-US" altLang="en-US" sz="3600" b="1" dirty="0">
                <a:solidFill>
                  <a:srgbClr val="000000"/>
                </a:solidFill>
                <a:latin typeface="Times New Roman" panose="02020603050405020304" pitchFamily="18" charset="0"/>
              </a:rPr>
            </a:br>
            <a:r>
              <a:rPr lang="en-US" altLang="en-US" sz="3600" b="1" dirty="0">
                <a:solidFill>
                  <a:srgbClr val="000000"/>
                </a:solidFill>
                <a:latin typeface="Times New Roman" panose="02020603050405020304" pitchFamily="18" charset="0"/>
              </a:rPr>
              <a:t>“You can be accepted by God by mere m</a:t>
            </a:r>
            <a:r>
              <a:rPr lang="en-US" sz="3600" b="1" dirty="0">
                <a:latin typeface="Times New Roman" pitchFamily="18" charset="0"/>
              </a:rPr>
              <a:t>ental assent to biblical doctrines”</a:t>
            </a:r>
            <a:br>
              <a:rPr lang="en-US" sz="3600" b="1" dirty="0">
                <a:latin typeface="Times New Roman" pitchFamily="18" charset="0"/>
              </a:rPr>
            </a:br>
            <a:endParaRPr lang="en-US" sz="3600" b="1" dirty="0">
              <a:latin typeface="Times New Roman" pitchFamily="18" charset="0"/>
            </a:endParaRPr>
          </a:p>
        </p:txBody>
      </p:sp>
      <p:sp>
        <p:nvSpPr>
          <p:cNvPr id="8" name="Text Box 4">
            <a:extLst>
              <a:ext uri="{FF2B5EF4-FFF2-40B4-BE49-F238E27FC236}">
                <a16:creationId xmlns:a16="http://schemas.microsoft.com/office/drawing/2014/main" xmlns="" id="{FB05251A-68B5-4DDC-806D-C43FA96339FC}"/>
              </a:ext>
            </a:extLst>
          </p:cNvPr>
          <p:cNvSpPr txBox="1">
            <a:spLocks noChangeArrowheads="1"/>
          </p:cNvSpPr>
          <p:nvPr/>
        </p:nvSpPr>
        <p:spPr bwMode="auto">
          <a:xfrm>
            <a:off x="173998" y="2249640"/>
            <a:ext cx="11785600"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19</a:t>
            </a:r>
            <a:r>
              <a:rPr lang="en-US" sz="3200" dirty="0"/>
              <a:t> You believe that God is one. You do well; the demons also believe, and shudder.</a:t>
            </a:r>
          </a:p>
        </p:txBody>
      </p:sp>
    </p:spTree>
    <p:extLst>
      <p:ext uri="{BB962C8B-B14F-4D97-AF65-F5344CB8AC3E}">
        <p14:creationId xmlns:p14="http://schemas.microsoft.com/office/powerpoint/2010/main" val="3601706839"/>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ou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1249</Words>
  <Application>Microsoft Office PowerPoint</Application>
  <PresentationFormat>Widescreen</PresentationFormat>
  <Paragraphs>120</Paragraphs>
  <Slides>24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Times New Roman</vt:lpstr>
      <vt:lpstr>Trebuchet MS</vt:lpstr>
      <vt:lpstr>1_Default Design</vt:lpstr>
      <vt:lpstr>PowerPoint Presentation</vt:lpstr>
      <vt:lpstr>PowerPoint Presentation</vt:lpstr>
      <vt:lpstr>PowerPoint Presentation</vt:lpstr>
      <vt:lpstr>PowerPoint Presentation</vt:lpstr>
      <vt:lpstr>James 2:14-26 </vt:lpstr>
      <vt:lpstr>James 2:14-26 </vt:lpstr>
      <vt:lpstr>James 2:14-26 </vt:lpstr>
      <vt:lpstr>James 2:14-26 </vt:lpstr>
      <vt:lpstr>James 2:14-26 </vt:lpstr>
      <vt:lpstr>James 2:14-26 </vt:lpstr>
      <vt:lpstr>James 2:14-26 </vt:lpstr>
      <vt:lpstr>James 2:14-26 </vt:lpstr>
      <vt:lpstr>James 2:14-26 </vt:lpstr>
      <vt:lpstr>James 2:14-26 </vt:lpstr>
      <vt:lpstr>James 2:14-26 Faith That Works</vt:lpstr>
      <vt:lpstr>James 2:14-26 Faith That Works</vt:lpstr>
      <vt:lpstr>James 2:14-26 Faith That Works</vt:lpstr>
      <vt:lpstr>James 2:14-26 Faith That Works</vt:lpstr>
      <vt:lpstr>James 2:14-26 Faith That Works</vt:lpstr>
      <vt:lpstr>James 2:14-26 Faith That Works</vt:lpstr>
      <vt:lpstr>James 2:14-26 Faith That Works</vt:lpstr>
      <vt:lpstr>James 2:14-26 Faith That Works</vt:lpstr>
      <vt:lpstr>James 2:14-26 Faith That Works</vt:lpstr>
      <vt:lpstr>James 2:14-26 Faith That Works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2022-11-08T20:17:06Z</dcterms:created>
  <dcterms:modified xsi:type="dcterms:W3CDTF">2022-11-08T20:17:12Z</dcterms:modified>
</cp:coreProperties>
</file>