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Lst>
  <p:notesMasterIdLst>
    <p:notesMasterId r:id="rId43"/>
  </p:notesMasterIdLst>
  <p:sldIdLst>
    <p:sldId id="4158" r:id="rId2"/>
    <p:sldId id="7627" r:id="rId3"/>
    <p:sldId id="7700" r:id="rId4"/>
    <p:sldId id="7750" r:id="rId5"/>
    <p:sldId id="7701" r:id="rId6"/>
    <p:sldId id="7702" r:id="rId7"/>
    <p:sldId id="7745" r:id="rId8"/>
    <p:sldId id="7703" r:id="rId9"/>
    <p:sldId id="7706" r:id="rId10"/>
    <p:sldId id="7755" r:id="rId11"/>
    <p:sldId id="7756" r:id="rId12"/>
    <p:sldId id="7708" r:id="rId13"/>
    <p:sldId id="7709" r:id="rId14"/>
    <p:sldId id="7746" r:id="rId15"/>
    <p:sldId id="7712" r:id="rId16"/>
    <p:sldId id="7715" r:id="rId17"/>
    <p:sldId id="7716" r:id="rId18"/>
    <p:sldId id="7717" r:id="rId19"/>
    <p:sldId id="7718" r:id="rId20"/>
    <p:sldId id="7719" r:id="rId21"/>
    <p:sldId id="7720" r:id="rId22"/>
    <p:sldId id="7751" r:id="rId23"/>
    <p:sldId id="7744" r:id="rId24"/>
    <p:sldId id="7722" r:id="rId25"/>
    <p:sldId id="7723" r:id="rId26"/>
    <p:sldId id="7724" r:id="rId27"/>
    <p:sldId id="7728" r:id="rId28"/>
    <p:sldId id="7730" r:id="rId29"/>
    <p:sldId id="7731" r:id="rId30"/>
    <p:sldId id="7732" r:id="rId31"/>
    <p:sldId id="7733" r:id="rId32"/>
    <p:sldId id="7734" r:id="rId33"/>
    <p:sldId id="7735" r:id="rId34"/>
    <p:sldId id="7736" r:id="rId35"/>
    <p:sldId id="7737" r:id="rId36"/>
    <p:sldId id="7749" r:id="rId37"/>
    <p:sldId id="7740" r:id="rId38"/>
    <p:sldId id="7739" r:id="rId39"/>
    <p:sldId id="7741" r:id="rId40"/>
    <p:sldId id="7742" r:id="rId41"/>
    <p:sldId id="7743" r:id="rId42"/>
  </p:sldIdLst>
  <p:sldSz cx="12192000" cy="6858000"/>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Author"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CC"/>
    <a:srgbClr val="00FF00"/>
    <a:srgbClr val="800000"/>
    <a:srgbClr val="003F7F"/>
    <a:srgbClr val="CAD7E4"/>
    <a:srgbClr val="E2C7B9"/>
    <a:srgbClr val="DBC1B3"/>
    <a:srgbClr val="99336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0512" autoAdjust="0"/>
    <p:restoredTop sz="74282" autoAdjust="0"/>
  </p:normalViewPr>
  <p:slideViewPr>
    <p:cSldViewPr snapToGrid="0">
      <p:cViewPr varScale="1">
        <p:scale>
          <a:sx n="62" d="100"/>
          <a:sy n="62" d="100"/>
        </p:scale>
        <p:origin x="236" y="44"/>
      </p:cViewPr>
      <p:guideLst>
        <p:guide orient="horz" pos="2160"/>
        <p:guide pos="3840"/>
      </p:guideLst>
    </p:cSldViewPr>
  </p:slideViewPr>
  <p:outlineViewPr>
    <p:cViewPr>
      <p:scale>
        <a:sx n="33" d="100"/>
        <a:sy n="33" d="100"/>
      </p:scale>
      <p:origin x="0" y="0"/>
    </p:cViewPr>
  </p:outlineViewPr>
  <p:notesTextViewPr>
    <p:cViewPr>
      <p:scale>
        <a:sx n="150" d="100"/>
        <a:sy n="150" d="100"/>
      </p:scale>
      <p:origin x="0" y="0"/>
    </p:cViewPr>
  </p:notesTextViewPr>
  <p:sorterViewPr>
    <p:cViewPr>
      <p:scale>
        <a:sx n="66" d="100"/>
        <a:sy n="66" d="100"/>
      </p:scale>
      <p:origin x="0" y="-7114"/>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59"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notesMaster" Target="notesMasters/notesMaster1.xml"/><Relationship Id="rId48" Type="http://schemas.openxmlformats.org/officeDocument/2006/relationships/tableStyles" Target="tableStyles.xml"/><Relationship Id="rId8" Type="http://schemas.openxmlformats.org/officeDocument/2006/relationships/slide" Target="slides/slide7.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ullivanM" userId="S::sullivanm@dwellcc.org::350d618f-92d9-45c2-831f-faece6ff0719" providerId="AD" clId="Web-{58FC942D-8E3C-E84C-8E03-4EE3F30EB7FE}"/>
    <pc:docChg chg="modSld">
      <pc:chgData name="SullivanM" userId="S::sullivanm@dwellcc.org::350d618f-92d9-45c2-831f-faece6ff0719" providerId="AD" clId="Web-{58FC942D-8E3C-E84C-8E03-4EE3F30EB7FE}" dt="2022-08-11T15:09:02.228" v="1" actId="20577"/>
      <pc:docMkLst>
        <pc:docMk/>
      </pc:docMkLst>
      <pc:sldChg chg="modSp">
        <pc:chgData name="SullivanM" userId="S::sullivanm@dwellcc.org::350d618f-92d9-45c2-831f-faece6ff0719" providerId="AD" clId="Web-{58FC942D-8E3C-E84C-8E03-4EE3F30EB7FE}" dt="2022-08-11T15:09:02.228" v="1" actId="20577"/>
        <pc:sldMkLst>
          <pc:docMk/>
          <pc:sldMk cId="0" sldId="4158"/>
        </pc:sldMkLst>
        <pc:spChg chg="mod">
          <ac:chgData name="SullivanM" userId="S::sullivanm@dwellcc.org::350d618f-92d9-45c2-831f-faece6ff0719" providerId="AD" clId="Web-{58FC942D-8E3C-E84C-8E03-4EE3F30EB7FE}" dt="2022-08-11T15:09:02.228" v="1" actId="20577"/>
          <ac:spMkLst>
            <pc:docMk/>
            <pc:sldMk cId="0" sldId="4158"/>
            <ac:spMk id="2" creationId="{0A8DBD8C-BE1E-4494-BD6F-EF3B41733F33}"/>
          </ac:spMkLst>
        </pc:spChg>
      </pc:sldChg>
    </pc:docChg>
  </pc:docChgLst>
  <pc:docChgLst>
    <pc:chgData name="SullivanM" userId="350d618f-92d9-45c2-831f-faece6ff0719" providerId="ADAL" clId="{8F77BE04-FF27-48D5-9E4B-3053040C5988}"/>
    <pc:docChg chg="undo custSel addSld delSld modSld sldOrd">
      <pc:chgData name="SullivanM" userId="350d618f-92d9-45c2-831f-faece6ff0719" providerId="ADAL" clId="{8F77BE04-FF27-48D5-9E4B-3053040C5988}" dt="2022-09-11T03:33:28.126" v="3674" actId="478"/>
      <pc:docMkLst>
        <pc:docMk/>
      </pc:docMkLst>
      <pc:sldChg chg="modSp">
        <pc:chgData name="SullivanM" userId="350d618f-92d9-45c2-831f-faece6ff0719" providerId="ADAL" clId="{8F77BE04-FF27-48D5-9E4B-3053040C5988}" dt="2022-09-11T02:03:59.449" v="3170" actId="20577"/>
        <pc:sldMkLst>
          <pc:docMk/>
          <pc:sldMk cId="0" sldId="4158"/>
        </pc:sldMkLst>
        <pc:spChg chg="mod">
          <ac:chgData name="SullivanM" userId="350d618f-92d9-45c2-831f-faece6ff0719" providerId="ADAL" clId="{8F77BE04-FF27-48D5-9E4B-3053040C5988}" dt="2022-09-11T02:03:48.484" v="3137" actId="20577"/>
          <ac:spMkLst>
            <pc:docMk/>
            <pc:sldMk cId="0" sldId="4158"/>
            <ac:spMk id="2" creationId="{0A8DBD8C-BE1E-4494-BD6F-EF3B41733F33}"/>
          </ac:spMkLst>
        </pc:spChg>
        <pc:spChg chg="mod">
          <ac:chgData name="SullivanM" userId="350d618f-92d9-45c2-831f-faece6ff0719" providerId="ADAL" clId="{8F77BE04-FF27-48D5-9E4B-3053040C5988}" dt="2022-09-11T02:03:59.449" v="3170" actId="20577"/>
          <ac:spMkLst>
            <pc:docMk/>
            <pc:sldMk cId="0" sldId="4158"/>
            <ac:spMk id="14339" creationId="{AEA5E58C-00BC-CB1E-8AA9-5B51CC0A3CCD}"/>
          </ac:spMkLst>
        </pc:spChg>
      </pc:sldChg>
      <pc:sldChg chg="del">
        <pc:chgData name="SullivanM" userId="350d618f-92d9-45c2-831f-faece6ff0719" providerId="ADAL" clId="{8F77BE04-FF27-48D5-9E4B-3053040C5988}" dt="2022-09-11T01:45:08.940" v="2593" actId="2696"/>
        <pc:sldMkLst>
          <pc:docMk/>
          <pc:sldMk cId="0" sldId="4946"/>
        </pc:sldMkLst>
      </pc:sldChg>
      <pc:sldChg chg="del">
        <pc:chgData name="SullivanM" userId="350d618f-92d9-45c2-831f-faece6ff0719" providerId="ADAL" clId="{8F77BE04-FF27-48D5-9E4B-3053040C5988}" dt="2022-09-11T01:48:53.830" v="2985" actId="2696"/>
        <pc:sldMkLst>
          <pc:docMk/>
          <pc:sldMk cId="0" sldId="7551"/>
        </pc:sldMkLst>
      </pc:sldChg>
      <pc:sldChg chg="del">
        <pc:chgData name="SullivanM" userId="350d618f-92d9-45c2-831f-faece6ff0719" providerId="ADAL" clId="{8F77BE04-FF27-48D5-9E4B-3053040C5988}" dt="2022-09-11T01:45:06.050" v="2583" actId="2696"/>
        <pc:sldMkLst>
          <pc:docMk/>
          <pc:sldMk cId="2931432621" sldId="7625"/>
        </pc:sldMkLst>
      </pc:sldChg>
      <pc:sldChg chg="del">
        <pc:chgData name="SullivanM" userId="350d618f-92d9-45c2-831f-faece6ff0719" providerId="ADAL" clId="{8F77BE04-FF27-48D5-9E4B-3053040C5988}" dt="2022-09-11T01:45:08.637" v="2592" actId="2696"/>
        <pc:sldMkLst>
          <pc:docMk/>
          <pc:sldMk cId="930407809" sldId="7626"/>
        </pc:sldMkLst>
      </pc:sldChg>
      <pc:sldChg chg="modSp ord modAnim">
        <pc:chgData name="SullivanM" userId="350d618f-92d9-45c2-831f-faece6ff0719" providerId="ADAL" clId="{8F77BE04-FF27-48D5-9E4B-3053040C5988}" dt="2022-09-11T02:47:31.752" v="3573" actId="6549"/>
        <pc:sldMkLst>
          <pc:docMk/>
          <pc:sldMk cId="2065500747" sldId="7627"/>
        </pc:sldMkLst>
        <pc:spChg chg="mod">
          <ac:chgData name="SullivanM" userId="350d618f-92d9-45c2-831f-faece6ff0719" providerId="ADAL" clId="{8F77BE04-FF27-48D5-9E4B-3053040C5988}" dt="2022-09-11T02:47:31.752" v="3573" actId="6549"/>
          <ac:spMkLst>
            <pc:docMk/>
            <pc:sldMk cId="2065500747" sldId="7627"/>
            <ac:spMk id="18434" creationId="{C7D27934-BA8D-0729-FEBE-700E6E619618}"/>
          </ac:spMkLst>
        </pc:spChg>
      </pc:sldChg>
      <pc:sldChg chg="del">
        <pc:chgData name="SullivanM" userId="350d618f-92d9-45c2-831f-faece6ff0719" providerId="ADAL" clId="{8F77BE04-FF27-48D5-9E4B-3053040C5988}" dt="2022-09-11T01:45:06.644" v="2584" actId="2696"/>
        <pc:sldMkLst>
          <pc:docMk/>
          <pc:sldMk cId="1531144866" sldId="7628"/>
        </pc:sldMkLst>
      </pc:sldChg>
      <pc:sldChg chg="del">
        <pc:chgData name="SullivanM" userId="350d618f-92d9-45c2-831f-faece6ff0719" providerId="ADAL" clId="{8F77BE04-FF27-48D5-9E4B-3053040C5988}" dt="2022-09-11T01:45:09.268" v="2594" actId="2696"/>
        <pc:sldMkLst>
          <pc:docMk/>
          <pc:sldMk cId="2846050218" sldId="7629"/>
        </pc:sldMkLst>
      </pc:sldChg>
      <pc:sldChg chg="del">
        <pc:chgData name="SullivanM" userId="350d618f-92d9-45c2-831f-faece6ff0719" providerId="ADAL" clId="{8F77BE04-FF27-48D5-9E4B-3053040C5988}" dt="2022-09-11T01:45:10.002" v="2595" actId="2696"/>
        <pc:sldMkLst>
          <pc:docMk/>
          <pc:sldMk cId="1109780475" sldId="7630"/>
        </pc:sldMkLst>
      </pc:sldChg>
      <pc:sldChg chg="del">
        <pc:chgData name="SullivanM" userId="350d618f-92d9-45c2-831f-faece6ff0719" providerId="ADAL" clId="{8F77BE04-FF27-48D5-9E4B-3053040C5988}" dt="2022-09-11T01:45:10.393" v="2596" actId="2696"/>
        <pc:sldMkLst>
          <pc:docMk/>
          <pc:sldMk cId="3712449016" sldId="7631"/>
        </pc:sldMkLst>
      </pc:sldChg>
      <pc:sldChg chg="del">
        <pc:chgData name="SullivanM" userId="350d618f-92d9-45c2-831f-faece6ff0719" providerId="ADAL" clId="{8F77BE04-FF27-48D5-9E4B-3053040C5988}" dt="2022-09-11T01:45:11.002" v="2598" actId="2696"/>
        <pc:sldMkLst>
          <pc:docMk/>
          <pc:sldMk cId="2964651326" sldId="7632"/>
        </pc:sldMkLst>
      </pc:sldChg>
      <pc:sldChg chg="del">
        <pc:chgData name="SullivanM" userId="350d618f-92d9-45c2-831f-faece6ff0719" providerId="ADAL" clId="{8F77BE04-FF27-48D5-9E4B-3053040C5988}" dt="2022-09-11T01:45:11.424" v="2599" actId="2696"/>
        <pc:sldMkLst>
          <pc:docMk/>
          <pc:sldMk cId="3393909811" sldId="7633"/>
        </pc:sldMkLst>
      </pc:sldChg>
      <pc:sldChg chg="del">
        <pc:chgData name="SullivanM" userId="350d618f-92d9-45c2-831f-faece6ff0719" providerId="ADAL" clId="{8F77BE04-FF27-48D5-9E4B-3053040C5988}" dt="2022-09-11T01:45:12.283" v="2600" actId="2696"/>
        <pc:sldMkLst>
          <pc:docMk/>
          <pc:sldMk cId="1895785716" sldId="7634"/>
        </pc:sldMkLst>
      </pc:sldChg>
      <pc:sldChg chg="del">
        <pc:chgData name="SullivanM" userId="350d618f-92d9-45c2-831f-faece6ff0719" providerId="ADAL" clId="{8F77BE04-FF27-48D5-9E4B-3053040C5988}" dt="2022-09-11T01:45:12.985" v="2601" actId="2696"/>
        <pc:sldMkLst>
          <pc:docMk/>
          <pc:sldMk cId="1780321848" sldId="7635"/>
        </pc:sldMkLst>
      </pc:sldChg>
      <pc:sldChg chg="del">
        <pc:chgData name="SullivanM" userId="350d618f-92d9-45c2-831f-faece6ff0719" providerId="ADAL" clId="{8F77BE04-FF27-48D5-9E4B-3053040C5988}" dt="2022-09-11T01:45:13.504" v="2602" actId="2696"/>
        <pc:sldMkLst>
          <pc:docMk/>
          <pc:sldMk cId="2592394605" sldId="7636"/>
        </pc:sldMkLst>
      </pc:sldChg>
      <pc:sldChg chg="del">
        <pc:chgData name="SullivanM" userId="350d618f-92d9-45c2-831f-faece6ff0719" providerId="ADAL" clId="{8F77BE04-FF27-48D5-9E4B-3053040C5988}" dt="2022-09-11T01:45:15.035" v="2604" actId="2696"/>
        <pc:sldMkLst>
          <pc:docMk/>
          <pc:sldMk cId="99699414" sldId="7637"/>
        </pc:sldMkLst>
      </pc:sldChg>
      <pc:sldChg chg="del">
        <pc:chgData name="SullivanM" userId="350d618f-92d9-45c2-831f-faece6ff0719" providerId="ADAL" clId="{8F77BE04-FF27-48D5-9E4B-3053040C5988}" dt="2022-09-11T01:45:15.862" v="2605" actId="2696"/>
        <pc:sldMkLst>
          <pc:docMk/>
          <pc:sldMk cId="1295455803" sldId="7638"/>
        </pc:sldMkLst>
      </pc:sldChg>
      <pc:sldChg chg="del">
        <pc:chgData name="SullivanM" userId="350d618f-92d9-45c2-831f-faece6ff0719" providerId="ADAL" clId="{8F77BE04-FF27-48D5-9E4B-3053040C5988}" dt="2022-09-11T01:45:16.855" v="2606" actId="2696"/>
        <pc:sldMkLst>
          <pc:docMk/>
          <pc:sldMk cId="524965769" sldId="7639"/>
        </pc:sldMkLst>
      </pc:sldChg>
      <pc:sldChg chg="del">
        <pc:chgData name="SullivanM" userId="350d618f-92d9-45c2-831f-faece6ff0719" providerId="ADAL" clId="{8F77BE04-FF27-48D5-9E4B-3053040C5988}" dt="2022-09-11T01:45:18.684" v="2610" actId="2696"/>
        <pc:sldMkLst>
          <pc:docMk/>
          <pc:sldMk cId="3389014428" sldId="7641"/>
        </pc:sldMkLst>
      </pc:sldChg>
      <pc:sldChg chg="del">
        <pc:chgData name="SullivanM" userId="350d618f-92d9-45c2-831f-faece6ff0719" providerId="ADAL" clId="{8F77BE04-FF27-48D5-9E4B-3053040C5988}" dt="2022-09-11T01:45:18.980" v="2611" actId="2696"/>
        <pc:sldMkLst>
          <pc:docMk/>
          <pc:sldMk cId="501865765" sldId="7643"/>
        </pc:sldMkLst>
      </pc:sldChg>
      <pc:sldChg chg="del">
        <pc:chgData name="SullivanM" userId="350d618f-92d9-45c2-831f-faece6ff0719" providerId="ADAL" clId="{8F77BE04-FF27-48D5-9E4B-3053040C5988}" dt="2022-09-11T01:45:19.294" v="2612" actId="2696"/>
        <pc:sldMkLst>
          <pc:docMk/>
          <pc:sldMk cId="231290891" sldId="7645"/>
        </pc:sldMkLst>
      </pc:sldChg>
      <pc:sldChg chg="del">
        <pc:chgData name="SullivanM" userId="350d618f-92d9-45c2-831f-faece6ff0719" providerId="ADAL" clId="{8F77BE04-FF27-48D5-9E4B-3053040C5988}" dt="2022-09-11T01:45:17.557" v="2607" actId="2696"/>
        <pc:sldMkLst>
          <pc:docMk/>
          <pc:sldMk cId="74802120" sldId="7646"/>
        </pc:sldMkLst>
      </pc:sldChg>
      <pc:sldChg chg="add del">
        <pc:chgData name="SullivanM" userId="350d618f-92d9-45c2-831f-faece6ff0719" providerId="ADAL" clId="{8F77BE04-FF27-48D5-9E4B-3053040C5988}" dt="2022-09-11T01:48:49.078" v="2968" actId="2696"/>
        <pc:sldMkLst>
          <pc:docMk/>
          <pc:sldMk cId="2519092790" sldId="7647"/>
        </pc:sldMkLst>
      </pc:sldChg>
      <pc:sldChg chg="del">
        <pc:chgData name="SullivanM" userId="350d618f-92d9-45c2-831f-faece6ff0719" providerId="ADAL" clId="{8F77BE04-FF27-48D5-9E4B-3053040C5988}" dt="2022-09-11T01:45:21.101" v="2614" actId="2696"/>
        <pc:sldMkLst>
          <pc:docMk/>
          <pc:sldMk cId="581112554" sldId="7648"/>
        </pc:sldMkLst>
      </pc:sldChg>
      <pc:sldChg chg="del">
        <pc:chgData name="SullivanM" userId="350d618f-92d9-45c2-831f-faece6ff0719" providerId="ADAL" clId="{8F77BE04-FF27-48D5-9E4B-3053040C5988}" dt="2022-09-11T01:45:21.806" v="2615" actId="2696"/>
        <pc:sldMkLst>
          <pc:docMk/>
          <pc:sldMk cId="2913484300" sldId="7649"/>
        </pc:sldMkLst>
      </pc:sldChg>
      <pc:sldChg chg="del">
        <pc:chgData name="SullivanM" userId="350d618f-92d9-45c2-831f-faece6ff0719" providerId="ADAL" clId="{8F77BE04-FF27-48D5-9E4B-3053040C5988}" dt="2022-09-11T01:45:19.985" v="2613" actId="2696"/>
        <pc:sldMkLst>
          <pc:docMk/>
          <pc:sldMk cId="2947185671" sldId="7650"/>
        </pc:sldMkLst>
      </pc:sldChg>
      <pc:sldChg chg="del">
        <pc:chgData name="SullivanM" userId="350d618f-92d9-45c2-831f-faece6ff0719" providerId="ADAL" clId="{8F77BE04-FF27-48D5-9E4B-3053040C5988}" dt="2022-09-11T01:48:49.515" v="2969" actId="2696"/>
        <pc:sldMkLst>
          <pc:docMk/>
          <pc:sldMk cId="881774459" sldId="7651"/>
        </pc:sldMkLst>
      </pc:sldChg>
      <pc:sldChg chg="del">
        <pc:chgData name="SullivanM" userId="350d618f-92d9-45c2-831f-faece6ff0719" providerId="ADAL" clId="{8F77BE04-FF27-48D5-9E4B-3053040C5988}" dt="2022-09-11T01:48:49.812" v="2970" actId="2696"/>
        <pc:sldMkLst>
          <pc:docMk/>
          <pc:sldMk cId="3357914153" sldId="7653"/>
        </pc:sldMkLst>
      </pc:sldChg>
      <pc:sldChg chg="del">
        <pc:chgData name="SullivanM" userId="350d618f-92d9-45c2-831f-faece6ff0719" providerId="ADAL" clId="{8F77BE04-FF27-48D5-9E4B-3053040C5988}" dt="2022-09-11T01:48:50.015" v="2971" actId="2696"/>
        <pc:sldMkLst>
          <pc:docMk/>
          <pc:sldMk cId="4040060349" sldId="7654"/>
        </pc:sldMkLst>
      </pc:sldChg>
      <pc:sldChg chg="del">
        <pc:chgData name="SullivanM" userId="350d618f-92d9-45c2-831f-faece6ff0719" providerId="ADAL" clId="{8F77BE04-FF27-48D5-9E4B-3053040C5988}" dt="2022-09-11T01:48:50.202" v="2972" actId="2696"/>
        <pc:sldMkLst>
          <pc:docMk/>
          <pc:sldMk cId="3022531532" sldId="7655"/>
        </pc:sldMkLst>
      </pc:sldChg>
      <pc:sldChg chg="del">
        <pc:chgData name="SullivanM" userId="350d618f-92d9-45c2-831f-faece6ff0719" providerId="ADAL" clId="{8F77BE04-FF27-48D5-9E4B-3053040C5988}" dt="2022-09-11T01:48:50.391" v="2973" actId="2696"/>
        <pc:sldMkLst>
          <pc:docMk/>
          <pc:sldMk cId="916970776" sldId="7656"/>
        </pc:sldMkLst>
      </pc:sldChg>
      <pc:sldChg chg="del">
        <pc:chgData name="SullivanM" userId="350d618f-92d9-45c2-831f-faece6ff0719" providerId="ADAL" clId="{8F77BE04-FF27-48D5-9E4B-3053040C5988}" dt="2022-09-11T01:48:50.594" v="2974" actId="2696"/>
        <pc:sldMkLst>
          <pc:docMk/>
          <pc:sldMk cId="2697989189" sldId="7657"/>
        </pc:sldMkLst>
      </pc:sldChg>
      <pc:sldChg chg="del">
        <pc:chgData name="SullivanM" userId="350d618f-92d9-45c2-831f-faece6ff0719" providerId="ADAL" clId="{8F77BE04-FF27-48D5-9E4B-3053040C5988}" dt="2022-09-11T01:48:50.969" v="2975" actId="2696"/>
        <pc:sldMkLst>
          <pc:docMk/>
          <pc:sldMk cId="348816831" sldId="7658"/>
        </pc:sldMkLst>
      </pc:sldChg>
      <pc:sldChg chg="del">
        <pc:chgData name="SullivanM" userId="350d618f-92d9-45c2-831f-faece6ff0719" providerId="ADAL" clId="{8F77BE04-FF27-48D5-9E4B-3053040C5988}" dt="2022-09-11T01:48:51.360" v="2976" actId="2696"/>
        <pc:sldMkLst>
          <pc:docMk/>
          <pc:sldMk cId="270447720" sldId="7659"/>
        </pc:sldMkLst>
      </pc:sldChg>
      <pc:sldChg chg="del">
        <pc:chgData name="SullivanM" userId="350d618f-92d9-45c2-831f-faece6ff0719" providerId="ADAL" clId="{8F77BE04-FF27-48D5-9E4B-3053040C5988}" dt="2022-09-11T01:48:51.750" v="2977" actId="2696"/>
        <pc:sldMkLst>
          <pc:docMk/>
          <pc:sldMk cId="3283389218" sldId="7660"/>
        </pc:sldMkLst>
      </pc:sldChg>
      <pc:sldChg chg="del">
        <pc:chgData name="SullivanM" userId="350d618f-92d9-45c2-831f-faece6ff0719" providerId="ADAL" clId="{8F77BE04-FF27-48D5-9E4B-3053040C5988}" dt="2022-09-11T01:48:52.110" v="2978" actId="2696"/>
        <pc:sldMkLst>
          <pc:docMk/>
          <pc:sldMk cId="89454154" sldId="7661"/>
        </pc:sldMkLst>
      </pc:sldChg>
      <pc:sldChg chg="del">
        <pc:chgData name="SullivanM" userId="350d618f-92d9-45c2-831f-faece6ff0719" providerId="ADAL" clId="{8F77BE04-FF27-48D5-9E4B-3053040C5988}" dt="2022-09-11T01:48:52.344" v="2979" actId="2696"/>
        <pc:sldMkLst>
          <pc:docMk/>
          <pc:sldMk cId="3924169612" sldId="7662"/>
        </pc:sldMkLst>
      </pc:sldChg>
      <pc:sldChg chg="del">
        <pc:chgData name="SullivanM" userId="350d618f-92d9-45c2-831f-faece6ff0719" providerId="ADAL" clId="{8F77BE04-FF27-48D5-9E4B-3053040C5988}" dt="2022-09-11T01:48:52.569" v="2980" actId="2696"/>
        <pc:sldMkLst>
          <pc:docMk/>
          <pc:sldMk cId="433546520" sldId="7663"/>
        </pc:sldMkLst>
      </pc:sldChg>
      <pc:sldChg chg="del">
        <pc:chgData name="SullivanM" userId="350d618f-92d9-45c2-831f-faece6ff0719" providerId="ADAL" clId="{8F77BE04-FF27-48D5-9E4B-3053040C5988}" dt="2022-09-11T01:48:52.987" v="2982" actId="2696"/>
        <pc:sldMkLst>
          <pc:docMk/>
          <pc:sldMk cId="2001601890" sldId="7666"/>
        </pc:sldMkLst>
      </pc:sldChg>
      <pc:sldChg chg="del">
        <pc:chgData name="SullivanM" userId="350d618f-92d9-45c2-831f-faece6ff0719" providerId="ADAL" clId="{8F77BE04-FF27-48D5-9E4B-3053040C5988}" dt="2022-09-11T01:48:53.565" v="2984" actId="2696"/>
        <pc:sldMkLst>
          <pc:docMk/>
          <pc:sldMk cId="384070915" sldId="7667"/>
        </pc:sldMkLst>
      </pc:sldChg>
      <pc:sldChg chg="del">
        <pc:chgData name="SullivanM" userId="350d618f-92d9-45c2-831f-faece6ff0719" providerId="ADAL" clId="{8F77BE04-FF27-48D5-9E4B-3053040C5988}" dt="2022-09-11T01:48:54.236" v="2986" actId="2696"/>
        <pc:sldMkLst>
          <pc:docMk/>
          <pc:sldMk cId="811319583" sldId="7668"/>
        </pc:sldMkLst>
      </pc:sldChg>
      <pc:sldChg chg="del">
        <pc:chgData name="SullivanM" userId="350d618f-92d9-45c2-831f-faece6ff0719" providerId="ADAL" clId="{8F77BE04-FF27-48D5-9E4B-3053040C5988}" dt="2022-09-11T01:48:57.627" v="2996" actId="2696"/>
        <pc:sldMkLst>
          <pc:docMk/>
          <pc:sldMk cId="3014036311" sldId="7669"/>
        </pc:sldMkLst>
      </pc:sldChg>
      <pc:sldChg chg="del">
        <pc:chgData name="SullivanM" userId="350d618f-92d9-45c2-831f-faece6ff0719" providerId="ADAL" clId="{8F77BE04-FF27-48D5-9E4B-3053040C5988}" dt="2022-09-11T01:48:58.128" v="2997" actId="2696"/>
        <pc:sldMkLst>
          <pc:docMk/>
          <pc:sldMk cId="2824335828" sldId="7670"/>
        </pc:sldMkLst>
      </pc:sldChg>
      <pc:sldChg chg="del">
        <pc:chgData name="SullivanM" userId="350d618f-92d9-45c2-831f-faece6ff0719" providerId="ADAL" clId="{8F77BE04-FF27-48D5-9E4B-3053040C5988}" dt="2022-09-11T01:48:58.551" v="2998" actId="2696"/>
        <pc:sldMkLst>
          <pc:docMk/>
          <pc:sldMk cId="3536712648" sldId="7671"/>
        </pc:sldMkLst>
      </pc:sldChg>
      <pc:sldChg chg="del">
        <pc:chgData name="SullivanM" userId="350d618f-92d9-45c2-831f-faece6ff0719" providerId="ADAL" clId="{8F77BE04-FF27-48D5-9E4B-3053040C5988}" dt="2022-09-11T01:48:59.239" v="2999" actId="2696"/>
        <pc:sldMkLst>
          <pc:docMk/>
          <pc:sldMk cId="4154448932" sldId="7672"/>
        </pc:sldMkLst>
      </pc:sldChg>
      <pc:sldChg chg="del">
        <pc:chgData name="SullivanM" userId="350d618f-92d9-45c2-831f-faece6ff0719" providerId="ADAL" clId="{8F77BE04-FF27-48D5-9E4B-3053040C5988}" dt="2022-09-11T01:48:59.785" v="3000" actId="2696"/>
        <pc:sldMkLst>
          <pc:docMk/>
          <pc:sldMk cId="3977041619" sldId="7673"/>
        </pc:sldMkLst>
      </pc:sldChg>
      <pc:sldChg chg="del">
        <pc:chgData name="SullivanM" userId="350d618f-92d9-45c2-831f-faece6ff0719" providerId="ADAL" clId="{8F77BE04-FF27-48D5-9E4B-3053040C5988}" dt="2022-09-11T01:49:02.667" v="3002" actId="2696"/>
        <pc:sldMkLst>
          <pc:docMk/>
          <pc:sldMk cId="3485229526" sldId="7674"/>
        </pc:sldMkLst>
      </pc:sldChg>
      <pc:sldChg chg="del">
        <pc:chgData name="SullivanM" userId="350d618f-92d9-45c2-831f-faece6ff0719" providerId="ADAL" clId="{8F77BE04-FF27-48D5-9E4B-3053040C5988}" dt="2022-09-11T01:45:08.479" v="2591" actId="2696"/>
        <pc:sldMkLst>
          <pc:docMk/>
          <pc:sldMk cId="450572108" sldId="7675"/>
        </pc:sldMkLst>
      </pc:sldChg>
      <pc:sldChg chg="del">
        <pc:chgData name="SullivanM" userId="350d618f-92d9-45c2-831f-faece6ff0719" providerId="ADAL" clId="{8F77BE04-FF27-48D5-9E4B-3053040C5988}" dt="2022-09-11T01:45:07.519" v="2587" actId="2696"/>
        <pc:sldMkLst>
          <pc:docMk/>
          <pc:sldMk cId="290515315" sldId="7676"/>
        </pc:sldMkLst>
      </pc:sldChg>
      <pc:sldChg chg="del">
        <pc:chgData name="SullivanM" userId="350d618f-92d9-45c2-831f-faece6ff0719" providerId="ADAL" clId="{8F77BE04-FF27-48D5-9E4B-3053040C5988}" dt="2022-09-11T01:45:07.065" v="2585" actId="2696"/>
        <pc:sldMkLst>
          <pc:docMk/>
          <pc:sldMk cId="566589079" sldId="7677"/>
        </pc:sldMkLst>
      </pc:sldChg>
      <pc:sldChg chg="del">
        <pc:chgData name="SullivanM" userId="350d618f-92d9-45c2-831f-faece6ff0719" providerId="ADAL" clId="{8F77BE04-FF27-48D5-9E4B-3053040C5988}" dt="2022-09-11T01:45:07.315" v="2586" actId="2696"/>
        <pc:sldMkLst>
          <pc:docMk/>
          <pc:sldMk cId="2325757193" sldId="7678"/>
        </pc:sldMkLst>
      </pc:sldChg>
      <pc:sldChg chg="del">
        <pc:chgData name="SullivanM" userId="350d618f-92d9-45c2-831f-faece6ff0719" providerId="ADAL" clId="{8F77BE04-FF27-48D5-9E4B-3053040C5988}" dt="2022-09-11T01:45:07.831" v="2588" actId="2696"/>
        <pc:sldMkLst>
          <pc:docMk/>
          <pc:sldMk cId="257633573" sldId="7679"/>
        </pc:sldMkLst>
      </pc:sldChg>
      <pc:sldChg chg="del">
        <pc:chgData name="SullivanM" userId="350d618f-92d9-45c2-831f-faece6ff0719" providerId="ADAL" clId="{8F77BE04-FF27-48D5-9E4B-3053040C5988}" dt="2022-09-11T01:45:08.035" v="2589" actId="2696"/>
        <pc:sldMkLst>
          <pc:docMk/>
          <pc:sldMk cId="366056799" sldId="7680"/>
        </pc:sldMkLst>
      </pc:sldChg>
      <pc:sldChg chg="del">
        <pc:chgData name="SullivanM" userId="350d618f-92d9-45c2-831f-faece6ff0719" providerId="ADAL" clId="{8F77BE04-FF27-48D5-9E4B-3053040C5988}" dt="2022-09-11T01:45:08.224" v="2590" actId="2696"/>
        <pc:sldMkLst>
          <pc:docMk/>
          <pc:sldMk cId="3590720373" sldId="7681"/>
        </pc:sldMkLst>
      </pc:sldChg>
      <pc:sldChg chg="del">
        <pc:chgData name="SullivanM" userId="350d618f-92d9-45c2-831f-faece6ff0719" providerId="ADAL" clId="{8F77BE04-FF27-48D5-9E4B-3053040C5988}" dt="2022-09-11T01:45:10.690" v="2597" actId="2696"/>
        <pc:sldMkLst>
          <pc:docMk/>
          <pc:sldMk cId="3862261802" sldId="7682"/>
        </pc:sldMkLst>
      </pc:sldChg>
      <pc:sldChg chg="del">
        <pc:chgData name="SullivanM" userId="350d618f-92d9-45c2-831f-faece6ff0719" providerId="ADAL" clId="{8F77BE04-FF27-48D5-9E4B-3053040C5988}" dt="2022-09-11T01:45:17.928" v="2608" actId="2696"/>
        <pc:sldMkLst>
          <pc:docMk/>
          <pc:sldMk cId="1049918400" sldId="7683"/>
        </pc:sldMkLst>
      </pc:sldChg>
      <pc:sldChg chg="del">
        <pc:chgData name="SullivanM" userId="350d618f-92d9-45c2-831f-faece6ff0719" providerId="ADAL" clId="{8F77BE04-FF27-48D5-9E4B-3053040C5988}" dt="2022-09-11T01:45:18.244" v="2609" actId="2696"/>
        <pc:sldMkLst>
          <pc:docMk/>
          <pc:sldMk cId="1007976909" sldId="7684"/>
        </pc:sldMkLst>
      </pc:sldChg>
      <pc:sldChg chg="del">
        <pc:chgData name="SullivanM" userId="350d618f-92d9-45c2-831f-faece6ff0719" providerId="ADAL" clId="{8F77BE04-FF27-48D5-9E4B-3053040C5988}" dt="2022-09-11T01:48:55.421" v="2989" actId="2696"/>
        <pc:sldMkLst>
          <pc:docMk/>
          <pc:sldMk cId="1537215854" sldId="7685"/>
        </pc:sldMkLst>
      </pc:sldChg>
      <pc:sldChg chg="del">
        <pc:chgData name="SullivanM" userId="350d618f-92d9-45c2-831f-faece6ff0719" providerId="ADAL" clId="{8F77BE04-FF27-48D5-9E4B-3053040C5988}" dt="2022-09-11T01:48:55.155" v="2988" actId="2696"/>
        <pc:sldMkLst>
          <pc:docMk/>
          <pc:sldMk cId="1206520225" sldId="7686"/>
        </pc:sldMkLst>
      </pc:sldChg>
      <pc:sldChg chg="del">
        <pc:chgData name="SullivanM" userId="350d618f-92d9-45c2-831f-faece6ff0719" providerId="ADAL" clId="{8F77BE04-FF27-48D5-9E4B-3053040C5988}" dt="2022-09-11T01:48:55.733" v="2990" actId="2696"/>
        <pc:sldMkLst>
          <pc:docMk/>
          <pc:sldMk cId="1164731937" sldId="7687"/>
        </pc:sldMkLst>
      </pc:sldChg>
      <pc:sldChg chg="del">
        <pc:chgData name="SullivanM" userId="350d618f-92d9-45c2-831f-faece6ff0719" providerId="ADAL" clId="{8F77BE04-FF27-48D5-9E4B-3053040C5988}" dt="2022-09-11T01:48:55.987" v="2991" actId="2696"/>
        <pc:sldMkLst>
          <pc:docMk/>
          <pc:sldMk cId="3929844727" sldId="7688"/>
        </pc:sldMkLst>
      </pc:sldChg>
      <pc:sldChg chg="del">
        <pc:chgData name="SullivanM" userId="350d618f-92d9-45c2-831f-faece6ff0719" providerId="ADAL" clId="{8F77BE04-FF27-48D5-9E4B-3053040C5988}" dt="2022-09-11T01:48:56.269" v="2992" actId="2696"/>
        <pc:sldMkLst>
          <pc:docMk/>
          <pc:sldMk cId="1111056394" sldId="7689"/>
        </pc:sldMkLst>
      </pc:sldChg>
      <pc:sldChg chg="del">
        <pc:chgData name="SullivanM" userId="350d618f-92d9-45c2-831f-faece6ff0719" providerId="ADAL" clId="{8F77BE04-FF27-48D5-9E4B-3053040C5988}" dt="2022-09-11T01:48:56.550" v="2993" actId="2696"/>
        <pc:sldMkLst>
          <pc:docMk/>
          <pc:sldMk cId="2189204976" sldId="7690"/>
        </pc:sldMkLst>
      </pc:sldChg>
      <pc:sldChg chg="del">
        <pc:chgData name="SullivanM" userId="350d618f-92d9-45c2-831f-faece6ff0719" providerId="ADAL" clId="{8F77BE04-FF27-48D5-9E4B-3053040C5988}" dt="2022-09-11T01:48:56.847" v="2994" actId="2696"/>
        <pc:sldMkLst>
          <pc:docMk/>
          <pc:sldMk cId="4212300929" sldId="7691"/>
        </pc:sldMkLst>
      </pc:sldChg>
      <pc:sldChg chg="del">
        <pc:chgData name="SullivanM" userId="350d618f-92d9-45c2-831f-faece6ff0719" providerId="ADAL" clId="{8F77BE04-FF27-48D5-9E4B-3053040C5988}" dt="2022-09-11T01:48:57.113" v="2995" actId="2696"/>
        <pc:sldMkLst>
          <pc:docMk/>
          <pc:sldMk cId="2851561140" sldId="7692"/>
        </pc:sldMkLst>
      </pc:sldChg>
      <pc:sldChg chg="del">
        <pc:chgData name="SullivanM" userId="350d618f-92d9-45c2-831f-faece6ff0719" providerId="ADAL" clId="{8F77BE04-FF27-48D5-9E4B-3053040C5988}" dt="2022-09-11T01:48:52.783" v="2981" actId="2696"/>
        <pc:sldMkLst>
          <pc:docMk/>
          <pc:sldMk cId="2329902779" sldId="7693"/>
        </pc:sldMkLst>
      </pc:sldChg>
      <pc:sldChg chg="del">
        <pc:chgData name="SullivanM" userId="350d618f-92d9-45c2-831f-faece6ff0719" providerId="ADAL" clId="{8F77BE04-FF27-48D5-9E4B-3053040C5988}" dt="2022-09-11T01:48:53.268" v="2983" actId="2696"/>
        <pc:sldMkLst>
          <pc:docMk/>
          <pc:sldMk cId="2609372684" sldId="7694"/>
        </pc:sldMkLst>
      </pc:sldChg>
      <pc:sldChg chg="del">
        <pc:chgData name="SullivanM" userId="350d618f-92d9-45c2-831f-faece6ff0719" providerId="ADAL" clId="{8F77BE04-FF27-48D5-9E4B-3053040C5988}" dt="2022-09-11T01:48:54.825" v="2987" actId="2696"/>
        <pc:sldMkLst>
          <pc:docMk/>
          <pc:sldMk cId="858714559" sldId="7695"/>
        </pc:sldMkLst>
      </pc:sldChg>
      <pc:sldChg chg="del">
        <pc:chgData name="SullivanM" userId="350d618f-92d9-45c2-831f-faece6ff0719" providerId="ADAL" clId="{8F77BE04-FF27-48D5-9E4B-3053040C5988}" dt="2022-09-11T01:49:00.705" v="3001" actId="2696"/>
        <pc:sldMkLst>
          <pc:docMk/>
          <pc:sldMk cId="1198672848" sldId="7696"/>
        </pc:sldMkLst>
      </pc:sldChg>
      <pc:sldChg chg="del">
        <pc:chgData name="SullivanM" userId="350d618f-92d9-45c2-831f-faece6ff0719" providerId="ADAL" clId="{8F77BE04-FF27-48D5-9E4B-3053040C5988}" dt="2022-09-11T01:45:14.347" v="2603" actId="2696"/>
        <pc:sldMkLst>
          <pc:docMk/>
          <pc:sldMk cId="667418604" sldId="7697"/>
        </pc:sldMkLst>
      </pc:sldChg>
      <pc:sldChg chg="addSp delSp modSp add del">
        <pc:chgData name="SullivanM" userId="350d618f-92d9-45c2-831f-faece6ff0719" providerId="ADAL" clId="{8F77BE04-FF27-48D5-9E4B-3053040C5988}" dt="2022-09-11T00:01:51.690" v="648" actId="2696"/>
        <pc:sldMkLst>
          <pc:docMk/>
          <pc:sldMk cId="3260462780" sldId="7698"/>
        </pc:sldMkLst>
        <pc:spChg chg="del">
          <ac:chgData name="SullivanM" userId="350d618f-92d9-45c2-831f-faece6ff0719" providerId="ADAL" clId="{8F77BE04-FF27-48D5-9E4B-3053040C5988}" dt="2022-09-10T23:54:50.946" v="614" actId="478"/>
          <ac:spMkLst>
            <pc:docMk/>
            <pc:sldMk cId="3260462780" sldId="7698"/>
            <ac:spMk id="2" creationId="{EADE3D96-8053-4430-9BB8-3CD532B79293}"/>
          </ac:spMkLst>
        </pc:spChg>
        <pc:spChg chg="del">
          <ac:chgData name="SullivanM" userId="350d618f-92d9-45c2-831f-faece6ff0719" providerId="ADAL" clId="{8F77BE04-FF27-48D5-9E4B-3053040C5988}" dt="2022-09-10T23:54:50.946" v="614" actId="478"/>
          <ac:spMkLst>
            <pc:docMk/>
            <pc:sldMk cId="3260462780" sldId="7698"/>
            <ac:spMk id="3" creationId="{2953A3F4-6D1C-495C-9AE6-3EEAEC8CB0AD}"/>
          </ac:spMkLst>
        </pc:spChg>
        <pc:picChg chg="add del mod modCrop">
          <ac:chgData name="SullivanM" userId="350d618f-92d9-45c2-831f-faece6ff0719" providerId="ADAL" clId="{8F77BE04-FF27-48D5-9E4B-3053040C5988}" dt="2022-09-10T23:54:47.400" v="613" actId="478"/>
          <ac:picMkLst>
            <pc:docMk/>
            <pc:sldMk cId="3260462780" sldId="7698"/>
            <ac:picMk id="4" creationId="{BFBD6041-305A-4795-B34E-BE09036ECD74}"/>
          </ac:picMkLst>
        </pc:picChg>
        <pc:picChg chg="add mod">
          <ac:chgData name="SullivanM" userId="350d618f-92d9-45c2-831f-faece6ff0719" providerId="ADAL" clId="{8F77BE04-FF27-48D5-9E4B-3053040C5988}" dt="2022-09-10T23:54:56.924" v="615" actId="931"/>
          <ac:picMkLst>
            <pc:docMk/>
            <pc:sldMk cId="3260462780" sldId="7698"/>
            <ac:picMk id="6" creationId="{F26BECD6-AAF3-454F-BC8A-F81D580C43AC}"/>
          </ac:picMkLst>
        </pc:picChg>
      </pc:sldChg>
      <pc:sldChg chg="addSp delSp modSp add ord">
        <pc:chgData name="SullivanM" userId="350d618f-92d9-45c2-831f-faece6ff0719" providerId="ADAL" clId="{8F77BE04-FF27-48D5-9E4B-3053040C5988}" dt="2022-09-11T01:59:53.742" v="3075" actId="478"/>
        <pc:sldMkLst>
          <pc:docMk/>
          <pc:sldMk cId="2691134542" sldId="7699"/>
        </pc:sldMkLst>
        <pc:spChg chg="del">
          <ac:chgData name="SullivanM" userId="350d618f-92d9-45c2-831f-faece6ff0719" providerId="ADAL" clId="{8F77BE04-FF27-48D5-9E4B-3053040C5988}" dt="2022-09-11T01:59:53.742" v="3075" actId="478"/>
          <ac:spMkLst>
            <pc:docMk/>
            <pc:sldMk cId="2691134542" sldId="7699"/>
            <ac:spMk id="3" creationId="{05483123-A9D1-4E6D-913B-ABE0B91EBC1E}"/>
          </ac:spMkLst>
        </pc:spChg>
        <pc:picChg chg="add mod modCrop">
          <ac:chgData name="SullivanM" userId="350d618f-92d9-45c2-831f-faece6ff0719" providerId="ADAL" clId="{8F77BE04-FF27-48D5-9E4B-3053040C5988}" dt="2022-09-11T01:59:48.853" v="3074" actId="732"/>
          <ac:picMkLst>
            <pc:docMk/>
            <pc:sldMk cId="2691134542" sldId="7699"/>
            <ac:picMk id="4" creationId="{403BB9F7-D25F-4ECB-94F1-6F6C60E48F53}"/>
          </ac:picMkLst>
        </pc:picChg>
      </pc:sldChg>
      <pc:sldChg chg="addSp delSp modSp add delAnim modAnim">
        <pc:chgData name="SullivanM" userId="350d618f-92d9-45c2-831f-faece6ff0719" providerId="ADAL" clId="{8F77BE04-FF27-48D5-9E4B-3053040C5988}" dt="2022-09-11T02:50:03.082" v="3576" actId="20577"/>
        <pc:sldMkLst>
          <pc:docMk/>
          <pc:sldMk cId="3531275028" sldId="7700"/>
        </pc:sldMkLst>
        <pc:spChg chg="add del mod">
          <ac:chgData name="SullivanM" userId="350d618f-92d9-45c2-831f-faece6ff0719" providerId="ADAL" clId="{8F77BE04-FF27-48D5-9E4B-3053040C5988}" dt="2022-09-11T02:49:58.571" v="3575" actId="478"/>
          <ac:spMkLst>
            <pc:docMk/>
            <pc:sldMk cId="3531275028" sldId="7700"/>
            <ac:spMk id="3" creationId="{265F9A9D-50FC-4FB1-BAFF-D492CE5ECDFE}"/>
          </ac:spMkLst>
        </pc:spChg>
        <pc:spChg chg="mod">
          <ac:chgData name="SullivanM" userId="350d618f-92d9-45c2-831f-faece6ff0719" providerId="ADAL" clId="{8F77BE04-FF27-48D5-9E4B-3053040C5988}" dt="2022-09-11T02:50:03.082" v="3576" actId="20577"/>
          <ac:spMkLst>
            <pc:docMk/>
            <pc:sldMk cId="3531275028" sldId="7700"/>
            <ac:spMk id="18434" creationId="{C7D27934-BA8D-0729-FEBE-700E6E619618}"/>
          </ac:spMkLst>
        </pc:spChg>
      </pc:sldChg>
      <pc:sldChg chg="delSp modSp add">
        <pc:chgData name="SullivanM" userId="350d618f-92d9-45c2-831f-faece6ff0719" providerId="ADAL" clId="{8F77BE04-FF27-48D5-9E4B-3053040C5988}" dt="2022-09-10T23:17:08.297" v="324" actId="113"/>
        <pc:sldMkLst>
          <pc:docMk/>
          <pc:sldMk cId="465271672" sldId="7701"/>
        </pc:sldMkLst>
        <pc:spChg chg="del">
          <ac:chgData name="SullivanM" userId="350d618f-92d9-45c2-831f-faece6ff0719" providerId="ADAL" clId="{8F77BE04-FF27-48D5-9E4B-3053040C5988}" dt="2022-09-10T23:16:45.354" v="323" actId="478"/>
          <ac:spMkLst>
            <pc:docMk/>
            <pc:sldMk cId="465271672" sldId="7701"/>
            <ac:spMk id="3" creationId="{265F9A9D-50FC-4FB1-BAFF-D492CE5ECDFE}"/>
          </ac:spMkLst>
        </pc:spChg>
        <pc:spChg chg="mod">
          <ac:chgData name="SullivanM" userId="350d618f-92d9-45c2-831f-faece6ff0719" providerId="ADAL" clId="{8F77BE04-FF27-48D5-9E4B-3053040C5988}" dt="2022-09-10T23:17:08.297" v="324" actId="113"/>
          <ac:spMkLst>
            <pc:docMk/>
            <pc:sldMk cId="465271672" sldId="7701"/>
            <ac:spMk id="18434" creationId="{C7D27934-BA8D-0729-FEBE-700E6E619618}"/>
          </ac:spMkLst>
        </pc:spChg>
      </pc:sldChg>
      <pc:sldChg chg="modSp add">
        <pc:chgData name="SullivanM" userId="350d618f-92d9-45c2-831f-faece6ff0719" providerId="ADAL" clId="{8F77BE04-FF27-48D5-9E4B-3053040C5988}" dt="2022-09-11T02:06:13.145" v="3196" actId="113"/>
        <pc:sldMkLst>
          <pc:docMk/>
          <pc:sldMk cId="4193240091" sldId="7702"/>
        </pc:sldMkLst>
        <pc:spChg chg="mod">
          <ac:chgData name="SullivanM" userId="350d618f-92d9-45c2-831f-faece6ff0719" providerId="ADAL" clId="{8F77BE04-FF27-48D5-9E4B-3053040C5988}" dt="2022-09-11T02:06:13.145" v="3196" actId="113"/>
          <ac:spMkLst>
            <pc:docMk/>
            <pc:sldMk cId="4193240091" sldId="7702"/>
            <ac:spMk id="18434" creationId="{C7D27934-BA8D-0729-FEBE-700E6E619618}"/>
          </ac:spMkLst>
        </pc:spChg>
      </pc:sldChg>
      <pc:sldChg chg="modSp add">
        <pc:chgData name="SullivanM" userId="350d618f-92d9-45c2-831f-faece6ff0719" providerId="ADAL" clId="{8F77BE04-FF27-48D5-9E4B-3053040C5988}" dt="2022-09-10T23:18:42.431" v="330" actId="113"/>
        <pc:sldMkLst>
          <pc:docMk/>
          <pc:sldMk cId="3384212137" sldId="7703"/>
        </pc:sldMkLst>
        <pc:spChg chg="mod">
          <ac:chgData name="SullivanM" userId="350d618f-92d9-45c2-831f-faece6ff0719" providerId="ADAL" clId="{8F77BE04-FF27-48D5-9E4B-3053040C5988}" dt="2022-09-10T23:18:42.431" v="330" actId="113"/>
          <ac:spMkLst>
            <pc:docMk/>
            <pc:sldMk cId="3384212137" sldId="7703"/>
            <ac:spMk id="18434" creationId="{C7D27934-BA8D-0729-FEBE-700E6E619618}"/>
          </ac:spMkLst>
        </pc:spChg>
      </pc:sldChg>
      <pc:sldChg chg="modSp add">
        <pc:chgData name="SullivanM" userId="350d618f-92d9-45c2-831f-faece6ff0719" providerId="ADAL" clId="{8F77BE04-FF27-48D5-9E4B-3053040C5988}" dt="2022-09-10T23:19:19.048" v="333" actId="207"/>
        <pc:sldMkLst>
          <pc:docMk/>
          <pc:sldMk cId="2265326143" sldId="7704"/>
        </pc:sldMkLst>
        <pc:spChg chg="mod">
          <ac:chgData name="SullivanM" userId="350d618f-92d9-45c2-831f-faece6ff0719" providerId="ADAL" clId="{8F77BE04-FF27-48D5-9E4B-3053040C5988}" dt="2022-09-10T23:19:19.048" v="333" actId="207"/>
          <ac:spMkLst>
            <pc:docMk/>
            <pc:sldMk cId="2265326143" sldId="7704"/>
            <ac:spMk id="18434" creationId="{C7D27934-BA8D-0729-FEBE-700E6E619618}"/>
          </ac:spMkLst>
        </pc:spChg>
      </pc:sldChg>
      <pc:sldChg chg="modSp add">
        <pc:chgData name="SullivanM" userId="350d618f-92d9-45c2-831f-faece6ff0719" providerId="ADAL" clId="{8F77BE04-FF27-48D5-9E4B-3053040C5988}" dt="2022-09-10T23:20:28.065" v="342" actId="207"/>
        <pc:sldMkLst>
          <pc:docMk/>
          <pc:sldMk cId="2271793187" sldId="7705"/>
        </pc:sldMkLst>
        <pc:spChg chg="mod">
          <ac:chgData name="SullivanM" userId="350d618f-92d9-45c2-831f-faece6ff0719" providerId="ADAL" clId="{8F77BE04-FF27-48D5-9E4B-3053040C5988}" dt="2022-09-10T23:20:28.065" v="342" actId="207"/>
          <ac:spMkLst>
            <pc:docMk/>
            <pc:sldMk cId="2271793187" sldId="7705"/>
            <ac:spMk id="18434" creationId="{C7D27934-BA8D-0729-FEBE-700E6E619618}"/>
          </ac:spMkLst>
        </pc:spChg>
      </pc:sldChg>
      <pc:sldChg chg="addSp modSp add modAnim">
        <pc:chgData name="SullivanM" userId="350d618f-92d9-45c2-831f-faece6ff0719" providerId="ADAL" clId="{8F77BE04-FF27-48D5-9E4B-3053040C5988}" dt="2022-09-11T02:31:22.958" v="3540" actId="1038"/>
        <pc:sldMkLst>
          <pc:docMk/>
          <pc:sldMk cId="3881489367" sldId="7706"/>
        </pc:sldMkLst>
        <pc:spChg chg="add mod">
          <ac:chgData name="SullivanM" userId="350d618f-92d9-45c2-831f-faece6ff0719" providerId="ADAL" clId="{8F77BE04-FF27-48D5-9E4B-3053040C5988}" dt="2022-09-11T02:31:22.958" v="3540" actId="1038"/>
          <ac:spMkLst>
            <pc:docMk/>
            <pc:sldMk cId="3881489367" sldId="7706"/>
            <ac:spMk id="3" creationId="{C3907B02-3EF8-4BFE-8C27-294475CC65F6}"/>
          </ac:spMkLst>
        </pc:spChg>
        <pc:spChg chg="mod">
          <ac:chgData name="SullivanM" userId="350d618f-92d9-45c2-831f-faece6ff0719" providerId="ADAL" clId="{8F77BE04-FF27-48D5-9E4B-3053040C5988}" dt="2022-09-10T23:20:37.710" v="344" actId="207"/>
          <ac:spMkLst>
            <pc:docMk/>
            <pc:sldMk cId="3881489367" sldId="7706"/>
            <ac:spMk id="18434" creationId="{C7D27934-BA8D-0729-FEBE-700E6E619618}"/>
          </ac:spMkLst>
        </pc:spChg>
      </pc:sldChg>
      <pc:sldChg chg="add del">
        <pc:chgData name="SullivanM" userId="350d618f-92d9-45c2-831f-faece6ff0719" providerId="ADAL" clId="{8F77BE04-FF27-48D5-9E4B-3053040C5988}" dt="2022-09-11T01:52:33.663" v="3013" actId="2696"/>
        <pc:sldMkLst>
          <pc:docMk/>
          <pc:sldMk cId="1430922330" sldId="7707"/>
        </pc:sldMkLst>
      </pc:sldChg>
      <pc:sldChg chg="addSp delSp modSp add modAnim">
        <pc:chgData name="SullivanM" userId="350d618f-92d9-45c2-831f-faece6ff0719" providerId="ADAL" clId="{8F77BE04-FF27-48D5-9E4B-3053040C5988}" dt="2022-09-11T01:52:40.491" v="3014"/>
        <pc:sldMkLst>
          <pc:docMk/>
          <pc:sldMk cId="1436871280" sldId="7708"/>
        </pc:sldMkLst>
        <pc:spChg chg="del">
          <ac:chgData name="SullivanM" userId="350d618f-92d9-45c2-831f-faece6ff0719" providerId="ADAL" clId="{8F77BE04-FF27-48D5-9E4B-3053040C5988}" dt="2022-09-10T23:29:10.692" v="404" actId="478"/>
          <ac:spMkLst>
            <pc:docMk/>
            <pc:sldMk cId="1436871280" sldId="7708"/>
            <ac:spMk id="3" creationId="{C3907B02-3EF8-4BFE-8C27-294475CC65F6}"/>
          </ac:spMkLst>
        </pc:spChg>
        <pc:spChg chg="add mod">
          <ac:chgData name="SullivanM" userId="350d618f-92d9-45c2-831f-faece6ff0719" providerId="ADAL" clId="{8F77BE04-FF27-48D5-9E4B-3053040C5988}" dt="2022-09-10T23:30:13.332" v="408" actId="14100"/>
          <ac:spMkLst>
            <pc:docMk/>
            <pc:sldMk cId="1436871280" sldId="7708"/>
            <ac:spMk id="4" creationId="{0D661E63-A735-4B53-8DA1-B198F22E71F5}"/>
          </ac:spMkLst>
        </pc:spChg>
        <pc:spChg chg="mod">
          <ac:chgData name="SullivanM" userId="350d618f-92d9-45c2-831f-faece6ff0719" providerId="ADAL" clId="{8F77BE04-FF27-48D5-9E4B-3053040C5988}" dt="2022-09-10T23:32:41.570" v="416" actId="113"/>
          <ac:spMkLst>
            <pc:docMk/>
            <pc:sldMk cId="1436871280" sldId="7708"/>
            <ac:spMk id="18434" creationId="{C7D27934-BA8D-0729-FEBE-700E6E619618}"/>
          </ac:spMkLst>
        </pc:spChg>
      </pc:sldChg>
      <pc:sldChg chg="modSp add">
        <pc:chgData name="SullivanM" userId="350d618f-92d9-45c2-831f-faece6ff0719" providerId="ADAL" clId="{8F77BE04-FF27-48D5-9E4B-3053040C5988}" dt="2022-09-10T23:32:37.415" v="415" actId="113"/>
        <pc:sldMkLst>
          <pc:docMk/>
          <pc:sldMk cId="1747249926" sldId="7709"/>
        </pc:sldMkLst>
        <pc:spChg chg="mod">
          <ac:chgData name="SullivanM" userId="350d618f-92d9-45c2-831f-faece6ff0719" providerId="ADAL" clId="{8F77BE04-FF27-48D5-9E4B-3053040C5988}" dt="2022-09-10T23:30:54.955" v="411" actId="113"/>
          <ac:spMkLst>
            <pc:docMk/>
            <pc:sldMk cId="1747249926" sldId="7709"/>
            <ac:spMk id="4" creationId="{0D661E63-A735-4B53-8DA1-B198F22E71F5}"/>
          </ac:spMkLst>
        </pc:spChg>
        <pc:spChg chg="mod">
          <ac:chgData name="SullivanM" userId="350d618f-92d9-45c2-831f-faece6ff0719" providerId="ADAL" clId="{8F77BE04-FF27-48D5-9E4B-3053040C5988}" dt="2022-09-10T23:32:37.415" v="415" actId="113"/>
          <ac:spMkLst>
            <pc:docMk/>
            <pc:sldMk cId="1747249926" sldId="7709"/>
            <ac:spMk id="18434" creationId="{C7D27934-BA8D-0729-FEBE-700E6E619618}"/>
          </ac:spMkLst>
        </pc:spChg>
      </pc:sldChg>
      <pc:sldChg chg="delSp modSp add">
        <pc:chgData name="SullivanM" userId="350d618f-92d9-45c2-831f-faece6ff0719" providerId="ADAL" clId="{8F77BE04-FF27-48D5-9E4B-3053040C5988}" dt="2022-09-11T02:06:56.366" v="3198" actId="20577"/>
        <pc:sldMkLst>
          <pc:docMk/>
          <pc:sldMk cId="1121012385" sldId="7710"/>
        </pc:sldMkLst>
        <pc:spChg chg="del">
          <ac:chgData name="SullivanM" userId="350d618f-92d9-45c2-831f-faece6ff0719" providerId="ADAL" clId="{8F77BE04-FF27-48D5-9E4B-3053040C5988}" dt="2022-09-10T23:32:29.558" v="413" actId="478"/>
          <ac:spMkLst>
            <pc:docMk/>
            <pc:sldMk cId="1121012385" sldId="7710"/>
            <ac:spMk id="4" creationId="{0D661E63-A735-4B53-8DA1-B198F22E71F5}"/>
          </ac:spMkLst>
        </pc:spChg>
        <pc:spChg chg="mod">
          <ac:chgData name="SullivanM" userId="350d618f-92d9-45c2-831f-faece6ff0719" providerId="ADAL" clId="{8F77BE04-FF27-48D5-9E4B-3053040C5988}" dt="2022-09-11T02:06:56.366" v="3198" actId="20577"/>
          <ac:spMkLst>
            <pc:docMk/>
            <pc:sldMk cId="1121012385" sldId="7710"/>
            <ac:spMk id="18434" creationId="{C7D27934-BA8D-0729-FEBE-700E6E619618}"/>
          </ac:spMkLst>
        </pc:spChg>
      </pc:sldChg>
      <pc:sldChg chg="addSp delSp modSp add modAnim">
        <pc:chgData name="SullivanM" userId="350d618f-92d9-45c2-831f-faece6ff0719" providerId="ADAL" clId="{8F77BE04-FF27-48D5-9E4B-3053040C5988}" dt="2022-09-11T01:53:16.376" v="3019"/>
        <pc:sldMkLst>
          <pc:docMk/>
          <pc:sldMk cId="3520155502" sldId="7711"/>
        </pc:sldMkLst>
        <pc:spChg chg="add del">
          <ac:chgData name="SullivanM" userId="350d618f-92d9-45c2-831f-faece6ff0719" providerId="ADAL" clId="{8F77BE04-FF27-48D5-9E4B-3053040C5988}" dt="2022-09-10T23:41:00.948" v="486"/>
          <ac:spMkLst>
            <pc:docMk/>
            <pc:sldMk cId="3520155502" sldId="7711"/>
            <ac:spMk id="4" creationId="{D488E4A4-9AED-48C3-867A-C2512A011812}"/>
          </ac:spMkLst>
        </pc:spChg>
        <pc:spChg chg="add del">
          <ac:chgData name="SullivanM" userId="350d618f-92d9-45c2-831f-faece6ff0719" providerId="ADAL" clId="{8F77BE04-FF27-48D5-9E4B-3053040C5988}" dt="2022-09-10T23:41:12.380" v="488"/>
          <ac:spMkLst>
            <pc:docMk/>
            <pc:sldMk cId="3520155502" sldId="7711"/>
            <ac:spMk id="5" creationId="{9AE667CB-A842-4A9A-A1BB-E29C53090E1B}"/>
          </ac:spMkLst>
        </pc:spChg>
        <pc:spChg chg="mod">
          <ac:chgData name="SullivanM" userId="350d618f-92d9-45c2-831f-faece6ff0719" providerId="ADAL" clId="{8F77BE04-FF27-48D5-9E4B-3053040C5988}" dt="2022-09-11T00:08:49.324" v="998" actId="14100"/>
          <ac:spMkLst>
            <pc:docMk/>
            <pc:sldMk cId="3520155502" sldId="7711"/>
            <ac:spMk id="18434" creationId="{C7D27934-BA8D-0729-FEBE-700E6E619618}"/>
          </ac:spMkLst>
        </pc:spChg>
        <pc:picChg chg="add mod">
          <ac:chgData name="SullivanM" userId="350d618f-92d9-45c2-831f-faece6ff0719" providerId="ADAL" clId="{8F77BE04-FF27-48D5-9E4B-3053040C5988}" dt="2022-09-11T01:53:11.896" v="3017" actId="1076"/>
          <ac:picMkLst>
            <pc:docMk/>
            <pc:sldMk cId="3520155502" sldId="7711"/>
            <ac:picMk id="3" creationId="{08FAB5A5-E3D0-4465-9BBA-8BA983A0D198}"/>
          </ac:picMkLst>
        </pc:picChg>
        <pc:picChg chg="add del mod modCrop">
          <ac:chgData name="SullivanM" userId="350d618f-92d9-45c2-831f-faece6ff0719" providerId="ADAL" clId="{8F77BE04-FF27-48D5-9E4B-3053040C5988}" dt="2022-09-10T23:46:36.544" v="512" actId="478"/>
          <ac:picMkLst>
            <pc:docMk/>
            <pc:sldMk cId="3520155502" sldId="7711"/>
            <ac:picMk id="6" creationId="{0A22B8B3-7F8A-4523-BD05-76F32AF42FDE}"/>
          </ac:picMkLst>
        </pc:picChg>
        <pc:picChg chg="add mod modCrop">
          <ac:chgData name="SullivanM" userId="350d618f-92d9-45c2-831f-faece6ff0719" providerId="ADAL" clId="{8F77BE04-FF27-48D5-9E4B-3053040C5988}" dt="2022-09-10T23:47:27.570" v="524" actId="1036"/>
          <ac:picMkLst>
            <pc:docMk/>
            <pc:sldMk cId="3520155502" sldId="7711"/>
            <ac:picMk id="8" creationId="{162CA3FE-FBFA-4049-811D-4520EDF2DDE5}"/>
          </ac:picMkLst>
        </pc:picChg>
      </pc:sldChg>
      <pc:sldChg chg="addSp delSp modSp add modAnim">
        <pc:chgData name="SullivanM" userId="350d618f-92d9-45c2-831f-faece6ff0719" providerId="ADAL" clId="{8F77BE04-FF27-48D5-9E4B-3053040C5988}" dt="2022-09-11T01:53:30.407" v="3021"/>
        <pc:sldMkLst>
          <pc:docMk/>
          <pc:sldMk cId="2749664863" sldId="7712"/>
        </pc:sldMkLst>
        <pc:spChg chg="mod">
          <ac:chgData name="SullivanM" userId="350d618f-92d9-45c2-831f-faece6ff0719" providerId="ADAL" clId="{8F77BE04-FF27-48D5-9E4B-3053040C5988}" dt="2022-09-11T00:08:43.067" v="997" actId="14100"/>
          <ac:spMkLst>
            <pc:docMk/>
            <pc:sldMk cId="2749664863" sldId="7712"/>
            <ac:spMk id="18434" creationId="{C7D27934-BA8D-0729-FEBE-700E6E619618}"/>
          </ac:spMkLst>
        </pc:spChg>
        <pc:picChg chg="del mod">
          <ac:chgData name="SullivanM" userId="350d618f-92d9-45c2-831f-faece6ff0719" providerId="ADAL" clId="{8F77BE04-FF27-48D5-9E4B-3053040C5988}" dt="2022-09-10T23:47:58.342" v="528" actId="478"/>
          <ac:picMkLst>
            <pc:docMk/>
            <pc:sldMk cId="2749664863" sldId="7712"/>
            <ac:picMk id="3" creationId="{08FAB5A5-E3D0-4465-9BBA-8BA983A0D198}"/>
          </ac:picMkLst>
        </pc:picChg>
        <pc:picChg chg="add mod">
          <ac:chgData name="SullivanM" userId="350d618f-92d9-45c2-831f-faece6ff0719" providerId="ADAL" clId="{8F77BE04-FF27-48D5-9E4B-3053040C5988}" dt="2022-09-10T23:56:14.100" v="625" actId="1076"/>
          <ac:picMkLst>
            <pc:docMk/>
            <pc:sldMk cId="2749664863" sldId="7712"/>
            <ac:picMk id="5" creationId="{1758F784-5D49-4DF0-A2A3-CEC85F416ED8}"/>
          </ac:picMkLst>
        </pc:picChg>
        <pc:picChg chg="del">
          <ac:chgData name="SullivanM" userId="350d618f-92d9-45c2-831f-faece6ff0719" providerId="ADAL" clId="{8F77BE04-FF27-48D5-9E4B-3053040C5988}" dt="2022-09-10T23:47:56.764" v="526" actId="478"/>
          <ac:picMkLst>
            <pc:docMk/>
            <pc:sldMk cId="2749664863" sldId="7712"/>
            <ac:picMk id="8" creationId="{162CA3FE-FBFA-4049-811D-4520EDF2DDE5}"/>
          </ac:picMkLst>
        </pc:picChg>
      </pc:sldChg>
      <pc:sldChg chg="addSp delSp add del">
        <pc:chgData name="SullivanM" userId="350d618f-92d9-45c2-831f-faece6ff0719" providerId="ADAL" clId="{8F77BE04-FF27-48D5-9E4B-3053040C5988}" dt="2022-09-11T00:00:41.177" v="628" actId="2696"/>
        <pc:sldMkLst>
          <pc:docMk/>
          <pc:sldMk cId="1321200651" sldId="7713"/>
        </pc:sldMkLst>
        <pc:picChg chg="add del">
          <ac:chgData name="SullivanM" userId="350d618f-92d9-45c2-831f-faece6ff0719" providerId="ADAL" clId="{8F77BE04-FF27-48D5-9E4B-3053040C5988}" dt="2022-09-10T23:55:59.964" v="622"/>
          <ac:picMkLst>
            <pc:docMk/>
            <pc:sldMk cId="1321200651" sldId="7713"/>
            <ac:picMk id="3" creationId="{DCA733DC-0803-4573-B5AA-D231A7105170}"/>
          </ac:picMkLst>
        </pc:picChg>
      </pc:sldChg>
      <pc:sldChg chg="add del">
        <pc:chgData name="SullivanM" userId="350d618f-92d9-45c2-831f-faece6ff0719" providerId="ADAL" clId="{8F77BE04-FF27-48D5-9E4B-3053040C5988}" dt="2022-09-11T00:00:39.600" v="627" actId="2696"/>
        <pc:sldMkLst>
          <pc:docMk/>
          <pc:sldMk cId="2696323998" sldId="7714"/>
        </pc:sldMkLst>
      </pc:sldChg>
      <pc:sldChg chg="delSp modSp add modAnim">
        <pc:chgData name="SullivanM" userId="350d618f-92d9-45c2-831f-faece6ff0719" providerId="ADAL" clId="{8F77BE04-FF27-48D5-9E4B-3053040C5988}" dt="2022-09-11T01:54:03.004" v="3027"/>
        <pc:sldMkLst>
          <pc:docMk/>
          <pc:sldMk cId="862397790" sldId="7715"/>
        </pc:sldMkLst>
        <pc:spChg chg="mod">
          <ac:chgData name="SullivanM" userId="350d618f-92d9-45c2-831f-faece6ff0719" providerId="ADAL" clId="{8F77BE04-FF27-48D5-9E4B-3053040C5988}" dt="2022-09-11T01:53:53.116" v="3026" actId="20577"/>
          <ac:spMkLst>
            <pc:docMk/>
            <pc:sldMk cId="862397790" sldId="7715"/>
            <ac:spMk id="18434" creationId="{C7D27934-BA8D-0729-FEBE-700E6E619618}"/>
          </ac:spMkLst>
        </pc:spChg>
        <pc:picChg chg="del">
          <ac:chgData name="SullivanM" userId="350d618f-92d9-45c2-831f-faece6ff0719" providerId="ADAL" clId="{8F77BE04-FF27-48D5-9E4B-3053040C5988}" dt="2022-09-11T00:00:44.657" v="629" actId="478"/>
          <ac:picMkLst>
            <pc:docMk/>
            <pc:sldMk cId="862397790" sldId="7715"/>
            <ac:picMk id="5" creationId="{1758F784-5D49-4DF0-A2A3-CEC85F416ED8}"/>
          </ac:picMkLst>
        </pc:picChg>
      </pc:sldChg>
      <pc:sldChg chg="addSp modSp add modAnim">
        <pc:chgData name="SullivanM" userId="350d618f-92d9-45c2-831f-faece6ff0719" providerId="ADAL" clId="{8F77BE04-FF27-48D5-9E4B-3053040C5988}" dt="2022-09-11T02:20:01.526" v="3489" actId="122"/>
        <pc:sldMkLst>
          <pc:docMk/>
          <pc:sldMk cId="3872970225" sldId="7716"/>
        </pc:sldMkLst>
        <pc:spChg chg="add mod">
          <ac:chgData name="SullivanM" userId="350d618f-92d9-45c2-831f-faece6ff0719" providerId="ADAL" clId="{8F77BE04-FF27-48D5-9E4B-3053040C5988}" dt="2022-09-11T00:05:49.390" v="862" actId="1076"/>
          <ac:spMkLst>
            <pc:docMk/>
            <pc:sldMk cId="3872970225" sldId="7716"/>
            <ac:spMk id="3" creationId="{30D6333F-C92C-4504-94B7-CC866054FF63}"/>
          </ac:spMkLst>
        </pc:spChg>
        <pc:spChg chg="mod">
          <ac:chgData name="SullivanM" userId="350d618f-92d9-45c2-831f-faece6ff0719" providerId="ADAL" clId="{8F77BE04-FF27-48D5-9E4B-3053040C5988}" dt="2022-09-11T02:20:01.526" v="3489" actId="122"/>
          <ac:spMkLst>
            <pc:docMk/>
            <pc:sldMk cId="3872970225" sldId="7716"/>
            <ac:spMk id="18434" creationId="{C7D27934-BA8D-0729-FEBE-700E6E619618}"/>
          </ac:spMkLst>
        </pc:spChg>
      </pc:sldChg>
      <pc:sldChg chg="addSp delSp modSp add modAnim">
        <pc:chgData name="SullivanM" userId="350d618f-92d9-45c2-831f-faece6ff0719" providerId="ADAL" clId="{8F77BE04-FF27-48D5-9E4B-3053040C5988}" dt="2022-09-11T01:54:26.590" v="3030"/>
        <pc:sldMkLst>
          <pc:docMk/>
          <pc:sldMk cId="3052634140" sldId="7717"/>
        </pc:sldMkLst>
        <pc:spChg chg="del">
          <ac:chgData name="SullivanM" userId="350d618f-92d9-45c2-831f-faece6ff0719" providerId="ADAL" clId="{8F77BE04-FF27-48D5-9E4B-3053040C5988}" dt="2022-09-11T00:06:16.418" v="864" actId="478"/>
          <ac:spMkLst>
            <pc:docMk/>
            <pc:sldMk cId="3052634140" sldId="7717"/>
            <ac:spMk id="3" creationId="{30D6333F-C92C-4504-94B7-CC866054FF63}"/>
          </ac:spMkLst>
        </pc:spChg>
        <pc:spChg chg="add mod">
          <ac:chgData name="SullivanM" userId="350d618f-92d9-45c2-831f-faece6ff0719" providerId="ADAL" clId="{8F77BE04-FF27-48D5-9E4B-3053040C5988}" dt="2022-09-11T00:10:34.444" v="1047" actId="1035"/>
          <ac:spMkLst>
            <pc:docMk/>
            <pc:sldMk cId="3052634140" sldId="7717"/>
            <ac:spMk id="4" creationId="{3E8EDBA2-52C7-4C35-B609-ACC9631422F6}"/>
          </ac:spMkLst>
        </pc:spChg>
        <pc:spChg chg="mod">
          <ac:chgData name="SullivanM" userId="350d618f-92d9-45c2-831f-faece6ff0719" providerId="ADAL" clId="{8F77BE04-FF27-48D5-9E4B-3053040C5988}" dt="2022-09-11T00:08:04.976" v="994" actId="14100"/>
          <ac:spMkLst>
            <pc:docMk/>
            <pc:sldMk cId="3052634140" sldId="7717"/>
            <ac:spMk id="18434" creationId="{C7D27934-BA8D-0729-FEBE-700E6E619618}"/>
          </ac:spMkLst>
        </pc:spChg>
      </pc:sldChg>
      <pc:sldChg chg="delSp modSp add">
        <pc:chgData name="SullivanM" userId="350d618f-92d9-45c2-831f-faece6ff0719" providerId="ADAL" clId="{8F77BE04-FF27-48D5-9E4B-3053040C5988}" dt="2022-09-11T00:10:57.985" v="1102" actId="20577"/>
        <pc:sldMkLst>
          <pc:docMk/>
          <pc:sldMk cId="2662803058" sldId="7718"/>
        </pc:sldMkLst>
        <pc:spChg chg="del">
          <ac:chgData name="SullivanM" userId="350d618f-92d9-45c2-831f-faece6ff0719" providerId="ADAL" clId="{8F77BE04-FF27-48D5-9E4B-3053040C5988}" dt="2022-09-11T00:10:45.904" v="1049" actId="478"/>
          <ac:spMkLst>
            <pc:docMk/>
            <pc:sldMk cId="2662803058" sldId="7718"/>
            <ac:spMk id="4" creationId="{3E8EDBA2-52C7-4C35-B609-ACC9631422F6}"/>
          </ac:spMkLst>
        </pc:spChg>
        <pc:spChg chg="mod">
          <ac:chgData name="SullivanM" userId="350d618f-92d9-45c2-831f-faece6ff0719" providerId="ADAL" clId="{8F77BE04-FF27-48D5-9E4B-3053040C5988}" dt="2022-09-11T00:10:57.985" v="1102" actId="20577"/>
          <ac:spMkLst>
            <pc:docMk/>
            <pc:sldMk cId="2662803058" sldId="7718"/>
            <ac:spMk id="18434" creationId="{C7D27934-BA8D-0729-FEBE-700E6E619618}"/>
          </ac:spMkLst>
        </pc:spChg>
      </pc:sldChg>
      <pc:sldChg chg="modSp add">
        <pc:chgData name="SullivanM" userId="350d618f-92d9-45c2-831f-faece6ff0719" providerId="ADAL" clId="{8F77BE04-FF27-48D5-9E4B-3053040C5988}" dt="2022-09-11T02:09:08.261" v="3201" actId="20577"/>
        <pc:sldMkLst>
          <pc:docMk/>
          <pc:sldMk cId="3024047765" sldId="7719"/>
        </pc:sldMkLst>
        <pc:spChg chg="mod">
          <ac:chgData name="SullivanM" userId="350d618f-92d9-45c2-831f-faece6ff0719" providerId="ADAL" clId="{8F77BE04-FF27-48D5-9E4B-3053040C5988}" dt="2022-09-11T02:09:08.261" v="3201" actId="20577"/>
          <ac:spMkLst>
            <pc:docMk/>
            <pc:sldMk cId="3024047765" sldId="7719"/>
            <ac:spMk id="18434" creationId="{C7D27934-BA8D-0729-FEBE-700E6E619618}"/>
          </ac:spMkLst>
        </pc:spChg>
      </pc:sldChg>
      <pc:sldChg chg="modSp add">
        <pc:chgData name="SullivanM" userId="350d618f-92d9-45c2-831f-faece6ff0719" providerId="ADAL" clId="{8F77BE04-FF27-48D5-9E4B-3053040C5988}" dt="2022-09-11T00:14:28.166" v="1200" actId="20577"/>
        <pc:sldMkLst>
          <pc:docMk/>
          <pc:sldMk cId="1527262318" sldId="7720"/>
        </pc:sldMkLst>
        <pc:spChg chg="mod">
          <ac:chgData name="SullivanM" userId="350d618f-92d9-45c2-831f-faece6ff0719" providerId="ADAL" clId="{8F77BE04-FF27-48D5-9E4B-3053040C5988}" dt="2022-09-11T00:14:28.166" v="1200" actId="20577"/>
          <ac:spMkLst>
            <pc:docMk/>
            <pc:sldMk cId="1527262318" sldId="7720"/>
            <ac:spMk id="18434" creationId="{C7D27934-BA8D-0729-FEBE-700E6E619618}"/>
          </ac:spMkLst>
        </pc:spChg>
      </pc:sldChg>
      <pc:sldChg chg="addSp delSp modSp add modAnim">
        <pc:chgData name="SullivanM" userId="350d618f-92d9-45c2-831f-faece6ff0719" providerId="ADAL" clId="{8F77BE04-FF27-48D5-9E4B-3053040C5988}" dt="2022-09-11T01:56:15.043" v="3034"/>
        <pc:sldMkLst>
          <pc:docMk/>
          <pc:sldMk cId="2135690056" sldId="7721"/>
        </pc:sldMkLst>
        <pc:spChg chg="add del">
          <ac:chgData name="SullivanM" userId="350d618f-92d9-45c2-831f-faece6ff0719" providerId="ADAL" clId="{8F77BE04-FF27-48D5-9E4B-3053040C5988}" dt="2022-09-11T00:16:35.709" v="1203"/>
          <ac:spMkLst>
            <pc:docMk/>
            <pc:sldMk cId="2135690056" sldId="7721"/>
            <ac:spMk id="2" creationId="{23ECECB1-1AED-40E9-8957-C366161DE224}"/>
          </ac:spMkLst>
        </pc:spChg>
        <pc:spChg chg="add mod">
          <ac:chgData name="SullivanM" userId="350d618f-92d9-45c2-831f-faece6ff0719" providerId="ADAL" clId="{8F77BE04-FF27-48D5-9E4B-3053040C5988}" dt="2022-09-11T01:55:56.525" v="3033" actId="207"/>
          <ac:spMkLst>
            <pc:docMk/>
            <pc:sldMk cId="2135690056" sldId="7721"/>
            <ac:spMk id="6" creationId="{C899286F-E979-4E5B-B6F7-2D5CEE2A6727}"/>
          </ac:spMkLst>
        </pc:spChg>
        <pc:picChg chg="add del mod modCrop">
          <ac:chgData name="SullivanM" userId="350d618f-92d9-45c2-831f-faece6ff0719" providerId="ADAL" clId="{8F77BE04-FF27-48D5-9E4B-3053040C5988}" dt="2022-09-11T00:18:43.757" v="1206" actId="478"/>
          <ac:picMkLst>
            <pc:docMk/>
            <pc:sldMk cId="2135690056" sldId="7721"/>
            <ac:picMk id="4" creationId="{E215287E-7466-446C-858E-F6887FC6710B}"/>
          </ac:picMkLst>
        </pc:picChg>
      </pc:sldChg>
      <pc:sldChg chg="addSp delSp modSp add delAnim">
        <pc:chgData name="SullivanM" userId="350d618f-92d9-45c2-831f-faece6ff0719" providerId="ADAL" clId="{8F77BE04-FF27-48D5-9E4B-3053040C5988}" dt="2022-09-11T01:56:51.540" v="3037" actId="1076"/>
        <pc:sldMkLst>
          <pc:docMk/>
          <pc:sldMk cId="4272768914" sldId="7722"/>
        </pc:sldMkLst>
        <pc:spChg chg="add mod">
          <ac:chgData name="SullivanM" userId="350d618f-92d9-45c2-831f-faece6ff0719" providerId="ADAL" clId="{8F77BE04-FF27-48D5-9E4B-3053040C5988}" dt="2022-09-11T01:56:51.540" v="3037" actId="1076"/>
          <ac:spMkLst>
            <pc:docMk/>
            <pc:sldMk cId="4272768914" sldId="7722"/>
            <ac:spMk id="4" creationId="{4A850394-20CA-49C6-A973-ACE622B85A93}"/>
          </ac:spMkLst>
        </pc:spChg>
        <pc:spChg chg="del">
          <ac:chgData name="SullivanM" userId="350d618f-92d9-45c2-831f-faece6ff0719" providerId="ADAL" clId="{8F77BE04-FF27-48D5-9E4B-3053040C5988}" dt="2022-09-11T00:40:06.167" v="1282" actId="478"/>
          <ac:spMkLst>
            <pc:docMk/>
            <pc:sldMk cId="4272768914" sldId="7722"/>
            <ac:spMk id="6" creationId="{C899286F-E979-4E5B-B6F7-2D5CEE2A6727}"/>
          </ac:spMkLst>
        </pc:spChg>
      </pc:sldChg>
      <pc:sldChg chg="delSp modSp add">
        <pc:chgData name="SullivanM" userId="350d618f-92d9-45c2-831f-faece6ff0719" providerId="ADAL" clId="{8F77BE04-FF27-48D5-9E4B-3053040C5988}" dt="2022-09-11T00:43:20.333" v="1393" actId="14100"/>
        <pc:sldMkLst>
          <pc:docMk/>
          <pc:sldMk cId="1487355907" sldId="7723"/>
        </pc:sldMkLst>
        <pc:spChg chg="del">
          <ac:chgData name="SullivanM" userId="350d618f-92d9-45c2-831f-faece6ff0719" providerId="ADAL" clId="{8F77BE04-FF27-48D5-9E4B-3053040C5988}" dt="2022-09-11T00:42:54.883" v="1365" actId="478"/>
          <ac:spMkLst>
            <pc:docMk/>
            <pc:sldMk cId="1487355907" sldId="7723"/>
            <ac:spMk id="4" creationId="{4A850394-20CA-49C6-A973-ACE622B85A93}"/>
          </ac:spMkLst>
        </pc:spChg>
        <pc:spChg chg="mod">
          <ac:chgData name="SullivanM" userId="350d618f-92d9-45c2-831f-faece6ff0719" providerId="ADAL" clId="{8F77BE04-FF27-48D5-9E4B-3053040C5988}" dt="2022-09-11T00:43:20.333" v="1393" actId="14100"/>
          <ac:spMkLst>
            <pc:docMk/>
            <pc:sldMk cId="1487355907" sldId="7723"/>
            <ac:spMk id="18434" creationId="{C7D27934-BA8D-0729-FEBE-700E6E619618}"/>
          </ac:spMkLst>
        </pc:spChg>
      </pc:sldChg>
      <pc:sldChg chg="modSp add ord modAnim">
        <pc:chgData name="SullivanM" userId="350d618f-92d9-45c2-831f-faece6ff0719" providerId="ADAL" clId="{8F77BE04-FF27-48D5-9E4B-3053040C5988}" dt="2022-09-11T01:57:52.808" v="3062"/>
        <pc:sldMkLst>
          <pc:docMk/>
          <pc:sldMk cId="3976356755" sldId="7724"/>
        </pc:sldMkLst>
        <pc:spChg chg="mod">
          <ac:chgData name="SullivanM" userId="350d618f-92d9-45c2-831f-faece6ff0719" providerId="ADAL" clId="{8F77BE04-FF27-48D5-9E4B-3053040C5988}" dt="2022-09-11T00:46:13.765" v="1496" actId="1076"/>
          <ac:spMkLst>
            <pc:docMk/>
            <pc:sldMk cId="3976356755" sldId="7724"/>
            <ac:spMk id="4" creationId="{4A850394-20CA-49C6-A973-ACE622B85A93}"/>
          </ac:spMkLst>
        </pc:spChg>
        <pc:spChg chg="mod">
          <ac:chgData name="SullivanM" userId="350d618f-92d9-45c2-831f-faece6ff0719" providerId="ADAL" clId="{8F77BE04-FF27-48D5-9E4B-3053040C5988}" dt="2022-09-11T01:57:03.625" v="3043" actId="20577"/>
          <ac:spMkLst>
            <pc:docMk/>
            <pc:sldMk cId="3976356755" sldId="7724"/>
            <ac:spMk id="18434" creationId="{C7D27934-BA8D-0729-FEBE-700E6E619618}"/>
          </ac:spMkLst>
        </pc:spChg>
      </pc:sldChg>
      <pc:sldChg chg="modSp add">
        <pc:chgData name="SullivanM" userId="350d618f-92d9-45c2-831f-faece6ff0719" providerId="ADAL" clId="{8F77BE04-FF27-48D5-9E4B-3053040C5988}" dt="2022-09-11T01:57:37.042" v="3057" actId="20577"/>
        <pc:sldMkLst>
          <pc:docMk/>
          <pc:sldMk cId="1981862802" sldId="7725"/>
        </pc:sldMkLst>
        <pc:spChg chg="mod">
          <ac:chgData name="SullivanM" userId="350d618f-92d9-45c2-831f-faece6ff0719" providerId="ADAL" clId="{8F77BE04-FF27-48D5-9E4B-3053040C5988}" dt="2022-09-11T00:46:42.151" v="1499" actId="14100"/>
          <ac:spMkLst>
            <pc:docMk/>
            <pc:sldMk cId="1981862802" sldId="7725"/>
            <ac:spMk id="4" creationId="{4A850394-20CA-49C6-A973-ACE622B85A93}"/>
          </ac:spMkLst>
        </pc:spChg>
        <pc:spChg chg="mod">
          <ac:chgData name="SullivanM" userId="350d618f-92d9-45c2-831f-faece6ff0719" providerId="ADAL" clId="{8F77BE04-FF27-48D5-9E4B-3053040C5988}" dt="2022-09-11T01:57:37.042" v="3057" actId="20577"/>
          <ac:spMkLst>
            <pc:docMk/>
            <pc:sldMk cId="1981862802" sldId="7725"/>
            <ac:spMk id="18434" creationId="{C7D27934-BA8D-0729-FEBE-700E6E619618}"/>
          </ac:spMkLst>
        </pc:spChg>
      </pc:sldChg>
      <pc:sldChg chg="addSp delSp modSp add delAnim modAnim">
        <pc:chgData name="SullivanM" userId="350d618f-92d9-45c2-831f-faece6ff0719" providerId="ADAL" clId="{8F77BE04-FF27-48D5-9E4B-3053040C5988}" dt="2022-09-11T02:10:15.288" v="3204" actId="478"/>
        <pc:sldMkLst>
          <pc:docMk/>
          <pc:sldMk cId="4158017793" sldId="7726"/>
        </pc:sldMkLst>
        <pc:spChg chg="mod">
          <ac:chgData name="SullivanM" userId="350d618f-92d9-45c2-831f-faece6ff0719" providerId="ADAL" clId="{8F77BE04-FF27-48D5-9E4B-3053040C5988}" dt="2022-09-11T02:10:06.376" v="3203" actId="207"/>
          <ac:spMkLst>
            <pc:docMk/>
            <pc:sldMk cId="4158017793" sldId="7726"/>
            <ac:spMk id="4" creationId="{4A850394-20CA-49C6-A973-ACE622B85A93}"/>
          </ac:spMkLst>
        </pc:spChg>
        <pc:spChg chg="add del mod">
          <ac:chgData name="SullivanM" userId="350d618f-92d9-45c2-831f-faece6ff0719" providerId="ADAL" clId="{8F77BE04-FF27-48D5-9E4B-3053040C5988}" dt="2022-09-11T02:10:15.288" v="3204" actId="478"/>
          <ac:spMkLst>
            <pc:docMk/>
            <pc:sldMk cId="4158017793" sldId="7726"/>
            <ac:spMk id="5" creationId="{666AB470-E396-4243-8D1D-92564FDB5DCA}"/>
          </ac:spMkLst>
        </pc:spChg>
        <pc:spChg chg="mod">
          <ac:chgData name="SullivanM" userId="350d618f-92d9-45c2-831f-faece6ff0719" providerId="ADAL" clId="{8F77BE04-FF27-48D5-9E4B-3053040C5988}" dt="2022-09-11T01:57:39.296" v="3059" actId="20577"/>
          <ac:spMkLst>
            <pc:docMk/>
            <pc:sldMk cId="4158017793" sldId="7726"/>
            <ac:spMk id="18434" creationId="{C7D27934-BA8D-0729-FEBE-700E6E619618}"/>
          </ac:spMkLst>
        </pc:spChg>
      </pc:sldChg>
      <pc:sldChg chg="modSp add">
        <pc:chgData name="SullivanM" userId="350d618f-92d9-45c2-831f-faece6ff0719" providerId="ADAL" clId="{8F77BE04-FF27-48D5-9E4B-3053040C5988}" dt="2022-09-11T01:57:41.783" v="3061" actId="20577"/>
        <pc:sldMkLst>
          <pc:docMk/>
          <pc:sldMk cId="2029089452" sldId="7727"/>
        </pc:sldMkLst>
        <pc:spChg chg="mod">
          <ac:chgData name="SullivanM" userId="350d618f-92d9-45c2-831f-faece6ff0719" providerId="ADAL" clId="{8F77BE04-FF27-48D5-9E4B-3053040C5988}" dt="2022-09-11T00:49:27.243" v="1652" actId="1037"/>
          <ac:spMkLst>
            <pc:docMk/>
            <pc:sldMk cId="2029089452" sldId="7727"/>
            <ac:spMk id="5" creationId="{666AB470-E396-4243-8D1D-92564FDB5DCA}"/>
          </ac:spMkLst>
        </pc:spChg>
        <pc:spChg chg="mod">
          <ac:chgData name="SullivanM" userId="350d618f-92d9-45c2-831f-faece6ff0719" providerId="ADAL" clId="{8F77BE04-FF27-48D5-9E4B-3053040C5988}" dt="2022-09-11T01:57:41.783" v="3061" actId="20577"/>
          <ac:spMkLst>
            <pc:docMk/>
            <pc:sldMk cId="2029089452" sldId="7727"/>
            <ac:spMk id="18434" creationId="{C7D27934-BA8D-0729-FEBE-700E6E619618}"/>
          </ac:spMkLst>
        </pc:spChg>
      </pc:sldChg>
      <pc:sldChg chg="addSp delSp modSp add modAnim">
        <pc:chgData name="SullivanM" userId="350d618f-92d9-45c2-831f-faece6ff0719" providerId="ADAL" clId="{8F77BE04-FF27-48D5-9E4B-3053040C5988}" dt="2022-09-11T01:58:25.164" v="3064"/>
        <pc:sldMkLst>
          <pc:docMk/>
          <pc:sldMk cId="337240068" sldId="7728"/>
        </pc:sldMkLst>
        <pc:spChg chg="del">
          <ac:chgData name="SullivanM" userId="350d618f-92d9-45c2-831f-faece6ff0719" providerId="ADAL" clId="{8F77BE04-FF27-48D5-9E4B-3053040C5988}" dt="2022-09-11T00:52:03.427" v="1779" actId="478"/>
          <ac:spMkLst>
            <pc:docMk/>
            <pc:sldMk cId="337240068" sldId="7728"/>
            <ac:spMk id="4" creationId="{4A850394-20CA-49C6-A973-ACE622B85A93}"/>
          </ac:spMkLst>
        </pc:spChg>
        <pc:spChg chg="del">
          <ac:chgData name="SullivanM" userId="350d618f-92d9-45c2-831f-faece6ff0719" providerId="ADAL" clId="{8F77BE04-FF27-48D5-9E4B-3053040C5988}" dt="2022-09-11T00:52:06.462" v="1780" actId="478"/>
          <ac:spMkLst>
            <pc:docMk/>
            <pc:sldMk cId="337240068" sldId="7728"/>
            <ac:spMk id="5" creationId="{666AB470-E396-4243-8D1D-92564FDB5DCA}"/>
          </ac:spMkLst>
        </pc:spChg>
        <pc:spChg chg="add del mod">
          <ac:chgData name="SullivanM" userId="350d618f-92d9-45c2-831f-faece6ff0719" providerId="ADAL" clId="{8F77BE04-FF27-48D5-9E4B-3053040C5988}" dt="2022-09-11T00:56:15.812" v="1958" actId="478"/>
          <ac:spMkLst>
            <pc:docMk/>
            <pc:sldMk cId="337240068" sldId="7728"/>
            <ac:spMk id="6" creationId="{51A96992-E304-4147-ABD4-819682B903F9}"/>
          </ac:spMkLst>
        </pc:spChg>
        <pc:spChg chg="mod">
          <ac:chgData name="SullivanM" userId="350d618f-92d9-45c2-831f-faece6ff0719" providerId="ADAL" clId="{8F77BE04-FF27-48D5-9E4B-3053040C5988}" dt="2022-09-11T01:14:46.449" v="2032"/>
          <ac:spMkLst>
            <pc:docMk/>
            <pc:sldMk cId="337240068" sldId="7728"/>
            <ac:spMk id="18434" creationId="{C7D27934-BA8D-0729-FEBE-700E6E619618}"/>
          </ac:spMkLst>
        </pc:spChg>
        <pc:cxnChg chg="add del mod">
          <ac:chgData name="SullivanM" userId="350d618f-92d9-45c2-831f-faece6ff0719" providerId="ADAL" clId="{8F77BE04-FF27-48D5-9E4B-3053040C5988}" dt="2022-09-11T00:56:20.839" v="1959" actId="478"/>
          <ac:cxnSpMkLst>
            <pc:docMk/>
            <pc:sldMk cId="337240068" sldId="7728"/>
            <ac:cxnSpMk id="3" creationId="{45642916-4687-4A59-9BDF-E67AABFF3EBE}"/>
          </ac:cxnSpMkLst>
        </pc:cxnChg>
        <pc:cxnChg chg="add del mod">
          <ac:chgData name="SullivanM" userId="350d618f-92d9-45c2-831f-faece6ff0719" providerId="ADAL" clId="{8F77BE04-FF27-48D5-9E4B-3053040C5988}" dt="2022-09-11T00:56:25.150" v="1960" actId="478"/>
          <ac:cxnSpMkLst>
            <pc:docMk/>
            <pc:sldMk cId="337240068" sldId="7728"/>
            <ac:cxnSpMk id="8" creationId="{F0B15708-2C02-4E30-8430-034FA387FB55}"/>
          </ac:cxnSpMkLst>
        </pc:cxnChg>
      </pc:sldChg>
      <pc:sldChg chg="addSp delSp modSp add modAnim">
        <pc:chgData name="SullivanM" userId="350d618f-92d9-45c2-831f-faece6ff0719" providerId="ADAL" clId="{8F77BE04-FF27-48D5-9E4B-3053040C5988}" dt="2022-09-11T01:58:30.217" v="3065"/>
        <pc:sldMkLst>
          <pc:docMk/>
          <pc:sldMk cId="1612127593" sldId="7729"/>
        </pc:sldMkLst>
        <pc:spChg chg="del mod">
          <ac:chgData name="SullivanM" userId="350d618f-92d9-45c2-831f-faece6ff0719" providerId="ADAL" clId="{8F77BE04-FF27-48D5-9E4B-3053040C5988}" dt="2022-09-11T01:19:43.801" v="2065" actId="478"/>
          <ac:spMkLst>
            <pc:docMk/>
            <pc:sldMk cId="1612127593" sldId="7729"/>
            <ac:spMk id="6" creationId="{51A96992-E304-4147-ABD4-819682B903F9}"/>
          </ac:spMkLst>
        </pc:spChg>
        <pc:spChg chg="add mod">
          <ac:chgData name="SullivanM" userId="350d618f-92d9-45c2-831f-faece6ff0719" providerId="ADAL" clId="{8F77BE04-FF27-48D5-9E4B-3053040C5988}" dt="2022-09-11T01:21:01.382" v="2088" actId="14100"/>
          <ac:spMkLst>
            <pc:docMk/>
            <pc:sldMk cId="1612127593" sldId="7729"/>
            <ac:spMk id="7" creationId="{08E4789F-95EF-4888-AFC5-430E82EFFBCB}"/>
          </ac:spMkLst>
        </pc:spChg>
        <pc:spChg chg="mod">
          <ac:chgData name="SullivanM" userId="350d618f-92d9-45c2-831f-faece6ff0719" providerId="ADAL" clId="{8F77BE04-FF27-48D5-9E4B-3053040C5988}" dt="2022-09-11T01:14:46.449" v="2032"/>
          <ac:spMkLst>
            <pc:docMk/>
            <pc:sldMk cId="1612127593" sldId="7729"/>
            <ac:spMk id="18434" creationId="{C7D27934-BA8D-0729-FEBE-700E6E619618}"/>
          </ac:spMkLst>
        </pc:spChg>
        <pc:cxnChg chg="mod">
          <ac:chgData name="SullivanM" userId="350d618f-92d9-45c2-831f-faece6ff0719" providerId="ADAL" clId="{8F77BE04-FF27-48D5-9E4B-3053040C5988}" dt="2022-09-11T01:15:09.010" v="2060" actId="1036"/>
          <ac:cxnSpMkLst>
            <pc:docMk/>
            <pc:sldMk cId="1612127593" sldId="7729"/>
            <ac:cxnSpMk id="3" creationId="{45642916-4687-4A59-9BDF-E67AABFF3EBE}"/>
          </ac:cxnSpMkLst>
        </pc:cxnChg>
        <pc:cxnChg chg="mod">
          <ac:chgData name="SullivanM" userId="350d618f-92d9-45c2-831f-faece6ff0719" providerId="ADAL" clId="{8F77BE04-FF27-48D5-9E4B-3053040C5988}" dt="2022-09-11T01:15:09.010" v="2060" actId="1036"/>
          <ac:cxnSpMkLst>
            <pc:docMk/>
            <pc:sldMk cId="1612127593" sldId="7729"/>
            <ac:cxnSpMk id="8" creationId="{F0B15708-2C02-4E30-8430-034FA387FB55}"/>
          </ac:cxnSpMkLst>
        </pc:cxnChg>
      </pc:sldChg>
      <pc:sldChg chg="addSp delSp modSp add">
        <pc:chgData name="SullivanM" userId="350d618f-92d9-45c2-831f-faece6ff0719" providerId="ADAL" clId="{8F77BE04-FF27-48D5-9E4B-3053040C5988}" dt="2022-09-11T01:15:23.172" v="2064" actId="1076"/>
        <pc:sldMkLst>
          <pc:docMk/>
          <pc:sldMk cId="3673509481" sldId="7730"/>
        </pc:sldMkLst>
        <pc:spChg chg="mod">
          <ac:chgData name="SullivanM" userId="350d618f-92d9-45c2-831f-faece6ff0719" providerId="ADAL" clId="{8F77BE04-FF27-48D5-9E4B-3053040C5988}" dt="2022-09-11T01:15:23.172" v="2064" actId="1076"/>
          <ac:spMkLst>
            <pc:docMk/>
            <pc:sldMk cId="3673509481" sldId="7730"/>
            <ac:spMk id="6" creationId="{51A96992-E304-4147-ABD4-819682B903F9}"/>
          </ac:spMkLst>
        </pc:spChg>
        <pc:spChg chg="mod">
          <ac:chgData name="SullivanM" userId="350d618f-92d9-45c2-831f-faece6ff0719" providerId="ADAL" clId="{8F77BE04-FF27-48D5-9E4B-3053040C5988}" dt="2022-09-11T01:14:46.449" v="2032"/>
          <ac:spMkLst>
            <pc:docMk/>
            <pc:sldMk cId="3673509481" sldId="7730"/>
            <ac:spMk id="18434" creationId="{C7D27934-BA8D-0729-FEBE-700E6E619618}"/>
          </ac:spMkLst>
        </pc:spChg>
        <pc:cxnChg chg="del">
          <ac:chgData name="SullivanM" userId="350d618f-92d9-45c2-831f-faece6ff0719" providerId="ADAL" clId="{8F77BE04-FF27-48D5-9E4B-3053040C5988}" dt="2022-09-11T01:15:14.339" v="2061" actId="478"/>
          <ac:cxnSpMkLst>
            <pc:docMk/>
            <pc:sldMk cId="3673509481" sldId="7730"/>
            <ac:cxnSpMk id="3" creationId="{45642916-4687-4A59-9BDF-E67AABFF3EBE}"/>
          </ac:cxnSpMkLst>
        </pc:cxnChg>
        <pc:cxnChg chg="add">
          <ac:chgData name="SullivanM" userId="350d618f-92d9-45c2-831f-faece6ff0719" providerId="ADAL" clId="{8F77BE04-FF27-48D5-9E4B-3053040C5988}" dt="2022-09-11T01:15:17.609" v="2063"/>
          <ac:cxnSpMkLst>
            <pc:docMk/>
            <pc:sldMk cId="3673509481" sldId="7730"/>
            <ac:cxnSpMk id="7" creationId="{F7C1907E-8CF8-46CF-9DB3-73B85450E39F}"/>
          </ac:cxnSpMkLst>
        </pc:cxnChg>
        <pc:cxnChg chg="del">
          <ac:chgData name="SullivanM" userId="350d618f-92d9-45c2-831f-faece6ff0719" providerId="ADAL" clId="{8F77BE04-FF27-48D5-9E4B-3053040C5988}" dt="2022-09-11T01:15:16.511" v="2062" actId="478"/>
          <ac:cxnSpMkLst>
            <pc:docMk/>
            <pc:sldMk cId="3673509481" sldId="7730"/>
            <ac:cxnSpMk id="8" creationId="{F0B15708-2C02-4E30-8430-034FA387FB55}"/>
          </ac:cxnSpMkLst>
        </pc:cxnChg>
        <pc:cxnChg chg="add">
          <ac:chgData name="SullivanM" userId="350d618f-92d9-45c2-831f-faece6ff0719" providerId="ADAL" clId="{8F77BE04-FF27-48D5-9E4B-3053040C5988}" dt="2022-09-11T01:15:17.609" v="2063"/>
          <ac:cxnSpMkLst>
            <pc:docMk/>
            <pc:sldMk cId="3673509481" sldId="7730"/>
            <ac:cxnSpMk id="9" creationId="{87B8F69F-087A-4EDE-9CCA-01A6919EABF9}"/>
          </ac:cxnSpMkLst>
        </pc:cxnChg>
      </pc:sldChg>
      <pc:sldChg chg="delSp modSp add modAnim">
        <pc:chgData name="SullivanM" userId="350d618f-92d9-45c2-831f-faece6ff0719" providerId="ADAL" clId="{8F77BE04-FF27-48D5-9E4B-3053040C5988}" dt="2022-09-11T02:00:14.470" v="3086" actId="20577"/>
        <pc:sldMkLst>
          <pc:docMk/>
          <pc:sldMk cId="4036569114" sldId="7731"/>
        </pc:sldMkLst>
        <pc:spChg chg="mod">
          <ac:chgData name="SullivanM" userId="350d618f-92d9-45c2-831f-faece6ff0719" providerId="ADAL" clId="{8F77BE04-FF27-48D5-9E4B-3053040C5988}" dt="2022-09-11T01:22:28.081" v="2120" actId="1076"/>
          <ac:spMkLst>
            <pc:docMk/>
            <pc:sldMk cId="4036569114" sldId="7731"/>
            <ac:spMk id="6" creationId="{51A96992-E304-4147-ABD4-819682B903F9}"/>
          </ac:spMkLst>
        </pc:spChg>
        <pc:spChg chg="mod">
          <ac:chgData name="SullivanM" userId="350d618f-92d9-45c2-831f-faece6ff0719" providerId="ADAL" clId="{8F77BE04-FF27-48D5-9E4B-3053040C5988}" dt="2022-09-11T02:00:14.470" v="3086" actId="20577"/>
          <ac:spMkLst>
            <pc:docMk/>
            <pc:sldMk cId="4036569114" sldId="7731"/>
            <ac:spMk id="18434" creationId="{C7D27934-BA8D-0729-FEBE-700E6E619618}"/>
          </ac:spMkLst>
        </pc:spChg>
        <pc:cxnChg chg="del">
          <ac:chgData name="SullivanM" userId="350d618f-92d9-45c2-831f-faece6ff0719" providerId="ADAL" clId="{8F77BE04-FF27-48D5-9E4B-3053040C5988}" dt="2022-09-11T01:21:51.845" v="2090" actId="478"/>
          <ac:cxnSpMkLst>
            <pc:docMk/>
            <pc:sldMk cId="4036569114" sldId="7731"/>
            <ac:cxnSpMk id="7" creationId="{F7C1907E-8CF8-46CF-9DB3-73B85450E39F}"/>
          </ac:cxnSpMkLst>
        </pc:cxnChg>
        <pc:cxnChg chg="del">
          <ac:chgData name="SullivanM" userId="350d618f-92d9-45c2-831f-faece6ff0719" providerId="ADAL" clId="{8F77BE04-FF27-48D5-9E4B-3053040C5988}" dt="2022-09-11T01:21:54.096" v="2091" actId="478"/>
          <ac:cxnSpMkLst>
            <pc:docMk/>
            <pc:sldMk cId="4036569114" sldId="7731"/>
            <ac:cxnSpMk id="9" creationId="{87B8F69F-087A-4EDE-9CCA-01A6919EABF9}"/>
          </ac:cxnSpMkLst>
        </pc:cxnChg>
      </pc:sldChg>
      <pc:sldChg chg="modSp add modAnim">
        <pc:chgData name="SullivanM" userId="350d618f-92d9-45c2-831f-faece6ff0719" providerId="ADAL" clId="{8F77BE04-FF27-48D5-9E4B-3053040C5988}" dt="2022-09-11T02:00:20.862" v="3090" actId="20577"/>
        <pc:sldMkLst>
          <pc:docMk/>
          <pc:sldMk cId="2845472786" sldId="7732"/>
        </pc:sldMkLst>
        <pc:spChg chg="mod">
          <ac:chgData name="SullivanM" userId="350d618f-92d9-45c2-831f-faece6ff0719" providerId="ADAL" clId="{8F77BE04-FF27-48D5-9E4B-3053040C5988}" dt="2022-09-11T01:25:53.166" v="2193" actId="5793"/>
          <ac:spMkLst>
            <pc:docMk/>
            <pc:sldMk cId="2845472786" sldId="7732"/>
            <ac:spMk id="6" creationId="{51A96992-E304-4147-ABD4-819682B903F9}"/>
          </ac:spMkLst>
        </pc:spChg>
        <pc:spChg chg="mod">
          <ac:chgData name="SullivanM" userId="350d618f-92d9-45c2-831f-faece6ff0719" providerId="ADAL" clId="{8F77BE04-FF27-48D5-9E4B-3053040C5988}" dt="2022-09-11T02:00:20.862" v="3090" actId="20577"/>
          <ac:spMkLst>
            <pc:docMk/>
            <pc:sldMk cId="2845472786" sldId="7732"/>
            <ac:spMk id="18434" creationId="{C7D27934-BA8D-0729-FEBE-700E6E619618}"/>
          </ac:spMkLst>
        </pc:spChg>
      </pc:sldChg>
      <pc:sldChg chg="addSp delSp modSp add modAnim">
        <pc:chgData name="SullivanM" userId="350d618f-92d9-45c2-831f-faece6ff0719" providerId="ADAL" clId="{8F77BE04-FF27-48D5-9E4B-3053040C5988}" dt="2022-09-11T02:00:28.228" v="3093" actId="20577"/>
        <pc:sldMkLst>
          <pc:docMk/>
          <pc:sldMk cId="4201676094" sldId="7733"/>
        </pc:sldMkLst>
        <pc:spChg chg="add mod">
          <ac:chgData name="SullivanM" userId="350d618f-92d9-45c2-831f-faece6ff0719" providerId="ADAL" clId="{8F77BE04-FF27-48D5-9E4B-3053040C5988}" dt="2022-09-11T01:28:34.384" v="2253" actId="14100"/>
          <ac:spMkLst>
            <pc:docMk/>
            <pc:sldMk cId="4201676094" sldId="7733"/>
            <ac:spMk id="4" creationId="{B9848086-1EF3-4477-B78E-D9B4C113D5AE}"/>
          </ac:spMkLst>
        </pc:spChg>
        <pc:spChg chg="del">
          <ac:chgData name="SullivanM" userId="350d618f-92d9-45c2-831f-faece6ff0719" providerId="ADAL" clId="{8F77BE04-FF27-48D5-9E4B-3053040C5988}" dt="2022-09-11T01:26:52.694" v="2226" actId="478"/>
          <ac:spMkLst>
            <pc:docMk/>
            <pc:sldMk cId="4201676094" sldId="7733"/>
            <ac:spMk id="6" creationId="{51A96992-E304-4147-ABD4-819682B903F9}"/>
          </ac:spMkLst>
        </pc:spChg>
        <pc:spChg chg="mod">
          <ac:chgData name="SullivanM" userId="350d618f-92d9-45c2-831f-faece6ff0719" providerId="ADAL" clId="{8F77BE04-FF27-48D5-9E4B-3053040C5988}" dt="2022-09-11T02:00:28.228" v="3093" actId="20577"/>
          <ac:spMkLst>
            <pc:docMk/>
            <pc:sldMk cId="4201676094" sldId="7733"/>
            <ac:spMk id="18434" creationId="{C7D27934-BA8D-0729-FEBE-700E6E619618}"/>
          </ac:spMkLst>
        </pc:spChg>
      </pc:sldChg>
      <pc:sldChg chg="modSp add">
        <pc:chgData name="SullivanM" userId="350d618f-92d9-45c2-831f-faece6ff0719" providerId="ADAL" clId="{8F77BE04-FF27-48D5-9E4B-3053040C5988}" dt="2022-09-11T02:00:32.719" v="3096" actId="20577"/>
        <pc:sldMkLst>
          <pc:docMk/>
          <pc:sldMk cId="2985473282" sldId="7734"/>
        </pc:sldMkLst>
        <pc:spChg chg="mod">
          <ac:chgData name="SullivanM" userId="350d618f-92d9-45c2-831f-faece6ff0719" providerId="ADAL" clId="{8F77BE04-FF27-48D5-9E4B-3053040C5988}" dt="2022-09-11T01:28:55.592" v="2255" actId="113"/>
          <ac:spMkLst>
            <pc:docMk/>
            <pc:sldMk cId="2985473282" sldId="7734"/>
            <ac:spMk id="4" creationId="{B9848086-1EF3-4477-B78E-D9B4C113D5AE}"/>
          </ac:spMkLst>
        </pc:spChg>
        <pc:spChg chg="mod">
          <ac:chgData name="SullivanM" userId="350d618f-92d9-45c2-831f-faece6ff0719" providerId="ADAL" clId="{8F77BE04-FF27-48D5-9E4B-3053040C5988}" dt="2022-09-11T02:00:32.719" v="3096" actId="20577"/>
          <ac:spMkLst>
            <pc:docMk/>
            <pc:sldMk cId="2985473282" sldId="7734"/>
            <ac:spMk id="18434" creationId="{C7D27934-BA8D-0729-FEBE-700E6E619618}"/>
          </ac:spMkLst>
        </pc:spChg>
      </pc:sldChg>
      <pc:sldChg chg="modSp add">
        <pc:chgData name="SullivanM" userId="350d618f-92d9-45c2-831f-faece6ff0719" providerId="ADAL" clId="{8F77BE04-FF27-48D5-9E4B-3053040C5988}" dt="2022-09-11T02:00:40.732" v="3099" actId="20577"/>
        <pc:sldMkLst>
          <pc:docMk/>
          <pc:sldMk cId="2146341933" sldId="7735"/>
        </pc:sldMkLst>
        <pc:spChg chg="mod">
          <ac:chgData name="SullivanM" userId="350d618f-92d9-45c2-831f-faece6ff0719" providerId="ADAL" clId="{8F77BE04-FF27-48D5-9E4B-3053040C5988}" dt="2022-09-11T01:29:55.434" v="2263" actId="5793"/>
          <ac:spMkLst>
            <pc:docMk/>
            <pc:sldMk cId="2146341933" sldId="7735"/>
            <ac:spMk id="4" creationId="{B9848086-1EF3-4477-B78E-D9B4C113D5AE}"/>
          </ac:spMkLst>
        </pc:spChg>
        <pc:spChg chg="mod">
          <ac:chgData name="SullivanM" userId="350d618f-92d9-45c2-831f-faece6ff0719" providerId="ADAL" clId="{8F77BE04-FF27-48D5-9E4B-3053040C5988}" dt="2022-09-11T02:00:40.732" v="3099" actId="20577"/>
          <ac:spMkLst>
            <pc:docMk/>
            <pc:sldMk cId="2146341933" sldId="7735"/>
            <ac:spMk id="18434" creationId="{C7D27934-BA8D-0729-FEBE-700E6E619618}"/>
          </ac:spMkLst>
        </pc:spChg>
      </pc:sldChg>
      <pc:sldChg chg="modSp add">
        <pc:chgData name="SullivanM" userId="350d618f-92d9-45c2-831f-faece6ff0719" providerId="ADAL" clId="{8F77BE04-FF27-48D5-9E4B-3053040C5988}" dt="2022-09-11T02:00:46.716" v="3102" actId="20577"/>
        <pc:sldMkLst>
          <pc:docMk/>
          <pc:sldMk cId="2907668749" sldId="7736"/>
        </pc:sldMkLst>
        <pc:spChg chg="mod">
          <ac:chgData name="SullivanM" userId="350d618f-92d9-45c2-831f-faece6ff0719" providerId="ADAL" clId="{8F77BE04-FF27-48D5-9E4B-3053040C5988}" dt="2022-09-11T01:30:16.812" v="2266" actId="20577"/>
          <ac:spMkLst>
            <pc:docMk/>
            <pc:sldMk cId="2907668749" sldId="7736"/>
            <ac:spMk id="4" creationId="{B9848086-1EF3-4477-B78E-D9B4C113D5AE}"/>
          </ac:spMkLst>
        </pc:spChg>
        <pc:spChg chg="mod">
          <ac:chgData name="SullivanM" userId="350d618f-92d9-45c2-831f-faece6ff0719" providerId="ADAL" clId="{8F77BE04-FF27-48D5-9E4B-3053040C5988}" dt="2022-09-11T02:00:46.716" v="3102" actId="20577"/>
          <ac:spMkLst>
            <pc:docMk/>
            <pc:sldMk cId="2907668749" sldId="7736"/>
            <ac:spMk id="18434" creationId="{C7D27934-BA8D-0729-FEBE-700E6E619618}"/>
          </ac:spMkLst>
        </pc:spChg>
      </pc:sldChg>
      <pc:sldChg chg="modSp add modAnim">
        <pc:chgData name="SullivanM" userId="350d618f-92d9-45c2-831f-faece6ff0719" providerId="ADAL" clId="{8F77BE04-FF27-48D5-9E4B-3053040C5988}" dt="2022-09-11T02:00:52.116" v="3105" actId="20577"/>
        <pc:sldMkLst>
          <pc:docMk/>
          <pc:sldMk cId="1009791808" sldId="7737"/>
        </pc:sldMkLst>
        <pc:spChg chg="mod">
          <ac:chgData name="SullivanM" userId="350d618f-92d9-45c2-831f-faece6ff0719" providerId="ADAL" clId="{8F77BE04-FF27-48D5-9E4B-3053040C5988}" dt="2022-09-11T01:31:58.076" v="2275" actId="113"/>
          <ac:spMkLst>
            <pc:docMk/>
            <pc:sldMk cId="1009791808" sldId="7737"/>
            <ac:spMk id="4" creationId="{B9848086-1EF3-4477-B78E-D9B4C113D5AE}"/>
          </ac:spMkLst>
        </pc:spChg>
        <pc:spChg chg="mod">
          <ac:chgData name="SullivanM" userId="350d618f-92d9-45c2-831f-faece6ff0719" providerId="ADAL" clId="{8F77BE04-FF27-48D5-9E4B-3053040C5988}" dt="2022-09-11T02:00:52.116" v="3105" actId="20577"/>
          <ac:spMkLst>
            <pc:docMk/>
            <pc:sldMk cId="1009791808" sldId="7737"/>
            <ac:spMk id="18434" creationId="{C7D27934-BA8D-0729-FEBE-700E6E619618}"/>
          </ac:spMkLst>
        </pc:spChg>
      </pc:sldChg>
      <pc:sldChg chg="addSp delSp modSp add">
        <pc:chgData name="SullivanM" userId="350d618f-92d9-45c2-831f-faece6ff0719" providerId="ADAL" clId="{8F77BE04-FF27-48D5-9E4B-3053040C5988}" dt="2022-09-11T02:01:02.861" v="3112" actId="20577"/>
        <pc:sldMkLst>
          <pc:docMk/>
          <pc:sldMk cId="1336930890" sldId="7738"/>
        </pc:sldMkLst>
        <pc:spChg chg="mod">
          <ac:chgData name="SullivanM" userId="350d618f-92d9-45c2-831f-faece6ff0719" providerId="ADAL" clId="{8F77BE04-FF27-48D5-9E4B-3053040C5988}" dt="2022-09-11T01:38:39.995" v="2389" actId="1036"/>
          <ac:spMkLst>
            <pc:docMk/>
            <pc:sldMk cId="1336930890" sldId="7738"/>
            <ac:spMk id="4" creationId="{B9848086-1EF3-4477-B78E-D9B4C113D5AE}"/>
          </ac:spMkLst>
        </pc:spChg>
        <pc:spChg chg="add del mod">
          <ac:chgData name="SullivanM" userId="350d618f-92d9-45c2-831f-faece6ff0719" providerId="ADAL" clId="{8F77BE04-FF27-48D5-9E4B-3053040C5988}" dt="2022-09-11T01:39:36.906" v="2392"/>
          <ac:spMkLst>
            <pc:docMk/>
            <pc:sldMk cId="1336930890" sldId="7738"/>
            <ac:spMk id="5" creationId="{149A2FB8-5E4C-4D23-A19A-29D5D86A52C9}"/>
          </ac:spMkLst>
        </pc:spChg>
        <pc:spChg chg="mod">
          <ac:chgData name="SullivanM" userId="350d618f-92d9-45c2-831f-faece6ff0719" providerId="ADAL" clId="{8F77BE04-FF27-48D5-9E4B-3053040C5988}" dt="2022-09-11T02:01:02.861" v="3112" actId="20577"/>
          <ac:spMkLst>
            <pc:docMk/>
            <pc:sldMk cId="1336930890" sldId="7738"/>
            <ac:spMk id="18434" creationId="{C7D27934-BA8D-0729-FEBE-700E6E619618}"/>
          </ac:spMkLst>
        </pc:spChg>
      </pc:sldChg>
      <pc:sldChg chg="addSp delSp modSp add modAnim">
        <pc:chgData name="SullivanM" userId="350d618f-92d9-45c2-831f-faece6ff0719" providerId="ADAL" clId="{8F77BE04-FF27-48D5-9E4B-3053040C5988}" dt="2022-09-11T02:02:47.955" v="3122"/>
        <pc:sldMkLst>
          <pc:docMk/>
          <pc:sldMk cId="1818689029" sldId="7739"/>
        </pc:sldMkLst>
        <pc:spChg chg="del">
          <ac:chgData name="SullivanM" userId="350d618f-92d9-45c2-831f-faece6ff0719" providerId="ADAL" clId="{8F77BE04-FF27-48D5-9E4B-3053040C5988}" dt="2022-09-11T01:38:52.585" v="2390" actId="478"/>
          <ac:spMkLst>
            <pc:docMk/>
            <pc:sldMk cId="1818689029" sldId="7739"/>
            <ac:spMk id="4" creationId="{B9848086-1EF3-4477-B78E-D9B4C113D5AE}"/>
          </ac:spMkLst>
        </pc:spChg>
        <pc:spChg chg="add">
          <ac:chgData name="SullivanM" userId="350d618f-92d9-45c2-831f-faece6ff0719" providerId="ADAL" clId="{8F77BE04-FF27-48D5-9E4B-3053040C5988}" dt="2022-09-11T01:38:53.398" v="2391"/>
          <ac:spMkLst>
            <pc:docMk/>
            <pc:sldMk cId="1818689029" sldId="7739"/>
            <ac:spMk id="5" creationId="{407926E3-AEC1-4C07-B804-1E16FCE31210}"/>
          </ac:spMkLst>
        </pc:spChg>
        <pc:spChg chg="add mod">
          <ac:chgData name="SullivanM" userId="350d618f-92d9-45c2-831f-faece6ff0719" providerId="ADAL" clId="{8F77BE04-FF27-48D5-9E4B-3053040C5988}" dt="2022-09-11T01:39:44.195" v="2396" actId="1036"/>
          <ac:spMkLst>
            <pc:docMk/>
            <pc:sldMk cId="1818689029" sldId="7739"/>
            <ac:spMk id="6" creationId="{35679B2C-F180-476F-898A-548ED3986E65}"/>
          </ac:spMkLst>
        </pc:spChg>
        <pc:spChg chg="mod">
          <ac:chgData name="SullivanM" userId="350d618f-92d9-45c2-831f-faece6ff0719" providerId="ADAL" clId="{8F77BE04-FF27-48D5-9E4B-3053040C5988}" dt="2022-09-11T02:01:22.345" v="3118" actId="20577"/>
          <ac:spMkLst>
            <pc:docMk/>
            <pc:sldMk cId="1818689029" sldId="7739"/>
            <ac:spMk id="18434" creationId="{C7D27934-BA8D-0729-FEBE-700E6E619618}"/>
          </ac:spMkLst>
        </pc:spChg>
      </pc:sldChg>
      <pc:sldChg chg="modSp add">
        <pc:chgData name="SullivanM" userId="350d618f-92d9-45c2-831f-faece6ff0719" providerId="ADAL" clId="{8F77BE04-FF27-48D5-9E4B-3053040C5988}" dt="2022-09-11T02:01:16.235" v="3115" actId="20577"/>
        <pc:sldMkLst>
          <pc:docMk/>
          <pc:sldMk cId="2405309871" sldId="7740"/>
        </pc:sldMkLst>
        <pc:spChg chg="mod">
          <ac:chgData name="SullivanM" userId="350d618f-92d9-45c2-831f-faece6ff0719" providerId="ADAL" clId="{8F77BE04-FF27-48D5-9E4B-3053040C5988}" dt="2022-09-11T02:01:16.235" v="3115" actId="20577"/>
          <ac:spMkLst>
            <pc:docMk/>
            <pc:sldMk cId="2405309871" sldId="7740"/>
            <ac:spMk id="18434" creationId="{C7D27934-BA8D-0729-FEBE-700E6E619618}"/>
          </ac:spMkLst>
        </pc:spChg>
      </pc:sldChg>
      <pc:sldChg chg="delSp modSp add">
        <pc:chgData name="SullivanM" userId="350d618f-92d9-45c2-831f-faece6ff0719" providerId="ADAL" clId="{8F77BE04-FF27-48D5-9E4B-3053040C5988}" dt="2022-09-11T02:01:31.949" v="3121" actId="20577"/>
        <pc:sldMkLst>
          <pc:docMk/>
          <pc:sldMk cId="2219477084" sldId="7741"/>
        </pc:sldMkLst>
        <pc:spChg chg="mod">
          <ac:chgData name="SullivanM" userId="350d618f-92d9-45c2-831f-faece6ff0719" providerId="ADAL" clId="{8F77BE04-FF27-48D5-9E4B-3053040C5988}" dt="2022-09-11T01:43:22.901" v="2454" actId="14100"/>
          <ac:spMkLst>
            <pc:docMk/>
            <pc:sldMk cId="2219477084" sldId="7741"/>
            <ac:spMk id="5" creationId="{407926E3-AEC1-4C07-B804-1E16FCE31210}"/>
          </ac:spMkLst>
        </pc:spChg>
        <pc:spChg chg="del">
          <ac:chgData name="SullivanM" userId="350d618f-92d9-45c2-831f-faece6ff0719" providerId="ADAL" clId="{8F77BE04-FF27-48D5-9E4B-3053040C5988}" dt="2022-09-11T01:43:00.289" v="2404" actId="478"/>
          <ac:spMkLst>
            <pc:docMk/>
            <pc:sldMk cId="2219477084" sldId="7741"/>
            <ac:spMk id="6" creationId="{35679B2C-F180-476F-898A-548ED3986E65}"/>
          </ac:spMkLst>
        </pc:spChg>
        <pc:spChg chg="mod">
          <ac:chgData name="SullivanM" userId="350d618f-92d9-45c2-831f-faece6ff0719" providerId="ADAL" clId="{8F77BE04-FF27-48D5-9E4B-3053040C5988}" dt="2022-09-11T02:01:31.949" v="3121" actId="20577"/>
          <ac:spMkLst>
            <pc:docMk/>
            <pc:sldMk cId="2219477084" sldId="7741"/>
            <ac:spMk id="18434" creationId="{C7D27934-BA8D-0729-FEBE-700E6E619618}"/>
          </ac:spMkLst>
        </pc:spChg>
      </pc:sldChg>
      <pc:sldChg chg="delSp modSp add modAnim">
        <pc:chgData name="SullivanM" userId="350d618f-92d9-45c2-831f-faece6ff0719" providerId="ADAL" clId="{8F77BE04-FF27-48D5-9E4B-3053040C5988}" dt="2022-09-11T02:14:20.288" v="3336" actId="14100"/>
        <pc:sldMkLst>
          <pc:docMk/>
          <pc:sldMk cId="161824940" sldId="7742"/>
        </pc:sldMkLst>
        <pc:spChg chg="del">
          <ac:chgData name="SullivanM" userId="350d618f-92d9-45c2-831f-faece6ff0719" providerId="ADAL" clId="{8F77BE04-FF27-48D5-9E4B-3053040C5988}" dt="2022-09-11T01:44:42.095" v="2554" actId="478"/>
          <ac:spMkLst>
            <pc:docMk/>
            <pc:sldMk cId="161824940" sldId="7742"/>
            <ac:spMk id="5" creationId="{407926E3-AEC1-4C07-B804-1E16FCE31210}"/>
          </ac:spMkLst>
        </pc:spChg>
        <pc:spChg chg="mod">
          <ac:chgData name="SullivanM" userId="350d618f-92d9-45c2-831f-faece6ff0719" providerId="ADAL" clId="{8F77BE04-FF27-48D5-9E4B-3053040C5988}" dt="2022-09-11T02:14:20.288" v="3336" actId="14100"/>
          <ac:spMkLst>
            <pc:docMk/>
            <pc:sldMk cId="161824940" sldId="7742"/>
            <ac:spMk id="18434" creationId="{C7D27934-BA8D-0729-FEBE-700E6E619618}"/>
          </ac:spMkLst>
        </pc:spChg>
      </pc:sldChg>
      <pc:sldChg chg="modSp add modAnim modNotesTx">
        <pc:chgData name="SullivanM" userId="350d618f-92d9-45c2-831f-faece6ff0719" providerId="ADAL" clId="{8F77BE04-FF27-48D5-9E4B-3053040C5988}" dt="2022-09-11T02:23:14.916" v="3530" actId="20577"/>
        <pc:sldMkLst>
          <pc:docMk/>
          <pc:sldMk cId="1330543267" sldId="7743"/>
        </pc:sldMkLst>
        <pc:spChg chg="mod">
          <ac:chgData name="SullivanM" userId="350d618f-92d9-45c2-831f-faece6ff0719" providerId="ADAL" clId="{8F77BE04-FF27-48D5-9E4B-3053040C5988}" dt="2022-09-11T02:23:14.916" v="3530" actId="20577"/>
          <ac:spMkLst>
            <pc:docMk/>
            <pc:sldMk cId="1330543267" sldId="7743"/>
            <ac:spMk id="18434" creationId="{C7D27934-BA8D-0729-FEBE-700E6E619618}"/>
          </ac:spMkLst>
        </pc:spChg>
      </pc:sldChg>
      <pc:sldChg chg="add modAnim">
        <pc:chgData name="SullivanM" userId="350d618f-92d9-45c2-831f-faece6ff0719" providerId="ADAL" clId="{8F77BE04-FF27-48D5-9E4B-3053040C5988}" dt="2022-09-11T01:56:20.601" v="3035"/>
        <pc:sldMkLst>
          <pc:docMk/>
          <pc:sldMk cId="1660258758" sldId="7744"/>
        </pc:sldMkLst>
      </pc:sldChg>
      <pc:sldChg chg="add">
        <pc:chgData name="SullivanM" userId="350d618f-92d9-45c2-831f-faece6ff0719" providerId="ADAL" clId="{8F77BE04-FF27-48D5-9E4B-3053040C5988}" dt="2022-09-11T02:05:42.577" v="3195"/>
        <pc:sldMkLst>
          <pc:docMk/>
          <pc:sldMk cId="981395700" sldId="7745"/>
        </pc:sldMkLst>
      </pc:sldChg>
      <pc:sldChg chg="modSp add">
        <pc:chgData name="SullivanM" userId="350d618f-92d9-45c2-831f-faece6ff0719" providerId="ADAL" clId="{8F77BE04-FF27-48D5-9E4B-3053040C5988}" dt="2022-09-11T02:07:39.835" v="3200" actId="207"/>
        <pc:sldMkLst>
          <pc:docMk/>
          <pc:sldMk cId="1342680974" sldId="7746"/>
        </pc:sldMkLst>
        <pc:spChg chg="mod">
          <ac:chgData name="SullivanM" userId="350d618f-92d9-45c2-831f-faece6ff0719" providerId="ADAL" clId="{8F77BE04-FF27-48D5-9E4B-3053040C5988}" dt="2022-09-11T02:07:39.835" v="3200" actId="207"/>
          <ac:spMkLst>
            <pc:docMk/>
            <pc:sldMk cId="1342680974" sldId="7746"/>
            <ac:spMk id="18434" creationId="{C7D27934-BA8D-0729-FEBE-700E6E619618}"/>
          </ac:spMkLst>
        </pc:spChg>
      </pc:sldChg>
      <pc:sldChg chg="add modAnim">
        <pc:chgData name="SullivanM" userId="350d618f-92d9-45c2-831f-faece6ff0719" providerId="ADAL" clId="{8F77BE04-FF27-48D5-9E4B-3053040C5988}" dt="2022-09-11T02:10:37.025" v="3208"/>
        <pc:sldMkLst>
          <pc:docMk/>
          <pc:sldMk cId="293209039" sldId="7747"/>
        </pc:sldMkLst>
      </pc:sldChg>
      <pc:sldChg chg="delSp add ord delAnim">
        <pc:chgData name="SullivanM" userId="350d618f-92d9-45c2-831f-faece6ff0719" providerId="ADAL" clId="{8F77BE04-FF27-48D5-9E4B-3053040C5988}" dt="2022-09-11T02:10:30.450" v="3207"/>
        <pc:sldMkLst>
          <pc:docMk/>
          <pc:sldMk cId="1758723178" sldId="7748"/>
        </pc:sldMkLst>
        <pc:spChg chg="del">
          <ac:chgData name="SullivanM" userId="350d618f-92d9-45c2-831f-faece6ff0719" providerId="ADAL" clId="{8F77BE04-FF27-48D5-9E4B-3053040C5988}" dt="2022-09-11T02:10:26.820" v="3206" actId="478"/>
          <ac:spMkLst>
            <pc:docMk/>
            <pc:sldMk cId="1758723178" sldId="7748"/>
            <ac:spMk id="5" creationId="{666AB470-E396-4243-8D1D-92564FDB5DCA}"/>
          </ac:spMkLst>
        </pc:spChg>
      </pc:sldChg>
      <pc:sldChg chg="modSp add modAnim">
        <pc:chgData name="SullivanM" userId="350d618f-92d9-45c2-831f-faece6ff0719" providerId="ADAL" clId="{8F77BE04-FF27-48D5-9E4B-3053040C5988}" dt="2022-09-11T02:11:29.091" v="3216" actId="114"/>
        <pc:sldMkLst>
          <pc:docMk/>
          <pc:sldMk cId="1056244086" sldId="7749"/>
        </pc:sldMkLst>
        <pc:spChg chg="mod">
          <ac:chgData name="SullivanM" userId="350d618f-92d9-45c2-831f-faece6ff0719" providerId="ADAL" clId="{8F77BE04-FF27-48D5-9E4B-3053040C5988}" dt="2022-09-11T02:11:29.091" v="3216" actId="114"/>
          <ac:spMkLst>
            <pc:docMk/>
            <pc:sldMk cId="1056244086" sldId="7749"/>
            <ac:spMk id="4" creationId="{B9848086-1EF3-4477-B78E-D9B4C113D5AE}"/>
          </ac:spMkLst>
        </pc:spChg>
      </pc:sldChg>
      <pc:sldChg chg="modSp add">
        <pc:chgData name="SullivanM" userId="350d618f-92d9-45c2-831f-faece6ff0719" providerId="ADAL" clId="{8F77BE04-FF27-48D5-9E4B-3053040C5988}" dt="2022-09-11T02:51:05.309" v="3588" actId="6549"/>
        <pc:sldMkLst>
          <pc:docMk/>
          <pc:sldMk cId="2956376877" sldId="7750"/>
        </pc:sldMkLst>
        <pc:spChg chg="mod">
          <ac:chgData name="SullivanM" userId="350d618f-92d9-45c2-831f-faece6ff0719" providerId="ADAL" clId="{8F77BE04-FF27-48D5-9E4B-3053040C5988}" dt="2022-09-11T02:51:05.309" v="3588" actId="6549"/>
          <ac:spMkLst>
            <pc:docMk/>
            <pc:sldMk cId="2956376877" sldId="7750"/>
            <ac:spMk id="3" creationId="{265F9A9D-50FC-4FB1-BAFF-D492CE5ECDFE}"/>
          </ac:spMkLst>
        </pc:spChg>
      </pc:sldChg>
      <pc:sldChg chg="addSp modSp add modAnim">
        <pc:chgData name="SullivanM" userId="350d618f-92d9-45c2-831f-faece6ff0719" providerId="ADAL" clId="{8F77BE04-FF27-48D5-9E4B-3053040C5988}" dt="2022-09-11T03:32:37.208" v="3672" actId="1037"/>
        <pc:sldMkLst>
          <pc:docMk/>
          <pc:sldMk cId="3375726699" sldId="7751"/>
        </pc:sldMkLst>
        <pc:spChg chg="add mod">
          <ac:chgData name="SullivanM" userId="350d618f-92d9-45c2-831f-faece6ff0719" providerId="ADAL" clId="{8F77BE04-FF27-48D5-9E4B-3053040C5988}" dt="2022-09-11T03:32:37.208" v="3672" actId="1037"/>
          <ac:spMkLst>
            <pc:docMk/>
            <pc:sldMk cId="3375726699" sldId="7751"/>
            <ac:spMk id="3" creationId="{40877484-66AA-4699-861C-B5C2F299DA97}"/>
          </ac:spMkLst>
        </pc:spChg>
      </pc:sldChg>
      <pc:sldChg chg="delSp add delAnim">
        <pc:chgData name="SullivanM" userId="350d618f-92d9-45c2-831f-faece6ff0719" providerId="ADAL" clId="{8F77BE04-FF27-48D5-9E4B-3053040C5988}" dt="2022-09-11T03:33:28.126" v="3674" actId="478"/>
        <pc:sldMkLst>
          <pc:docMk/>
          <pc:sldMk cId="3740174797" sldId="7752"/>
        </pc:sldMkLst>
        <pc:spChg chg="del">
          <ac:chgData name="SullivanM" userId="350d618f-92d9-45c2-831f-faece6ff0719" providerId="ADAL" clId="{8F77BE04-FF27-48D5-9E4B-3053040C5988}" dt="2022-09-11T03:33:28.126" v="3674" actId="478"/>
          <ac:spMkLst>
            <pc:docMk/>
            <pc:sldMk cId="3740174797" sldId="7752"/>
            <ac:spMk id="3" creationId="{40877484-66AA-4699-861C-B5C2F299DA97}"/>
          </ac:spMkLst>
        </pc:spChg>
      </pc:sldChg>
    </pc:docChg>
  </pc:docChgLst>
  <pc:docChgLst>
    <pc:chgData name="SullivanM" userId="350d618f-92d9-45c2-831f-faece6ff0719" providerId="ADAL" clId="{E2B11A33-3BBF-4517-8A36-65B80B395B52}"/>
    <pc:docChg chg="undo custSel addSld delSld modSld sldOrd">
      <pc:chgData name="SullivanM" userId="350d618f-92d9-45c2-831f-faece6ff0719" providerId="ADAL" clId="{E2B11A33-3BBF-4517-8A36-65B80B395B52}" dt="2022-08-21T02:50:38.062" v="3554" actId="5793"/>
      <pc:docMkLst>
        <pc:docMk/>
      </pc:docMkLst>
      <pc:sldChg chg="modSp">
        <pc:chgData name="SullivanM" userId="350d618f-92d9-45c2-831f-faece6ff0719" providerId="ADAL" clId="{E2B11A33-3BBF-4517-8A36-65B80B395B52}" dt="2022-08-20T23:46:54.585" v="43" actId="20577"/>
        <pc:sldMkLst>
          <pc:docMk/>
          <pc:sldMk cId="0" sldId="4158"/>
        </pc:sldMkLst>
        <pc:spChg chg="mod">
          <ac:chgData name="SullivanM" userId="350d618f-92d9-45c2-831f-faece6ff0719" providerId="ADAL" clId="{E2B11A33-3BBF-4517-8A36-65B80B395B52}" dt="2022-08-20T23:46:54.585" v="43" actId="20577"/>
          <ac:spMkLst>
            <pc:docMk/>
            <pc:sldMk cId="0" sldId="4158"/>
            <ac:spMk id="14339" creationId="{AEA5E58C-00BC-CB1E-8AA9-5B51CC0A3CCD}"/>
          </ac:spMkLst>
        </pc:spChg>
      </pc:sldChg>
      <pc:sldChg chg="modSp add ord modAnim">
        <pc:chgData name="SullivanM" userId="350d618f-92d9-45c2-831f-faece6ff0719" providerId="ADAL" clId="{E2B11A33-3BBF-4517-8A36-65B80B395B52}" dt="2022-08-21T02:19:07.255" v="3386"/>
        <pc:sldMkLst>
          <pc:docMk/>
          <pc:sldMk cId="2065500747" sldId="7627"/>
        </pc:sldMkLst>
        <pc:spChg chg="mod">
          <ac:chgData name="SullivanM" userId="350d618f-92d9-45c2-831f-faece6ff0719" providerId="ADAL" clId="{E2B11A33-3BBF-4517-8A36-65B80B395B52}" dt="2022-08-21T00:03:05.299" v="719" actId="20577"/>
          <ac:spMkLst>
            <pc:docMk/>
            <pc:sldMk cId="2065500747" sldId="7627"/>
            <ac:spMk id="18434" creationId="{C7D27934-BA8D-0729-FEBE-700E6E619618}"/>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xmlns="" id="{0786F43C-0AB3-4BA7-8721-85776655CA5A}"/>
              </a:ext>
            </a:extLst>
          </p:cNvPr>
          <p:cNvSpPr>
            <a:spLocks noGrp="1"/>
          </p:cNvSpPr>
          <p:nvPr>
            <p:ph type="hdr" sz="quarter"/>
          </p:nvPr>
        </p:nvSpPr>
        <p:spPr>
          <a:xfrm>
            <a:off x="0" y="0"/>
            <a:ext cx="2971800" cy="457200"/>
          </a:xfrm>
          <a:prstGeom prst="rect">
            <a:avLst/>
          </a:prstGeom>
        </p:spPr>
        <p:txBody>
          <a:bodyPr vert="horz" lIns="91440" tIns="45720" rIns="91440" bIns="45720" rtlCol="0"/>
          <a:lstStyle>
            <a:lvl1pPr algn="l" eaLnBrk="1" hangingPunct="1">
              <a:defRPr sz="1200">
                <a:latin typeface="Arial" charset="0"/>
                <a:cs typeface="Arial" charset="0"/>
              </a:defRPr>
            </a:lvl1pPr>
          </a:lstStyle>
          <a:p>
            <a:pPr>
              <a:defRPr/>
            </a:pPr>
            <a:endParaRPr lang="en-US"/>
          </a:p>
        </p:txBody>
      </p:sp>
      <p:sp>
        <p:nvSpPr>
          <p:cNvPr id="3" name="Date Placeholder 2">
            <a:extLst>
              <a:ext uri="{FF2B5EF4-FFF2-40B4-BE49-F238E27FC236}">
                <a16:creationId xmlns:a16="http://schemas.microsoft.com/office/drawing/2014/main" xmlns="" id="{2C489880-ADEF-4370-87EF-E940809B0594}"/>
              </a:ext>
            </a:extLst>
          </p:cNvPr>
          <p:cNvSpPr>
            <a:spLocks noGrp="1"/>
          </p:cNvSpPr>
          <p:nvPr>
            <p:ph type="dt" idx="1"/>
          </p:nvPr>
        </p:nvSpPr>
        <p:spPr>
          <a:xfrm>
            <a:off x="3884613" y="0"/>
            <a:ext cx="2971800" cy="457200"/>
          </a:xfrm>
          <a:prstGeom prst="rect">
            <a:avLst/>
          </a:prstGeom>
        </p:spPr>
        <p:txBody>
          <a:bodyPr vert="horz" lIns="91440" tIns="45720" rIns="91440" bIns="45720" rtlCol="0"/>
          <a:lstStyle>
            <a:lvl1pPr algn="r" eaLnBrk="1" hangingPunct="1">
              <a:defRPr sz="1200">
                <a:latin typeface="Arial" charset="0"/>
                <a:cs typeface="Arial" charset="0"/>
              </a:defRPr>
            </a:lvl1pPr>
          </a:lstStyle>
          <a:p>
            <a:pPr>
              <a:defRPr/>
            </a:pPr>
            <a:fld id="{5989D8FF-3999-405E-BF22-A70A8BF5833B}" type="datetimeFigureOut">
              <a:rPr lang="en-US"/>
              <a:pPr>
                <a:defRPr/>
              </a:pPr>
              <a:t>9/26/2022</a:t>
            </a:fld>
            <a:endParaRPr lang="en-US"/>
          </a:p>
        </p:txBody>
      </p:sp>
      <p:sp>
        <p:nvSpPr>
          <p:cNvPr id="4" name="Slide Image Placeholder 3">
            <a:extLst>
              <a:ext uri="{FF2B5EF4-FFF2-40B4-BE49-F238E27FC236}">
                <a16:creationId xmlns:a16="http://schemas.microsoft.com/office/drawing/2014/main" xmlns="" id="{88A7654F-B748-4C41-8157-EE87E54DDBFA}"/>
              </a:ext>
            </a:extLst>
          </p:cNvPr>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a:extLst>
              <a:ext uri="{FF2B5EF4-FFF2-40B4-BE49-F238E27FC236}">
                <a16:creationId xmlns:a16="http://schemas.microsoft.com/office/drawing/2014/main" xmlns="" id="{10F0D949-EBC6-469A-ABED-397FA14F8226}"/>
              </a:ext>
            </a:extLst>
          </p:cNvPr>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a:ext uri="{FF2B5EF4-FFF2-40B4-BE49-F238E27FC236}">
                <a16:creationId xmlns:a16="http://schemas.microsoft.com/office/drawing/2014/main" xmlns="" id="{25CF6FAA-9856-4084-9ADF-6F641CF31149}"/>
              </a:ext>
            </a:extLst>
          </p:cNvPr>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eaLnBrk="1" hangingPunct="1">
              <a:defRPr sz="1200">
                <a:latin typeface="Arial" charset="0"/>
                <a:cs typeface="Arial" charset="0"/>
              </a:defRPr>
            </a:lvl1pPr>
          </a:lstStyle>
          <a:p>
            <a:pPr>
              <a:defRPr/>
            </a:pPr>
            <a:endParaRPr lang="en-US"/>
          </a:p>
        </p:txBody>
      </p:sp>
      <p:sp>
        <p:nvSpPr>
          <p:cNvPr id="7" name="Slide Number Placeholder 6">
            <a:extLst>
              <a:ext uri="{FF2B5EF4-FFF2-40B4-BE49-F238E27FC236}">
                <a16:creationId xmlns:a16="http://schemas.microsoft.com/office/drawing/2014/main" xmlns="" id="{45AF443E-E627-4ED6-8F90-E6AB66E58D1D}"/>
              </a:ext>
            </a:extLst>
          </p:cNvPr>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fld id="{29756194-6E61-4C6C-94B4-DDE111584CB3}" type="slidenum">
              <a:rPr lang="en-US" altLang="en-US"/>
              <a:pPr/>
              <a:t>‹#›</a:t>
            </a:fld>
            <a:endParaRPr lang="en-US" altLang="en-US"/>
          </a:p>
        </p:txBody>
      </p:sp>
    </p:spTree>
    <p:extLst>
      <p:ext uri="{BB962C8B-B14F-4D97-AF65-F5344CB8AC3E}">
        <p14:creationId xmlns:p14="http://schemas.microsoft.com/office/powerpoint/2010/main" val="72806112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AEEC053-4139-4A00-A256-0489E5F8585D}" type="slidenum">
              <a:rPr lang="en-US" altLang="en-US">
                <a:solidFill>
                  <a:srgbClr val="000000"/>
                </a:solidFill>
              </a:rPr>
              <a:pPr/>
              <a:t>2</a:t>
            </a:fld>
            <a:endParaRPr lang="en-US" altLang="en-US">
              <a:solidFill>
                <a:srgbClr val="000000"/>
              </a:solidFill>
            </a:endParaRPr>
          </a:p>
        </p:txBody>
      </p:sp>
    </p:spTree>
    <p:extLst>
      <p:ext uri="{BB962C8B-B14F-4D97-AF65-F5344CB8AC3E}">
        <p14:creationId xmlns:p14="http://schemas.microsoft.com/office/powerpoint/2010/main" val="282186768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AEEC053-4139-4A00-A256-0489E5F8585D}" type="slidenum">
              <a:rPr lang="en-US" altLang="en-US">
                <a:solidFill>
                  <a:srgbClr val="000000"/>
                </a:solidFill>
              </a:rPr>
              <a:pPr/>
              <a:t>11</a:t>
            </a:fld>
            <a:endParaRPr lang="en-US" altLang="en-US">
              <a:solidFill>
                <a:srgbClr val="000000"/>
              </a:solidFill>
            </a:endParaRPr>
          </a:p>
        </p:txBody>
      </p:sp>
    </p:spTree>
    <p:extLst>
      <p:ext uri="{BB962C8B-B14F-4D97-AF65-F5344CB8AC3E}">
        <p14:creationId xmlns:p14="http://schemas.microsoft.com/office/powerpoint/2010/main" val="349833429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AEEC053-4139-4A00-A256-0489E5F8585D}" type="slidenum">
              <a:rPr lang="en-US" altLang="en-US">
                <a:solidFill>
                  <a:srgbClr val="000000"/>
                </a:solidFill>
              </a:rPr>
              <a:pPr/>
              <a:t>12</a:t>
            </a:fld>
            <a:endParaRPr lang="en-US" altLang="en-US">
              <a:solidFill>
                <a:srgbClr val="000000"/>
              </a:solidFill>
            </a:endParaRPr>
          </a:p>
        </p:txBody>
      </p:sp>
    </p:spTree>
    <p:extLst>
      <p:ext uri="{BB962C8B-B14F-4D97-AF65-F5344CB8AC3E}">
        <p14:creationId xmlns:p14="http://schemas.microsoft.com/office/powerpoint/2010/main" val="236225192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AEEC053-4139-4A00-A256-0489E5F8585D}" type="slidenum">
              <a:rPr lang="en-US" altLang="en-US">
                <a:solidFill>
                  <a:srgbClr val="000000"/>
                </a:solidFill>
              </a:rPr>
              <a:pPr/>
              <a:t>13</a:t>
            </a:fld>
            <a:endParaRPr lang="en-US" altLang="en-US">
              <a:solidFill>
                <a:srgbClr val="000000"/>
              </a:solidFill>
            </a:endParaRPr>
          </a:p>
        </p:txBody>
      </p:sp>
    </p:spTree>
    <p:extLst>
      <p:ext uri="{BB962C8B-B14F-4D97-AF65-F5344CB8AC3E}">
        <p14:creationId xmlns:p14="http://schemas.microsoft.com/office/powerpoint/2010/main" val="313329334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AEEC053-4139-4A00-A256-0489E5F8585D}" type="slidenum">
              <a:rPr lang="en-US" altLang="en-US">
                <a:solidFill>
                  <a:srgbClr val="000000"/>
                </a:solidFill>
              </a:rPr>
              <a:pPr/>
              <a:t>14</a:t>
            </a:fld>
            <a:endParaRPr lang="en-US" altLang="en-US">
              <a:solidFill>
                <a:srgbClr val="000000"/>
              </a:solidFill>
            </a:endParaRPr>
          </a:p>
        </p:txBody>
      </p:sp>
    </p:spTree>
    <p:extLst>
      <p:ext uri="{BB962C8B-B14F-4D97-AF65-F5344CB8AC3E}">
        <p14:creationId xmlns:p14="http://schemas.microsoft.com/office/powerpoint/2010/main" val="161445687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AEEC053-4139-4A00-A256-0489E5F8585D}" type="slidenum">
              <a:rPr lang="en-US" altLang="en-US">
                <a:solidFill>
                  <a:srgbClr val="000000"/>
                </a:solidFill>
              </a:rPr>
              <a:pPr/>
              <a:t>15</a:t>
            </a:fld>
            <a:endParaRPr lang="en-US" altLang="en-US">
              <a:solidFill>
                <a:srgbClr val="000000"/>
              </a:solidFill>
            </a:endParaRPr>
          </a:p>
        </p:txBody>
      </p:sp>
    </p:spTree>
    <p:extLst>
      <p:ext uri="{BB962C8B-B14F-4D97-AF65-F5344CB8AC3E}">
        <p14:creationId xmlns:p14="http://schemas.microsoft.com/office/powerpoint/2010/main" val="70829687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AEEC053-4139-4A00-A256-0489E5F8585D}" type="slidenum">
              <a:rPr lang="en-US" altLang="en-US">
                <a:solidFill>
                  <a:srgbClr val="000000"/>
                </a:solidFill>
              </a:rPr>
              <a:pPr/>
              <a:t>16</a:t>
            </a:fld>
            <a:endParaRPr lang="en-US" altLang="en-US">
              <a:solidFill>
                <a:srgbClr val="000000"/>
              </a:solidFill>
            </a:endParaRPr>
          </a:p>
        </p:txBody>
      </p:sp>
    </p:spTree>
    <p:extLst>
      <p:ext uri="{BB962C8B-B14F-4D97-AF65-F5344CB8AC3E}">
        <p14:creationId xmlns:p14="http://schemas.microsoft.com/office/powerpoint/2010/main" val="127639580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AEEC053-4139-4A00-A256-0489E5F8585D}" type="slidenum">
              <a:rPr lang="en-US" altLang="en-US">
                <a:solidFill>
                  <a:srgbClr val="000000"/>
                </a:solidFill>
              </a:rPr>
              <a:pPr/>
              <a:t>17</a:t>
            </a:fld>
            <a:endParaRPr lang="en-US" altLang="en-US">
              <a:solidFill>
                <a:srgbClr val="000000"/>
              </a:solidFill>
            </a:endParaRPr>
          </a:p>
        </p:txBody>
      </p:sp>
    </p:spTree>
    <p:extLst>
      <p:ext uri="{BB962C8B-B14F-4D97-AF65-F5344CB8AC3E}">
        <p14:creationId xmlns:p14="http://schemas.microsoft.com/office/powerpoint/2010/main" val="61268121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AEEC053-4139-4A00-A256-0489E5F8585D}" type="slidenum">
              <a:rPr lang="en-US" altLang="en-US">
                <a:solidFill>
                  <a:srgbClr val="000000"/>
                </a:solidFill>
              </a:rPr>
              <a:pPr/>
              <a:t>18</a:t>
            </a:fld>
            <a:endParaRPr lang="en-US" altLang="en-US">
              <a:solidFill>
                <a:srgbClr val="000000"/>
              </a:solidFill>
            </a:endParaRPr>
          </a:p>
        </p:txBody>
      </p:sp>
    </p:spTree>
    <p:extLst>
      <p:ext uri="{BB962C8B-B14F-4D97-AF65-F5344CB8AC3E}">
        <p14:creationId xmlns:p14="http://schemas.microsoft.com/office/powerpoint/2010/main" val="268033124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AEEC053-4139-4A00-A256-0489E5F8585D}" type="slidenum">
              <a:rPr lang="en-US" altLang="en-US">
                <a:solidFill>
                  <a:srgbClr val="000000"/>
                </a:solidFill>
              </a:rPr>
              <a:pPr/>
              <a:t>19</a:t>
            </a:fld>
            <a:endParaRPr lang="en-US" altLang="en-US">
              <a:solidFill>
                <a:srgbClr val="000000"/>
              </a:solidFill>
            </a:endParaRPr>
          </a:p>
        </p:txBody>
      </p:sp>
    </p:spTree>
    <p:extLst>
      <p:ext uri="{BB962C8B-B14F-4D97-AF65-F5344CB8AC3E}">
        <p14:creationId xmlns:p14="http://schemas.microsoft.com/office/powerpoint/2010/main" val="333892040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AEEC053-4139-4A00-A256-0489E5F8585D}" type="slidenum">
              <a:rPr lang="en-US" altLang="en-US">
                <a:solidFill>
                  <a:srgbClr val="000000"/>
                </a:solidFill>
              </a:rPr>
              <a:pPr/>
              <a:t>20</a:t>
            </a:fld>
            <a:endParaRPr lang="en-US" altLang="en-US">
              <a:solidFill>
                <a:srgbClr val="000000"/>
              </a:solidFill>
            </a:endParaRPr>
          </a:p>
        </p:txBody>
      </p:sp>
    </p:spTree>
    <p:extLst>
      <p:ext uri="{BB962C8B-B14F-4D97-AF65-F5344CB8AC3E}">
        <p14:creationId xmlns:p14="http://schemas.microsoft.com/office/powerpoint/2010/main" val="55597088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AEEC053-4139-4A00-A256-0489E5F8585D}" type="slidenum">
              <a:rPr lang="en-US" altLang="en-US">
                <a:solidFill>
                  <a:srgbClr val="000000"/>
                </a:solidFill>
              </a:rPr>
              <a:pPr/>
              <a:t>3</a:t>
            </a:fld>
            <a:endParaRPr lang="en-US" altLang="en-US">
              <a:solidFill>
                <a:srgbClr val="000000"/>
              </a:solidFill>
            </a:endParaRPr>
          </a:p>
        </p:txBody>
      </p:sp>
    </p:spTree>
    <p:extLst>
      <p:ext uri="{BB962C8B-B14F-4D97-AF65-F5344CB8AC3E}">
        <p14:creationId xmlns:p14="http://schemas.microsoft.com/office/powerpoint/2010/main" val="6579753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AEEC053-4139-4A00-A256-0489E5F8585D}" type="slidenum">
              <a:rPr lang="en-US" altLang="en-US">
                <a:solidFill>
                  <a:srgbClr val="000000"/>
                </a:solidFill>
              </a:rPr>
              <a:pPr/>
              <a:t>21</a:t>
            </a:fld>
            <a:endParaRPr lang="en-US" altLang="en-US">
              <a:solidFill>
                <a:srgbClr val="000000"/>
              </a:solidFill>
            </a:endParaRPr>
          </a:p>
        </p:txBody>
      </p:sp>
    </p:spTree>
    <p:extLst>
      <p:ext uri="{BB962C8B-B14F-4D97-AF65-F5344CB8AC3E}">
        <p14:creationId xmlns:p14="http://schemas.microsoft.com/office/powerpoint/2010/main" val="33759357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AEEC053-4139-4A00-A256-0489E5F8585D}" type="slidenum">
              <a:rPr lang="en-US" altLang="en-US">
                <a:solidFill>
                  <a:srgbClr val="000000"/>
                </a:solidFill>
              </a:rPr>
              <a:pPr/>
              <a:t>22</a:t>
            </a:fld>
            <a:endParaRPr lang="en-US" altLang="en-US">
              <a:solidFill>
                <a:srgbClr val="000000"/>
              </a:solidFill>
            </a:endParaRPr>
          </a:p>
        </p:txBody>
      </p:sp>
    </p:spTree>
    <p:extLst>
      <p:ext uri="{BB962C8B-B14F-4D97-AF65-F5344CB8AC3E}">
        <p14:creationId xmlns:p14="http://schemas.microsoft.com/office/powerpoint/2010/main" val="370108456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AEEC053-4139-4A00-A256-0489E5F8585D}" type="slidenum">
              <a:rPr lang="en-US" altLang="en-US">
                <a:solidFill>
                  <a:srgbClr val="000000"/>
                </a:solidFill>
              </a:rPr>
              <a:pPr/>
              <a:t>23</a:t>
            </a:fld>
            <a:endParaRPr lang="en-US" altLang="en-US">
              <a:solidFill>
                <a:srgbClr val="000000"/>
              </a:solidFill>
            </a:endParaRPr>
          </a:p>
        </p:txBody>
      </p:sp>
    </p:spTree>
    <p:extLst>
      <p:ext uri="{BB962C8B-B14F-4D97-AF65-F5344CB8AC3E}">
        <p14:creationId xmlns:p14="http://schemas.microsoft.com/office/powerpoint/2010/main" val="143235195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AEEC053-4139-4A00-A256-0489E5F8585D}" type="slidenum">
              <a:rPr lang="en-US" altLang="en-US">
                <a:solidFill>
                  <a:srgbClr val="000000"/>
                </a:solidFill>
              </a:rPr>
              <a:pPr/>
              <a:t>24</a:t>
            </a:fld>
            <a:endParaRPr lang="en-US" altLang="en-US">
              <a:solidFill>
                <a:srgbClr val="000000"/>
              </a:solidFill>
            </a:endParaRPr>
          </a:p>
        </p:txBody>
      </p:sp>
    </p:spTree>
    <p:extLst>
      <p:ext uri="{BB962C8B-B14F-4D97-AF65-F5344CB8AC3E}">
        <p14:creationId xmlns:p14="http://schemas.microsoft.com/office/powerpoint/2010/main" val="375335102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AEEC053-4139-4A00-A256-0489E5F8585D}" type="slidenum">
              <a:rPr lang="en-US" altLang="en-US">
                <a:solidFill>
                  <a:srgbClr val="000000"/>
                </a:solidFill>
              </a:rPr>
              <a:pPr/>
              <a:t>25</a:t>
            </a:fld>
            <a:endParaRPr lang="en-US" altLang="en-US">
              <a:solidFill>
                <a:srgbClr val="000000"/>
              </a:solidFill>
            </a:endParaRPr>
          </a:p>
        </p:txBody>
      </p:sp>
    </p:spTree>
    <p:extLst>
      <p:ext uri="{BB962C8B-B14F-4D97-AF65-F5344CB8AC3E}">
        <p14:creationId xmlns:p14="http://schemas.microsoft.com/office/powerpoint/2010/main" val="250878762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AEEC053-4139-4A00-A256-0489E5F8585D}" type="slidenum">
              <a:rPr lang="en-US" altLang="en-US">
                <a:solidFill>
                  <a:srgbClr val="000000"/>
                </a:solidFill>
              </a:rPr>
              <a:pPr/>
              <a:t>26</a:t>
            </a:fld>
            <a:endParaRPr lang="en-US" altLang="en-US">
              <a:solidFill>
                <a:srgbClr val="000000"/>
              </a:solidFill>
            </a:endParaRPr>
          </a:p>
        </p:txBody>
      </p:sp>
    </p:spTree>
    <p:extLst>
      <p:ext uri="{BB962C8B-B14F-4D97-AF65-F5344CB8AC3E}">
        <p14:creationId xmlns:p14="http://schemas.microsoft.com/office/powerpoint/2010/main" val="2110722014"/>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AEEC053-4139-4A00-A256-0489E5F8585D}" type="slidenum">
              <a:rPr lang="en-US" altLang="en-US">
                <a:solidFill>
                  <a:srgbClr val="000000"/>
                </a:solidFill>
              </a:rPr>
              <a:pPr/>
              <a:t>27</a:t>
            </a:fld>
            <a:endParaRPr lang="en-US" altLang="en-US">
              <a:solidFill>
                <a:srgbClr val="000000"/>
              </a:solidFill>
            </a:endParaRPr>
          </a:p>
        </p:txBody>
      </p:sp>
    </p:spTree>
    <p:extLst>
      <p:ext uri="{BB962C8B-B14F-4D97-AF65-F5344CB8AC3E}">
        <p14:creationId xmlns:p14="http://schemas.microsoft.com/office/powerpoint/2010/main" val="93050712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AEEC053-4139-4A00-A256-0489E5F8585D}" type="slidenum">
              <a:rPr lang="en-US" altLang="en-US">
                <a:solidFill>
                  <a:srgbClr val="000000"/>
                </a:solidFill>
              </a:rPr>
              <a:pPr/>
              <a:t>28</a:t>
            </a:fld>
            <a:endParaRPr lang="en-US" altLang="en-US">
              <a:solidFill>
                <a:srgbClr val="000000"/>
              </a:solidFill>
            </a:endParaRPr>
          </a:p>
        </p:txBody>
      </p:sp>
    </p:spTree>
    <p:extLst>
      <p:ext uri="{BB962C8B-B14F-4D97-AF65-F5344CB8AC3E}">
        <p14:creationId xmlns:p14="http://schemas.microsoft.com/office/powerpoint/2010/main" val="809628722"/>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AEEC053-4139-4A00-A256-0489E5F8585D}" type="slidenum">
              <a:rPr lang="en-US" altLang="en-US">
                <a:solidFill>
                  <a:srgbClr val="000000"/>
                </a:solidFill>
              </a:rPr>
              <a:pPr/>
              <a:t>29</a:t>
            </a:fld>
            <a:endParaRPr lang="en-US" altLang="en-US">
              <a:solidFill>
                <a:srgbClr val="000000"/>
              </a:solidFill>
            </a:endParaRPr>
          </a:p>
        </p:txBody>
      </p:sp>
    </p:spTree>
    <p:extLst>
      <p:ext uri="{BB962C8B-B14F-4D97-AF65-F5344CB8AC3E}">
        <p14:creationId xmlns:p14="http://schemas.microsoft.com/office/powerpoint/2010/main" val="996823868"/>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AEEC053-4139-4A00-A256-0489E5F8585D}" type="slidenum">
              <a:rPr lang="en-US" altLang="en-US">
                <a:solidFill>
                  <a:srgbClr val="000000"/>
                </a:solidFill>
              </a:rPr>
              <a:pPr/>
              <a:t>30</a:t>
            </a:fld>
            <a:endParaRPr lang="en-US" altLang="en-US">
              <a:solidFill>
                <a:srgbClr val="000000"/>
              </a:solidFill>
            </a:endParaRPr>
          </a:p>
        </p:txBody>
      </p:sp>
    </p:spTree>
    <p:extLst>
      <p:ext uri="{BB962C8B-B14F-4D97-AF65-F5344CB8AC3E}">
        <p14:creationId xmlns:p14="http://schemas.microsoft.com/office/powerpoint/2010/main" val="291723942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AEEC053-4139-4A00-A256-0489E5F8585D}" type="slidenum">
              <a:rPr lang="en-US" altLang="en-US">
                <a:solidFill>
                  <a:srgbClr val="000000"/>
                </a:solidFill>
              </a:rPr>
              <a:pPr/>
              <a:t>4</a:t>
            </a:fld>
            <a:endParaRPr lang="en-US" altLang="en-US">
              <a:solidFill>
                <a:srgbClr val="000000"/>
              </a:solidFill>
            </a:endParaRPr>
          </a:p>
        </p:txBody>
      </p:sp>
    </p:spTree>
    <p:extLst>
      <p:ext uri="{BB962C8B-B14F-4D97-AF65-F5344CB8AC3E}">
        <p14:creationId xmlns:p14="http://schemas.microsoft.com/office/powerpoint/2010/main" val="4062527822"/>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AEEC053-4139-4A00-A256-0489E5F8585D}" type="slidenum">
              <a:rPr lang="en-US" altLang="en-US">
                <a:solidFill>
                  <a:srgbClr val="000000"/>
                </a:solidFill>
              </a:rPr>
              <a:pPr/>
              <a:t>31</a:t>
            </a:fld>
            <a:endParaRPr lang="en-US" altLang="en-US">
              <a:solidFill>
                <a:srgbClr val="000000"/>
              </a:solidFill>
            </a:endParaRPr>
          </a:p>
        </p:txBody>
      </p:sp>
    </p:spTree>
    <p:extLst>
      <p:ext uri="{BB962C8B-B14F-4D97-AF65-F5344CB8AC3E}">
        <p14:creationId xmlns:p14="http://schemas.microsoft.com/office/powerpoint/2010/main" val="3407189536"/>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AEEC053-4139-4A00-A256-0489E5F8585D}" type="slidenum">
              <a:rPr lang="en-US" altLang="en-US">
                <a:solidFill>
                  <a:srgbClr val="000000"/>
                </a:solidFill>
              </a:rPr>
              <a:pPr/>
              <a:t>32</a:t>
            </a:fld>
            <a:endParaRPr lang="en-US" altLang="en-US">
              <a:solidFill>
                <a:srgbClr val="000000"/>
              </a:solidFill>
            </a:endParaRPr>
          </a:p>
        </p:txBody>
      </p:sp>
    </p:spTree>
    <p:extLst>
      <p:ext uri="{BB962C8B-B14F-4D97-AF65-F5344CB8AC3E}">
        <p14:creationId xmlns:p14="http://schemas.microsoft.com/office/powerpoint/2010/main" val="1879070782"/>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AEEC053-4139-4A00-A256-0489E5F8585D}" type="slidenum">
              <a:rPr lang="en-US" altLang="en-US">
                <a:solidFill>
                  <a:srgbClr val="000000"/>
                </a:solidFill>
              </a:rPr>
              <a:pPr/>
              <a:t>33</a:t>
            </a:fld>
            <a:endParaRPr lang="en-US" altLang="en-US">
              <a:solidFill>
                <a:srgbClr val="000000"/>
              </a:solidFill>
            </a:endParaRPr>
          </a:p>
        </p:txBody>
      </p:sp>
    </p:spTree>
    <p:extLst>
      <p:ext uri="{BB962C8B-B14F-4D97-AF65-F5344CB8AC3E}">
        <p14:creationId xmlns:p14="http://schemas.microsoft.com/office/powerpoint/2010/main" val="3251775639"/>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AEEC053-4139-4A00-A256-0489E5F8585D}" type="slidenum">
              <a:rPr lang="en-US" altLang="en-US">
                <a:solidFill>
                  <a:srgbClr val="000000"/>
                </a:solidFill>
              </a:rPr>
              <a:pPr/>
              <a:t>34</a:t>
            </a:fld>
            <a:endParaRPr lang="en-US" altLang="en-US">
              <a:solidFill>
                <a:srgbClr val="000000"/>
              </a:solidFill>
            </a:endParaRPr>
          </a:p>
        </p:txBody>
      </p:sp>
    </p:spTree>
    <p:extLst>
      <p:ext uri="{BB962C8B-B14F-4D97-AF65-F5344CB8AC3E}">
        <p14:creationId xmlns:p14="http://schemas.microsoft.com/office/powerpoint/2010/main" val="3580442414"/>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AEEC053-4139-4A00-A256-0489E5F8585D}" type="slidenum">
              <a:rPr lang="en-US" altLang="en-US">
                <a:solidFill>
                  <a:srgbClr val="000000"/>
                </a:solidFill>
              </a:rPr>
              <a:pPr/>
              <a:t>35</a:t>
            </a:fld>
            <a:endParaRPr lang="en-US" altLang="en-US">
              <a:solidFill>
                <a:srgbClr val="000000"/>
              </a:solidFill>
            </a:endParaRPr>
          </a:p>
        </p:txBody>
      </p:sp>
    </p:spTree>
    <p:extLst>
      <p:ext uri="{BB962C8B-B14F-4D97-AF65-F5344CB8AC3E}">
        <p14:creationId xmlns:p14="http://schemas.microsoft.com/office/powerpoint/2010/main" val="3735167128"/>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AEEC053-4139-4A00-A256-0489E5F8585D}" type="slidenum">
              <a:rPr lang="en-US" altLang="en-US">
                <a:solidFill>
                  <a:srgbClr val="000000"/>
                </a:solidFill>
              </a:rPr>
              <a:pPr/>
              <a:t>36</a:t>
            </a:fld>
            <a:endParaRPr lang="en-US" altLang="en-US">
              <a:solidFill>
                <a:srgbClr val="000000"/>
              </a:solidFill>
            </a:endParaRPr>
          </a:p>
        </p:txBody>
      </p:sp>
    </p:spTree>
    <p:extLst>
      <p:ext uri="{BB962C8B-B14F-4D97-AF65-F5344CB8AC3E}">
        <p14:creationId xmlns:p14="http://schemas.microsoft.com/office/powerpoint/2010/main" val="2366634412"/>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AEEC053-4139-4A00-A256-0489E5F8585D}" type="slidenum">
              <a:rPr lang="en-US" altLang="en-US">
                <a:solidFill>
                  <a:srgbClr val="000000"/>
                </a:solidFill>
              </a:rPr>
              <a:pPr/>
              <a:t>37</a:t>
            </a:fld>
            <a:endParaRPr lang="en-US" altLang="en-US">
              <a:solidFill>
                <a:srgbClr val="000000"/>
              </a:solidFill>
            </a:endParaRPr>
          </a:p>
        </p:txBody>
      </p:sp>
    </p:spTree>
    <p:extLst>
      <p:ext uri="{BB962C8B-B14F-4D97-AF65-F5344CB8AC3E}">
        <p14:creationId xmlns:p14="http://schemas.microsoft.com/office/powerpoint/2010/main" val="3067464602"/>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AEEC053-4139-4A00-A256-0489E5F8585D}" type="slidenum">
              <a:rPr lang="en-US" altLang="en-US">
                <a:solidFill>
                  <a:srgbClr val="000000"/>
                </a:solidFill>
              </a:rPr>
              <a:pPr/>
              <a:t>38</a:t>
            </a:fld>
            <a:endParaRPr lang="en-US" altLang="en-US">
              <a:solidFill>
                <a:srgbClr val="000000"/>
              </a:solidFill>
            </a:endParaRPr>
          </a:p>
        </p:txBody>
      </p:sp>
    </p:spTree>
    <p:extLst>
      <p:ext uri="{BB962C8B-B14F-4D97-AF65-F5344CB8AC3E}">
        <p14:creationId xmlns:p14="http://schemas.microsoft.com/office/powerpoint/2010/main" val="3132161123"/>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AEEC053-4139-4A00-A256-0489E5F8585D}" type="slidenum">
              <a:rPr lang="en-US" altLang="en-US">
                <a:solidFill>
                  <a:srgbClr val="000000"/>
                </a:solidFill>
              </a:rPr>
              <a:pPr/>
              <a:t>39</a:t>
            </a:fld>
            <a:endParaRPr lang="en-US" altLang="en-US">
              <a:solidFill>
                <a:srgbClr val="000000"/>
              </a:solidFill>
            </a:endParaRPr>
          </a:p>
        </p:txBody>
      </p:sp>
    </p:spTree>
    <p:extLst>
      <p:ext uri="{BB962C8B-B14F-4D97-AF65-F5344CB8AC3E}">
        <p14:creationId xmlns:p14="http://schemas.microsoft.com/office/powerpoint/2010/main" val="1579051740"/>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AEEC053-4139-4A00-A256-0489E5F8585D}" type="slidenum">
              <a:rPr lang="en-US" altLang="en-US">
                <a:solidFill>
                  <a:srgbClr val="000000"/>
                </a:solidFill>
              </a:rPr>
              <a:pPr/>
              <a:t>40</a:t>
            </a:fld>
            <a:endParaRPr lang="en-US" altLang="en-US">
              <a:solidFill>
                <a:srgbClr val="000000"/>
              </a:solidFill>
            </a:endParaRPr>
          </a:p>
        </p:txBody>
      </p:sp>
    </p:spTree>
    <p:extLst>
      <p:ext uri="{BB962C8B-B14F-4D97-AF65-F5344CB8AC3E}">
        <p14:creationId xmlns:p14="http://schemas.microsoft.com/office/powerpoint/2010/main" val="165787075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AEEC053-4139-4A00-A256-0489E5F8585D}" type="slidenum">
              <a:rPr lang="en-US" altLang="en-US">
                <a:solidFill>
                  <a:srgbClr val="000000"/>
                </a:solidFill>
              </a:rPr>
              <a:pPr/>
              <a:t>5</a:t>
            </a:fld>
            <a:endParaRPr lang="en-US" altLang="en-US">
              <a:solidFill>
                <a:srgbClr val="000000"/>
              </a:solidFill>
            </a:endParaRPr>
          </a:p>
        </p:txBody>
      </p:sp>
    </p:spTree>
    <p:extLst>
      <p:ext uri="{BB962C8B-B14F-4D97-AF65-F5344CB8AC3E}">
        <p14:creationId xmlns:p14="http://schemas.microsoft.com/office/powerpoint/2010/main" val="3871433594"/>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AEEC053-4139-4A00-A256-0489E5F8585D}" type="slidenum">
              <a:rPr lang="en-US" altLang="en-US">
                <a:solidFill>
                  <a:srgbClr val="000000"/>
                </a:solidFill>
              </a:rPr>
              <a:pPr/>
              <a:t>41</a:t>
            </a:fld>
            <a:endParaRPr lang="en-US" altLang="en-US">
              <a:solidFill>
                <a:srgbClr val="000000"/>
              </a:solidFill>
            </a:endParaRPr>
          </a:p>
        </p:txBody>
      </p:sp>
    </p:spTree>
    <p:extLst>
      <p:ext uri="{BB962C8B-B14F-4D97-AF65-F5344CB8AC3E}">
        <p14:creationId xmlns:p14="http://schemas.microsoft.com/office/powerpoint/2010/main" val="14960434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AEEC053-4139-4A00-A256-0489E5F8585D}" type="slidenum">
              <a:rPr lang="en-US" altLang="en-US">
                <a:solidFill>
                  <a:srgbClr val="000000"/>
                </a:solidFill>
              </a:rPr>
              <a:pPr/>
              <a:t>6</a:t>
            </a:fld>
            <a:endParaRPr lang="en-US" altLang="en-US">
              <a:solidFill>
                <a:srgbClr val="000000"/>
              </a:solidFill>
            </a:endParaRPr>
          </a:p>
        </p:txBody>
      </p:sp>
    </p:spTree>
    <p:extLst>
      <p:ext uri="{BB962C8B-B14F-4D97-AF65-F5344CB8AC3E}">
        <p14:creationId xmlns:p14="http://schemas.microsoft.com/office/powerpoint/2010/main" val="326980777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AEEC053-4139-4A00-A256-0489E5F8585D}" type="slidenum">
              <a:rPr lang="en-US" altLang="en-US">
                <a:solidFill>
                  <a:srgbClr val="000000"/>
                </a:solidFill>
              </a:rPr>
              <a:pPr/>
              <a:t>7</a:t>
            </a:fld>
            <a:endParaRPr lang="en-US" altLang="en-US">
              <a:solidFill>
                <a:srgbClr val="000000"/>
              </a:solidFill>
            </a:endParaRPr>
          </a:p>
        </p:txBody>
      </p:sp>
    </p:spTree>
    <p:extLst>
      <p:ext uri="{BB962C8B-B14F-4D97-AF65-F5344CB8AC3E}">
        <p14:creationId xmlns:p14="http://schemas.microsoft.com/office/powerpoint/2010/main" val="384480388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AEEC053-4139-4A00-A256-0489E5F8585D}" type="slidenum">
              <a:rPr lang="en-US" altLang="en-US">
                <a:solidFill>
                  <a:srgbClr val="000000"/>
                </a:solidFill>
              </a:rPr>
              <a:pPr/>
              <a:t>8</a:t>
            </a:fld>
            <a:endParaRPr lang="en-US" altLang="en-US">
              <a:solidFill>
                <a:srgbClr val="000000"/>
              </a:solidFill>
            </a:endParaRPr>
          </a:p>
        </p:txBody>
      </p:sp>
    </p:spTree>
    <p:extLst>
      <p:ext uri="{BB962C8B-B14F-4D97-AF65-F5344CB8AC3E}">
        <p14:creationId xmlns:p14="http://schemas.microsoft.com/office/powerpoint/2010/main" val="402539567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AEEC053-4139-4A00-A256-0489E5F8585D}" type="slidenum">
              <a:rPr lang="en-US" altLang="en-US">
                <a:solidFill>
                  <a:srgbClr val="000000"/>
                </a:solidFill>
              </a:rPr>
              <a:pPr/>
              <a:t>9</a:t>
            </a:fld>
            <a:endParaRPr lang="en-US" altLang="en-US">
              <a:solidFill>
                <a:srgbClr val="000000"/>
              </a:solidFill>
            </a:endParaRPr>
          </a:p>
        </p:txBody>
      </p:sp>
    </p:spTree>
    <p:extLst>
      <p:ext uri="{BB962C8B-B14F-4D97-AF65-F5344CB8AC3E}">
        <p14:creationId xmlns:p14="http://schemas.microsoft.com/office/powerpoint/2010/main" val="103358541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67024921-FFBB-4451-DD0F-BA561E9766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xmlns="" id="{0FB456B3-C5A9-BC86-7E08-D5365271C04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16388" name="Slide Number Placeholder 3">
            <a:extLst>
              <a:ext uri="{FF2B5EF4-FFF2-40B4-BE49-F238E27FC236}">
                <a16:creationId xmlns:a16="http://schemas.microsoft.com/office/drawing/2014/main" xmlns="" id="{9BE99F4D-1436-06C3-4FEA-9902A9DFC0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AEEC053-4139-4A00-A256-0489E5F8585D}" type="slidenum">
              <a:rPr lang="en-US" altLang="en-US">
                <a:solidFill>
                  <a:srgbClr val="000000"/>
                </a:solidFill>
              </a:rPr>
              <a:pPr/>
              <a:t>10</a:t>
            </a:fld>
            <a:endParaRPr lang="en-US" altLang="en-US">
              <a:solidFill>
                <a:srgbClr val="000000"/>
              </a:solidFill>
            </a:endParaRPr>
          </a:p>
        </p:txBody>
      </p:sp>
    </p:spTree>
    <p:extLst>
      <p:ext uri="{BB962C8B-B14F-4D97-AF65-F5344CB8AC3E}">
        <p14:creationId xmlns:p14="http://schemas.microsoft.com/office/powerpoint/2010/main" val="68329794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Freeform 5">
            <a:extLst>
              <a:ext uri="{FF2B5EF4-FFF2-40B4-BE49-F238E27FC236}">
                <a16:creationId xmlns:a16="http://schemas.microsoft.com/office/drawing/2014/main" xmlns="" id="{3E1DEECF-E61F-814E-69DF-A313146612E2}"/>
              </a:ext>
            </a:extLst>
          </p:cNvPr>
          <p:cNvSpPr>
            <a:spLocks/>
          </p:cNvSpPr>
          <p:nvPr/>
        </p:nvSpPr>
        <p:spPr bwMode="auto">
          <a:xfrm>
            <a:off x="8140700" y="0"/>
            <a:ext cx="40513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a:lstStyle/>
          <a:p>
            <a:pPr eaLnBrk="1" fontAlgn="auto" hangingPunct="1">
              <a:spcBef>
                <a:spcPts val="0"/>
              </a:spcBef>
              <a:spcAft>
                <a:spcPts val="0"/>
              </a:spcAft>
              <a:defRPr/>
            </a:pPr>
            <a:endParaRPr lang="en-US">
              <a:latin typeface="+mn-lt"/>
              <a:cs typeface="+mn-cs"/>
            </a:endParaRPr>
          </a:p>
        </p:txBody>
      </p:sp>
      <p:sp>
        <p:nvSpPr>
          <p:cNvPr id="9" name="Title 8"/>
          <p:cNvSpPr>
            <a:spLocks noGrp="1"/>
          </p:cNvSpPr>
          <p:nvPr>
            <p:ph type="ctrTitle"/>
          </p:nvPr>
        </p:nvSpPr>
        <p:spPr>
          <a:xfrm>
            <a:off x="572085" y="3337560"/>
            <a:ext cx="8640064" cy="2301240"/>
          </a:xfrm>
        </p:spPr>
        <p:txBody>
          <a:bodyPr anchor="t">
            <a:noAutofit/>
          </a:bodyPr>
          <a:lstStyle>
            <a:lvl1pPr algn="r">
              <a:defRPr lang="en-US" sz="6000"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lang="en-US" dirty="0"/>
              <a:t>Click to edit Master title style</a:t>
            </a:r>
          </a:p>
        </p:txBody>
      </p:sp>
      <p:sp>
        <p:nvSpPr>
          <p:cNvPr id="17" name="Subtitle 16"/>
          <p:cNvSpPr>
            <a:spLocks noGrp="1"/>
          </p:cNvSpPr>
          <p:nvPr>
            <p:ph type="subTitle" idx="1"/>
          </p:nvPr>
        </p:nvSpPr>
        <p:spPr>
          <a:xfrm>
            <a:off x="577400" y="1544812"/>
            <a:ext cx="8640064" cy="1752600"/>
          </a:xfrm>
        </p:spPr>
        <p:txBody>
          <a:bodyPr tIns="0" rIns="45720" bIns="0" anchor="b">
            <a:normAutofit/>
          </a:bodyPr>
          <a:lstStyle>
            <a:lvl1pPr marL="0" indent="0" algn="r">
              <a:buNone/>
              <a:defRPr sz="32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dirty="0"/>
              <a:t>Click to edit Master subtitle style</a:t>
            </a:r>
          </a:p>
        </p:txBody>
      </p:sp>
    </p:spTree>
    <p:extLst>
      <p:ext uri="{BB962C8B-B14F-4D97-AF65-F5344CB8AC3E}">
        <p14:creationId xmlns:p14="http://schemas.microsoft.com/office/powerpoint/2010/main" val="1088531624"/>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24F9C064-DB40-98F6-40EB-98570E3FACAA}"/>
              </a:ext>
            </a:extLst>
          </p:cNvPr>
          <p:cNvSpPr>
            <a:spLocks noGrp="1"/>
          </p:cNvSpPr>
          <p:nvPr>
            <p:ph type="dt" sz="half" idx="10"/>
          </p:nvPr>
        </p:nvSpPr>
        <p:spPr>
          <a:xfrm>
            <a:off x="609600" y="6421438"/>
            <a:ext cx="2844800" cy="365125"/>
          </a:xfrm>
          <a:prstGeom prst="rect">
            <a:avLst/>
          </a:prstGeom>
        </p:spPr>
        <p:txBody>
          <a:bodyPr/>
          <a:lstStyle>
            <a:lvl1pPr eaLnBrk="1" fontAlgn="auto" hangingPunct="1">
              <a:spcBef>
                <a:spcPts val="0"/>
              </a:spcBef>
              <a:spcAft>
                <a:spcPts val="0"/>
              </a:spcAft>
              <a:defRPr>
                <a:latin typeface="+mn-lt"/>
                <a:cs typeface="+mn-cs"/>
              </a:defRPr>
            </a:lvl1pPr>
          </a:lstStyle>
          <a:p>
            <a:pPr>
              <a:defRPr/>
            </a:pPr>
            <a:fld id="{7CCF823F-417E-4C03-8D26-546A41A99AEB}" type="datetimeFigureOut">
              <a:rPr lang="en-US"/>
              <a:pPr>
                <a:defRPr/>
              </a:pPr>
              <a:t>9/26/2022</a:t>
            </a:fld>
            <a:endParaRPr lang="en-US"/>
          </a:p>
        </p:txBody>
      </p:sp>
      <p:sp>
        <p:nvSpPr>
          <p:cNvPr id="5" name="Footer Placeholder 4">
            <a:extLst>
              <a:ext uri="{FF2B5EF4-FFF2-40B4-BE49-F238E27FC236}">
                <a16:creationId xmlns:a16="http://schemas.microsoft.com/office/drawing/2014/main" xmlns="" id="{54A2BFBD-F50E-6566-CB70-4425423E45ED}"/>
              </a:ext>
            </a:extLst>
          </p:cNvPr>
          <p:cNvSpPr>
            <a:spLocks noGrp="1"/>
          </p:cNvSpPr>
          <p:nvPr>
            <p:ph type="ftr" sz="quarter" idx="11"/>
          </p:nvPr>
        </p:nvSpPr>
        <p:spPr>
          <a:xfrm>
            <a:off x="4165600" y="6421438"/>
            <a:ext cx="3860800" cy="365125"/>
          </a:xfrm>
          <a:prstGeom prst="rect">
            <a:avLst/>
          </a:prstGeom>
        </p:spPr>
        <p:txBody>
          <a:bodyPr/>
          <a:lstStyle>
            <a:lvl1pPr eaLnBrk="1" fontAlgn="auto" hangingPunct="1">
              <a:spcBef>
                <a:spcPts val="0"/>
              </a:spcBef>
              <a:spcAft>
                <a:spcPts val="0"/>
              </a:spcAft>
              <a:defRPr>
                <a:latin typeface="+mn-lt"/>
                <a:cs typeface="+mn-cs"/>
              </a:defRPr>
            </a:lvl1pPr>
          </a:lstStyle>
          <a:p>
            <a:pPr>
              <a:defRPr/>
            </a:pPr>
            <a:endParaRPr lang="en-US"/>
          </a:p>
        </p:txBody>
      </p:sp>
      <p:sp>
        <p:nvSpPr>
          <p:cNvPr id="6" name="Slide Number Placeholder 5">
            <a:extLst>
              <a:ext uri="{FF2B5EF4-FFF2-40B4-BE49-F238E27FC236}">
                <a16:creationId xmlns:a16="http://schemas.microsoft.com/office/drawing/2014/main" xmlns="" id="{BA563734-BA59-E696-7481-A551446475BB}"/>
              </a:ext>
            </a:extLst>
          </p:cNvPr>
          <p:cNvSpPr>
            <a:spLocks noGrp="1"/>
          </p:cNvSpPr>
          <p:nvPr>
            <p:ph type="sldNum" sz="quarter" idx="12"/>
          </p:nvPr>
        </p:nvSpPr>
        <p:spPr>
          <a:xfrm>
            <a:off x="10871200" y="6421438"/>
            <a:ext cx="10160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fld id="{3256E2A3-E4A8-4F52-BD19-2FF329CB9055}" type="slidenum">
              <a:rPr lang="en-US" altLang="en-US"/>
              <a:pPr/>
              <a:t>‹#›</a:t>
            </a:fld>
            <a:endParaRPr lang="en-US" altLang="en-US"/>
          </a:p>
        </p:txBody>
      </p:sp>
    </p:spTree>
    <p:extLst>
      <p:ext uri="{BB962C8B-B14F-4D97-AF65-F5344CB8AC3E}">
        <p14:creationId xmlns:p14="http://schemas.microsoft.com/office/powerpoint/2010/main" val="16141023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B7FA659A-7C16-D97B-E105-ADB8B8409B82}"/>
              </a:ext>
            </a:extLst>
          </p:cNvPr>
          <p:cNvSpPr>
            <a:spLocks noGrp="1"/>
          </p:cNvSpPr>
          <p:nvPr>
            <p:ph type="dt" sz="half" idx="10"/>
          </p:nvPr>
        </p:nvSpPr>
        <p:spPr>
          <a:xfrm>
            <a:off x="609600" y="6421438"/>
            <a:ext cx="2844800" cy="365125"/>
          </a:xfrm>
          <a:prstGeom prst="rect">
            <a:avLst/>
          </a:prstGeom>
        </p:spPr>
        <p:txBody>
          <a:bodyPr/>
          <a:lstStyle>
            <a:lvl1pPr eaLnBrk="1" fontAlgn="auto" hangingPunct="1">
              <a:spcBef>
                <a:spcPts val="0"/>
              </a:spcBef>
              <a:spcAft>
                <a:spcPts val="0"/>
              </a:spcAft>
              <a:defRPr>
                <a:latin typeface="+mn-lt"/>
                <a:cs typeface="+mn-cs"/>
              </a:defRPr>
            </a:lvl1pPr>
          </a:lstStyle>
          <a:p>
            <a:pPr>
              <a:defRPr/>
            </a:pPr>
            <a:fld id="{51A1D96E-22B6-4C66-8E08-67C609C47D93}" type="datetimeFigureOut">
              <a:rPr lang="en-US"/>
              <a:pPr>
                <a:defRPr/>
              </a:pPr>
              <a:t>9/26/2022</a:t>
            </a:fld>
            <a:endParaRPr lang="en-US"/>
          </a:p>
        </p:txBody>
      </p:sp>
      <p:sp>
        <p:nvSpPr>
          <p:cNvPr id="5" name="Footer Placeholder 4">
            <a:extLst>
              <a:ext uri="{FF2B5EF4-FFF2-40B4-BE49-F238E27FC236}">
                <a16:creationId xmlns:a16="http://schemas.microsoft.com/office/drawing/2014/main" xmlns="" id="{E9C7E850-A326-0C93-323A-15EBE52423E4}"/>
              </a:ext>
            </a:extLst>
          </p:cNvPr>
          <p:cNvSpPr>
            <a:spLocks noGrp="1"/>
          </p:cNvSpPr>
          <p:nvPr>
            <p:ph type="ftr" sz="quarter" idx="11"/>
          </p:nvPr>
        </p:nvSpPr>
        <p:spPr>
          <a:xfrm>
            <a:off x="4165600" y="6421438"/>
            <a:ext cx="3860800" cy="365125"/>
          </a:xfrm>
          <a:prstGeom prst="rect">
            <a:avLst/>
          </a:prstGeom>
        </p:spPr>
        <p:txBody>
          <a:bodyPr/>
          <a:lstStyle>
            <a:lvl1pPr eaLnBrk="1" fontAlgn="auto" hangingPunct="1">
              <a:spcBef>
                <a:spcPts val="0"/>
              </a:spcBef>
              <a:spcAft>
                <a:spcPts val="0"/>
              </a:spcAft>
              <a:defRPr>
                <a:latin typeface="+mn-lt"/>
                <a:cs typeface="+mn-cs"/>
              </a:defRPr>
            </a:lvl1pPr>
          </a:lstStyle>
          <a:p>
            <a:pPr>
              <a:defRPr/>
            </a:pPr>
            <a:endParaRPr lang="en-US"/>
          </a:p>
        </p:txBody>
      </p:sp>
      <p:sp>
        <p:nvSpPr>
          <p:cNvPr id="6" name="Slide Number Placeholder 5">
            <a:extLst>
              <a:ext uri="{FF2B5EF4-FFF2-40B4-BE49-F238E27FC236}">
                <a16:creationId xmlns:a16="http://schemas.microsoft.com/office/drawing/2014/main" xmlns="" id="{A2C7B571-B3DD-3BC1-1034-DDB6101E49DB}"/>
              </a:ext>
            </a:extLst>
          </p:cNvPr>
          <p:cNvSpPr>
            <a:spLocks noGrp="1"/>
          </p:cNvSpPr>
          <p:nvPr>
            <p:ph type="sldNum" sz="quarter" idx="12"/>
          </p:nvPr>
        </p:nvSpPr>
        <p:spPr>
          <a:xfrm>
            <a:off x="10871200" y="6421438"/>
            <a:ext cx="10160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fld id="{8249564F-0EE4-4556-8B76-1CA17047D742}" type="slidenum">
              <a:rPr lang="en-US" altLang="en-US"/>
              <a:pPr/>
              <a:t>‹#›</a:t>
            </a:fld>
            <a:endParaRPr lang="en-US" altLang="en-US"/>
          </a:p>
        </p:txBody>
      </p:sp>
    </p:spTree>
    <p:extLst>
      <p:ext uri="{BB962C8B-B14F-4D97-AF65-F5344CB8AC3E}">
        <p14:creationId xmlns:p14="http://schemas.microsoft.com/office/powerpoint/2010/main" val="37218342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04800" y="152400"/>
            <a:ext cx="11582400" cy="838200"/>
          </a:xfrm>
        </p:spPr>
        <p:txBody>
          <a:bodyPr>
            <a:noAutofit/>
          </a:bodyPr>
          <a:lstStyle>
            <a:lvl1pPr algn="ctr">
              <a:defRPr sz="5000" b="1">
                <a:solidFill>
                  <a:srgbClr val="FFC000"/>
                </a:solidFill>
              </a:defRPr>
            </a:lvl1pPr>
          </a:lstStyle>
          <a:p>
            <a:r>
              <a:rPr lang="en-US" dirty="0"/>
              <a:t>Click to edit Master title style</a:t>
            </a:r>
          </a:p>
        </p:txBody>
      </p:sp>
      <p:sp>
        <p:nvSpPr>
          <p:cNvPr id="3" name="Content Placeholder 2"/>
          <p:cNvSpPr>
            <a:spLocks noGrp="1"/>
          </p:cNvSpPr>
          <p:nvPr>
            <p:ph idx="1"/>
          </p:nvPr>
        </p:nvSpPr>
        <p:spPr>
          <a:xfrm>
            <a:off x="304800" y="1143000"/>
            <a:ext cx="11582400" cy="5562600"/>
          </a:xfrm>
        </p:spPr>
        <p:txBody>
          <a:bodyPr/>
          <a:lstStyle>
            <a:lvl1pPr>
              <a:spcBef>
                <a:spcPts val="0"/>
              </a:spcBef>
              <a:buClr>
                <a:schemeClr val="tx1"/>
              </a:buClr>
              <a:defRPr sz="3400">
                <a:solidFill>
                  <a:schemeClr val="tx1"/>
                </a:solidFill>
                <a:latin typeface="+mn-lt"/>
              </a:defRPr>
            </a:lvl1pPr>
            <a:lvl2pPr>
              <a:spcBef>
                <a:spcPts val="0"/>
              </a:spcBef>
              <a:buClr>
                <a:schemeClr val="tx1"/>
              </a:buClr>
              <a:defRPr sz="3400">
                <a:solidFill>
                  <a:schemeClr val="tx1"/>
                </a:solidFill>
                <a:latin typeface="+mn-lt"/>
              </a:defRPr>
            </a:lvl2pPr>
            <a:lvl3pPr>
              <a:spcBef>
                <a:spcPts val="0"/>
              </a:spcBef>
              <a:buClr>
                <a:schemeClr val="tx1"/>
              </a:buClr>
              <a:defRPr sz="3400">
                <a:solidFill>
                  <a:schemeClr val="tx1"/>
                </a:solidFill>
                <a:latin typeface="+mn-lt"/>
              </a:defRPr>
            </a:lvl3pPr>
            <a:lvl4pPr>
              <a:spcBef>
                <a:spcPts val="0"/>
              </a:spcBef>
              <a:buClr>
                <a:schemeClr val="tx1"/>
              </a:buClr>
              <a:defRPr sz="3400">
                <a:solidFill>
                  <a:schemeClr val="tx1"/>
                </a:solidFill>
                <a:latin typeface="+mn-lt"/>
              </a:defRPr>
            </a:lvl4pPr>
            <a:lvl5pPr>
              <a:spcBef>
                <a:spcPts val="0"/>
              </a:spcBef>
              <a:buClr>
                <a:schemeClr val="tx1"/>
              </a:buClr>
              <a:defRPr sz="3400">
                <a:solidFill>
                  <a:schemeClr val="tx1"/>
                </a:solidFill>
                <a:latin typeface="+mn-l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0789590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4" name="Freeform 5">
            <a:extLst>
              <a:ext uri="{FF2B5EF4-FFF2-40B4-BE49-F238E27FC236}">
                <a16:creationId xmlns:a16="http://schemas.microsoft.com/office/drawing/2014/main" xmlns="" id="{D442EDFD-9244-D118-8B75-1CBDDF854F11}"/>
              </a:ext>
            </a:extLst>
          </p:cNvPr>
          <p:cNvSpPr>
            <a:spLocks/>
          </p:cNvSpPr>
          <p:nvPr/>
        </p:nvSpPr>
        <p:spPr bwMode="auto">
          <a:xfrm>
            <a:off x="0" y="4751388"/>
            <a:ext cx="12192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a:lstStyle/>
          <a:p>
            <a:pPr eaLnBrk="1" fontAlgn="auto" hangingPunct="1">
              <a:spcBef>
                <a:spcPts val="0"/>
              </a:spcBef>
              <a:spcAft>
                <a:spcPts val="0"/>
              </a:spcAft>
              <a:defRPr/>
            </a:pPr>
            <a:endParaRPr lang="en-US">
              <a:latin typeface="+mn-lt"/>
              <a:cs typeface="+mn-cs"/>
            </a:endParaRPr>
          </a:p>
        </p:txBody>
      </p:sp>
      <p:sp>
        <p:nvSpPr>
          <p:cNvPr id="5" name="Freeform 6">
            <a:extLst>
              <a:ext uri="{FF2B5EF4-FFF2-40B4-BE49-F238E27FC236}">
                <a16:creationId xmlns:a16="http://schemas.microsoft.com/office/drawing/2014/main" xmlns="" id="{920F7579-FF4D-F6CD-047D-82C7ED2DA54F}"/>
              </a:ext>
            </a:extLst>
          </p:cNvPr>
          <p:cNvSpPr>
            <a:spLocks/>
          </p:cNvSpPr>
          <p:nvPr/>
        </p:nvSpPr>
        <p:spPr bwMode="auto">
          <a:xfrm>
            <a:off x="8140700" y="0"/>
            <a:ext cx="40513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a:lstStyle/>
          <a:p>
            <a:pPr eaLnBrk="1" fontAlgn="auto" hangingPunct="1">
              <a:spcBef>
                <a:spcPts val="0"/>
              </a:spcBef>
              <a:spcAft>
                <a:spcPts val="0"/>
              </a:spcAft>
              <a:defRPr/>
            </a:pPr>
            <a:endParaRPr lang="en-US">
              <a:latin typeface="+mn-lt"/>
              <a:cs typeface="+mn-cs"/>
            </a:endParaRPr>
          </a:p>
        </p:txBody>
      </p:sp>
      <p:sp>
        <p:nvSpPr>
          <p:cNvPr id="2" name="Title 1"/>
          <p:cNvSpPr>
            <a:spLocks noGrp="1"/>
          </p:cNvSpPr>
          <p:nvPr>
            <p:ph type="title"/>
          </p:nvPr>
        </p:nvSpPr>
        <p:spPr>
          <a:xfrm>
            <a:off x="914400" y="3583838"/>
            <a:ext cx="8839200" cy="1826363"/>
          </a:xfrm>
        </p:spPr>
        <p:txBody>
          <a:bodyPr tIns="0" bIns="0" anchor="t"/>
          <a:lstStyle>
            <a:lvl1pPr algn="l">
              <a:buNone/>
              <a:defRPr sz="4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lang="en-US"/>
              <a:t>Click to edit Master title style</a:t>
            </a:r>
          </a:p>
        </p:txBody>
      </p:sp>
      <p:sp>
        <p:nvSpPr>
          <p:cNvPr id="3" name="Text Placeholder 2"/>
          <p:cNvSpPr>
            <a:spLocks noGrp="1"/>
          </p:cNvSpPr>
          <p:nvPr>
            <p:ph type="body" idx="1"/>
          </p:nvPr>
        </p:nvSpPr>
        <p:spPr>
          <a:xfrm>
            <a:off x="914400" y="2485800"/>
            <a:ext cx="8839200" cy="1066688"/>
          </a:xfrm>
        </p:spPr>
        <p:txBody>
          <a:bodyPr lIns="45720" tIns="0" rIns="45720" bIns="0" anchor="b"/>
          <a:lstStyle>
            <a:lvl1pPr marL="0" indent="0" algn="l">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a:t>Click to edit Master text styles</a:t>
            </a:r>
          </a:p>
        </p:txBody>
      </p:sp>
      <p:sp>
        <p:nvSpPr>
          <p:cNvPr id="6" name="Date Placeholder 3">
            <a:extLst>
              <a:ext uri="{FF2B5EF4-FFF2-40B4-BE49-F238E27FC236}">
                <a16:creationId xmlns:a16="http://schemas.microsoft.com/office/drawing/2014/main" xmlns="" id="{2EA70423-5BA3-B57A-3DCE-56EBCE663575}"/>
              </a:ext>
            </a:extLst>
          </p:cNvPr>
          <p:cNvSpPr>
            <a:spLocks noGrp="1"/>
          </p:cNvSpPr>
          <p:nvPr>
            <p:ph type="dt" sz="half" idx="10"/>
          </p:nvPr>
        </p:nvSpPr>
        <p:spPr>
          <a:xfrm>
            <a:off x="609600" y="6421438"/>
            <a:ext cx="2844800" cy="365125"/>
          </a:xfrm>
          <a:prstGeom prst="rect">
            <a:avLst/>
          </a:prstGeom>
        </p:spPr>
        <p:txBody>
          <a:bodyPr/>
          <a:lstStyle>
            <a:lvl1pPr eaLnBrk="1" fontAlgn="auto" hangingPunct="1">
              <a:spcBef>
                <a:spcPts val="0"/>
              </a:spcBef>
              <a:spcAft>
                <a:spcPts val="0"/>
              </a:spcAft>
              <a:defRPr>
                <a:latin typeface="+mn-lt"/>
                <a:cs typeface="+mn-cs"/>
              </a:defRPr>
            </a:lvl1pPr>
          </a:lstStyle>
          <a:p>
            <a:pPr>
              <a:defRPr/>
            </a:pPr>
            <a:fld id="{E58F405C-8F80-4499-B6A0-2D275C8B301B}" type="datetimeFigureOut">
              <a:rPr lang="en-US"/>
              <a:pPr>
                <a:defRPr/>
              </a:pPr>
              <a:t>9/26/2022</a:t>
            </a:fld>
            <a:endParaRPr lang="en-US"/>
          </a:p>
        </p:txBody>
      </p:sp>
      <p:sp>
        <p:nvSpPr>
          <p:cNvPr id="7" name="Footer Placeholder 4">
            <a:extLst>
              <a:ext uri="{FF2B5EF4-FFF2-40B4-BE49-F238E27FC236}">
                <a16:creationId xmlns:a16="http://schemas.microsoft.com/office/drawing/2014/main" xmlns="" id="{1AFE8211-B259-7D7D-79F7-5F6D0BBE5011}"/>
              </a:ext>
            </a:extLst>
          </p:cNvPr>
          <p:cNvSpPr>
            <a:spLocks noGrp="1"/>
          </p:cNvSpPr>
          <p:nvPr>
            <p:ph type="ftr" sz="quarter" idx="11"/>
          </p:nvPr>
        </p:nvSpPr>
        <p:spPr>
          <a:xfrm>
            <a:off x="4165600" y="6421438"/>
            <a:ext cx="3860800" cy="365125"/>
          </a:xfrm>
          <a:prstGeom prst="rect">
            <a:avLst/>
          </a:prstGeom>
        </p:spPr>
        <p:txBody>
          <a:bodyPr/>
          <a:lstStyle>
            <a:lvl1pPr eaLnBrk="1" fontAlgn="auto" hangingPunct="1">
              <a:spcBef>
                <a:spcPts val="0"/>
              </a:spcBef>
              <a:spcAft>
                <a:spcPts val="0"/>
              </a:spcAft>
              <a:defRPr>
                <a:latin typeface="+mn-lt"/>
                <a:cs typeface="+mn-cs"/>
              </a:defRPr>
            </a:lvl1pPr>
          </a:lstStyle>
          <a:p>
            <a:pPr>
              <a:defRPr/>
            </a:pPr>
            <a:endParaRPr lang="en-US"/>
          </a:p>
        </p:txBody>
      </p:sp>
      <p:sp>
        <p:nvSpPr>
          <p:cNvPr id="8" name="Slide Number Placeholder 5">
            <a:extLst>
              <a:ext uri="{FF2B5EF4-FFF2-40B4-BE49-F238E27FC236}">
                <a16:creationId xmlns:a16="http://schemas.microsoft.com/office/drawing/2014/main" xmlns="" id="{A7F3E01E-3F0E-130D-33F1-03098C5578BF}"/>
              </a:ext>
            </a:extLst>
          </p:cNvPr>
          <p:cNvSpPr>
            <a:spLocks noGrp="1"/>
          </p:cNvSpPr>
          <p:nvPr>
            <p:ph type="sldNum" sz="quarter" idx="12"/>
          </p:nvPr>
        </p:nvSpPr>
        <p:spPr>
          <a:xfrm>
            <a:off x="10871200" y="6421438"/>
            <a:ext cx="10160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fld id="{6D7317EC-8274-45FE-B77C-74E01BECC023}" type="slidenum">
              <a:rPr lang="en-US" altLang="en-US"/>
              <a:pPr/>
              <a:t>‹#›</a:t>
            </a:fld>
            <a:endParaRPr lang="en-US" altLang="en-US"/>
          </a:p>
        </p:txBody>
      </p:sp>
    </p:spTree>
    <p:extLst>
      <p:ext uri="{BB962C8B-B14F-4D97-AF65-F5344CB8AC3E}">
        <p14:creationId xmlns:p14="http://schemas.microsoft.com/office/powerpoint/2010/main" val="1459190193"/>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304800" y="152400"/>
            <a:ext cx="11582400" cy="838200"/>
          </a:xfrm>
        </p:spPr>
        <p:txBody>
          <a:bodyPr>
            <a:noAutofit/>
          </a:bodyPr>
          <a:lstStyle>
            <a:lvl1pPr algn="ctr">
              <a:defRPr sz="5000" b="1">
                <a:solidFill>
                  <a:srgbClr val="FFC000"/>
                </a:solidFill>
              </a:defRPr>
            </a:lvl1pPr>
          </a:lstStyle>
          <a:p>
            <a:r>
              <a:rPr lang="en-US" dirty="0"/>
              <a:t>Click to edit Master title style</a:t>
            </a:r>
          </a:p>
        </p:txBody>
      </p:sp>
      <p:sp>
        <p:nvSpPr>
          <p:cNvPr id="3" name="Content Placeholder 2"/>
          <p:cNvSpPr>
            <a:spLocks noGrp="1"/>
          </p:cNvSpPr>
          <p:nvPr>
            <p:ph sz="half" idx="1"/>
          </p:nvPr>
        </p:nvSpPr>
        <p:spPr>
          <a:xfrm>
            <a:off x="304800" y="1143000"/>
            <a:ext cx="5689600" cy="5562600"/>
          </a:xfrm>
        </p:spPr>
        <p:txBody>
          <a:bodyPr/>
          <a:lstStyle>
            <a:lvl1pPr>
              <a:spcBef>
                <a:spcPts val="0"/>
              </a:spcBef>
              <a:buClr>
                <a:schemeClr val="tx1"/>
              </a:buClr>
              <a:defRPr sz="3400">
                <a:latin typeface="Arial Narrow" pitchFamily="34" charset="0"/>
              </a:defRPr>
            </a:lvl1pPr>
            <a:lvl2pPr>
              <a:spcBef>
                <a:spcPts val="0"/>
              </a:spcBef>
              <a:buClr>
                <a:schemeClr val="tx1"/>
              </a:buClr>
              <a:defRPr sz="3400">
                <a:latin typeface="Arial Narrow" pitchFamily="34" charset="0"/>
              </a:defRPr>
            </a:lvl2pPr>
            <a:lvl3pPr>
              <a:spcBef>
                <a:spcPts val="0"/>
              </a:spcBef>
              <a:buClr>
                <a:schemeClr val="tx1"/>
              </a:buClr>
              <a:defRPr sz="3200">
                <a:latin typeface="Arial Narrow" pitchFamily="34" charset="0"/>
              </a:defRPr>
            </a:lvl3pPr>
            <a:lvl4pPr>
              <a:spcBef>
                <a:spcPts val="0"/>
              </a:spcBef>
              <a:buClr>
                <a:schemeClr val="tx1"/>
              </a:buClr>
              <a:defRPr sz="3200">
                <a:latin typeface="Arial Narrow" pitchFamily="34" charset="0"/>
              </a:defRPr>
            </a:lvl4pPr>
            <a:lvl5pPr>
              <a:spcBef>
                <a:spcPts val="0"/>
              </a:spcBef>
              <a:buClr>
                <a:schemeClr val="tx1"/>
              </a:buClr>
              <a:defRPr sz="3000">
                <a:latin typeface="Arial Narrow"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6197600" y="1143000"/>
            <a:ext cx="5689600" cy="5562600"/>
          </a:xfrm>
        </p:spPr>
        <p:txBody>
          <a:bodyPr/>
          <a:lstStyle>
            <a:lvl1pPr>
              <a:spcBef>
                <a:spcPts val="0"/>
              </a:spcBef>
              <a:buClr>
                <a:schemeClr val="tx1"/>
              </a:buClr>
              <a:defRPr sz="3400">
                <a:latin typeface="Arial Narrow" pitchFamily="34" charset="0"/>
              </a:defRPr>
            </a:lvl1pPr>
            <a:lvl2pPr>
              <a:spcBef>
                <a:spcPts val="0"/>
              </a:spcBef>
              <a:buClr>
                <a:schemeClr val="tx1"/>
              </a:buClr>
              <a:defRPr sz="3400">
                <a:latin typeface="Arial Narrow" pitchFamily="34" charset="0"/>
              </a:defRPr>
            </a:lvl2pPr>
            <a:lvl3pPr>
              <a:spcBef>
                <a:spcPts val="0"/>
              </a:spcBef>
              <a:buClr>
                <a:schemeClr val="tx1"/>
              </a:buClr>
              <a:defRPr sz="3200">
                <a:latin typeface="Arial Narrow" pitchFamily="34" charset="0"/>
              </a:defRPr>
            </a:lvl3pPr>
            <a:lvl4pPr>
              <a:spcBef>
                <a:spcPts val="0"/>
              </a:spcBef>
              <a:buClr>
                <a:schemeClr val="tx1"/>
              </a:buClr>
              <a:defRPr sz="3200">
                <a:latin typeface="Arial Narrow" pitchFamily="34" charset="0"/>
              </a:defRPr>
            </a:lvl4pPr>
            <a:lvl5pPr>
              <a:spcBef>
                <a:spcPts val="0"/>
              </a:spcBef>
              <a:buClr>
                <a:schemeClr val="tx1"/>
              </a:buClr>
              <a:defRPr sz="3000">
                <a:latin typeface="Arial Narrow"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592738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5486400"/>
            <a:ext cx="5386917" cy="838200"/>
          </a:xfrm>
        </p:spPr>
        <p:txBody>
          <a:bodyPr/>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4" name="Text Placeholder 3"/>
          <p:cNvSpPr>
            <a:spLocks noGrp="1"/>
          </p:cNvSpPr>
          <p:nvPr>
            <p:ph type="body" sz="half" idx="3"/>
          </p:nvPr>
        </p:nvSpPr>
        <p:spPr>
          <a:xfrm>
            <a:off x="6193368" y="5486400"/>
            <a:ext cx="5389033" cy="838200"/>
          </a:xfrm>
        </p:spPr>
        <p:txBody>
          <a:bodyPr/>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5" name="Content Placeholder 4"/>
          <p:cNvSpPr>
            <a:spLocks noGrp="1"/>
          </p:cNvSpPr>
          <p:nvPr>
            <p:ph sz="quarter" idx="2"/>
          </p:nvPr>
        </p:nvSpPr>
        <p:spPr>
          <a:xfrm>
            <a:off x="609600" y="1516912"/>
            <a:ext cx="5386917" cy="3941763"/>
          </a:xfrm>
        </p:spPr>
        <p:txBody>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Content Placeholder 5"/>
          <p:cNvSpPr>
            <a:spLocks noGrp="1"/>
          </p:cNvSpPr>
          <p:nvPr>
            <p:ph sz="quarter" idx="4"/>
          </p:nvPr>
        </p:nvSpPr>
        <p:spPr>
          <a:xfrm>
            <a:off x="6193368" y="1516912"/>
            <a:ext cx="5389033" cy="3941763"/>
          </a:xfrm>
        </p:spPr>
        <p:txBody>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xmlns="" id="{9AD7864F-F19B-E57B-7BDC-622051C63619}"/>
              </a:ext>
            </a:extLst>
          </p:cNvPr>
          <p:cNvSpPr>
            <a:spLocks noGrp="1"/>
          </p:cNvSpPr>
          <p:nvPr>
            <p:ph type="dt" sz="half" idx="10"/>
          </p:nvPr>
        </p:nvSpPr>
        <p:spPr>
          <a:xfrm>
            <a:off x="609600" y="6421438"/>
            <a:ext cx="2844800" cy="365125"/>
          </a:xfrm>
          <a:prstGeom prst="rect">
            <a:avLst/>
          </a:prstGeom>
        </p:spPr>
        <p:txBody>
          <a:bodyPr/>
          <a:lstStyle>
            <a:lvl1pPr eaLnBrk="1" fontAlgn="auto" hangingPunct="1">
              <a:spcBef>
                <a:spcPts val="0"/>
              </a:spcBef>
              <a:spcAft>
                <a:spcPts val="0"/>
              </a:spcAft>
              <a:defRPr>
                <a:latin typeface="+mn-lt"/>
                <a:cs typeface="+mn-cs"/>
              </a:defRPr>
            </a:lvl1pPr>
          </a:lstStyle>
          <a:p>
            <a:pPr>
              <a:defRPr/>
            </a:pPr>
            <a:fld id="{928D1B9B-BBD1-40B9-B99E-923E96B0EA1D}" type="datetimeFigureOut">
              <a:rPr lang="en-US"/>
              <a:pPr>
                <a:defRPr/>
              </a:pPr>
              <a:t>9/26/2022</a:t>
            </a:fld>
            <a:endParaRPr lang="en-US"/>
          </a:p>
        </p:txBody>
      </p:sp>
      <p:sp>
        <p:nvSpPr>
          <p:cNvPr id="8" name="Footer Placeholder 7">
            <a:extLst>
              <a:ext uri="{FF2B5EF4-FFF2-40B4-BE49-F238E27FC236}">
                <a16:creationId xmlns:a16="http://schemas.microsoft.com/office/drawing/2014/main" xmlns="" id="{6C557010-248C-57E7-A932-C5E38FDDDF0C}"/>
              </a:ext>
            </a:extLst>
          </p:cNvPr>
          <p:cNvSpPr>
            <a:spLocks noGrp="1"/>
          </p:cNvSpPr>
          <p:nvPr>
            <p:ph type="ftr" sz="quarter" idx="11"/>
          </p:nvPr>
        </p:nvSpPr>
        <p:spPr>
          <a:xfrm>
            <a:off x="4165600" y="6421438"/>
            <a:ext cx="3860800" cy="365125"/>
          </a:xfrm>
          <a:prstGeom prst="rect">
            <a:avLst/>
          </a:prstGeom>
        </p:spPr>
        <p:txBody>
          <a:bodyPr/>
          <a:lstStyle>
            <a:lvl1pPr eaLnBrk="1" fontAlgn="auto" hangingPunct="1">
              <a:spcBef>
                <a:spcPts val="0"/>
              </a:spcBef>
              <a:spcAft>
                <a:spcPts val="0"/>
              </a:spcAft>
              <a:defRPr>
                <a:latin typeface="+mn-lt"/>
                <a:cs typeface="+mn-cs"/>
              </a:defRPr>
            </a:lvl1pPr>
          </a:lstStyle>
          <a:p>
            <a:pPr>
              <a:defRPr/>
            </a:pPr>
            <a:endParaRPr lang="en-US"/>
          </a:p>
        </p:txBody>
      </p:sp>
      <p:sp>
        <p:nvSpPr>
          <p:cNvPr id="9" name="Slide Number Placeholder 8">
            <a:extLst>
              <a:ext uri="{FF2B5EF4-FFF2-40B4-BE49-F238E27FC236}">
                <a16:creationId xmlns:a16="http://schemas.microsoft.com/office/drawing/2014/main" xmlns="" id="{1942BBA1-2A9B-75F5-687C-FFADAEB394D0}"/>
              </a:ext>
            </a:extLst>
          </p:cNvPr>
          <p:cNvSpPr>
            <a:spLocks noGrp="1"/>
          </p:cNvSpPr>
          <p:nvPr>
            <p:ph type="sldNum" sz="quarter" idx="12"/>
          </p:nvPr>
        </p:nvSpPr>
        <p:spPr>
          <a:xfrm>
            <a:off x="10871200" y="6421438"/>
            <a:ext cx="10160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fld id="{4CFE3C1A-F99D-4FF1-AE0B-1E2768A574B7}" type="slidenum">
              <a:rPr lang="en-US" altLang="en-US"/>
              <a:pPr/>
              <a:t>‹#›</a:t>
            </a:fld>
            <a:endParaRPr lang="en-US" altLang="en-US"/>
          </a:p>
        </p:txBody>
      </p:sp>
    </p:spTree>
    <p:extLst>
      <p:ext uri="{BB962C8B-B14F-4D97-AF65-F5344CB8AC3E}">
        <p14:creationId xmlns:p14="http://schemas.microsoft.com/office/powerpoint/2010/main" val="14225736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274320"/>
            <a:ext cx="9960864" cy="1143000"/>
          </a:xfrm>
        </p:spPr>
        <p:txBody>
          <a:bodyPr/>
          <a:lstStyle>
            <a:lvl1pPr algn="l">
              <a:defRPr sz="4600"/>
            </a:lvl1pPr>
          </a:lstStyle>
          <a:p>
            <a:r>
              <a:rPr lang="en-US"/>
              <a:t>Click to edit Master title style</a:t>
            </a:r>
          </a:p>
        </p:txBody>
      </p:sp>
      <p:sp>
        <p:nvSpPr>
          <p:cNvPr id="3" name="Date Placeholder 6">
            <a:extLst>
              <a:ext uri="{FF2B5EF4-FFF2-40B4-BE49-F238E27FC236}">
                <a16:creationId xmlns:a16="http://schemas.microsoft.com/office/drawing/2014/main" xmlns="" id="{A3486F8F-7684-E598-A1E1-E9A5E7659029}"/>
              </a:ext>
            </a:extLst>
          </p:cNvPr>
          <p:cNvSpPr>
            <a:spLocks noGrp="1"/>
          </p:cNvSpPr>
          <p:nvPr>
            <p:ph type="dt" sz="half" idx="10"/>
          </p:nvPr>
        </p:nvSpPr>
        <p:spPr>
          <a:xfrm>
            <a:off x="609600" y="6421438"/>
            <a:ext cx="2844800" cy="365125"/>
          </a:xfrm>
          <a:prstGeom prst="rect">
            <a:avLst/>
          </a:prstGeom>
        </p:spPr>
        <p:txBody>
          <a:bodyPr/>
          <a:lstStyle>
            <a:lvl1pPr eaLnBrk="1" fontAlgn="auto" hangingPunct="1">
              <a:spcBef>
                <a:spcPts val="0"/>
              </a:spcBef>
              <a:spcAft>
                <a:spcPts val="0"/>
              </a:spcAft>
              <a:defRPr>
                <a:latin typeface="+mn-lt"/>
                <a:cs typeface="+mn-cs"/>
              </a:defRPr>
            </a:lvl1pPr>
          </a:lstStyle>
          <a:p>
            <a:pPr>
              <a:defRPr/>
            </a:pPr>
            <a:fld id="{E6F30E0B-665A-4738-B927-8436ADB3D3DD}" type="datetimeFigureOut">
              <a:rPr lang="en-US"/>
              <a:pPr>
                <a:defRPr/>
              </a:pPr>
              <a:t>9/26/2022</a:t>
            </a:fld>
            <a:endParaRPr lang="en-US"/>
          </a:p>
        </p:txBody>
      </p:sp>
      <p:sp>
        <p:nvSpPr>
          <p:cNvPr id="4" name="Slide Number Placeholder 7">
            <a:extLst>
              <a:ext uri="{FF2B5EF4-FFF2-40B4-BE49-F238E27FC236}">
                <a16:creationId xmlns:a16="http://schemas.microsoft.com/office/drawing/2014/main" xmlns="" id="{B7DD172D-28AF-7EC0-8E72-BCF7FD0BE18F}"/>
              </a:ext>
            </a:extLst>
          </p:cNvPr>
          <p:cNvSpPr>
            <a:spLocks noGrp="1"/>
          </p:cNvSpPr>
          <p:nvPr>
            <p:ph type="sldNum" sz="quarter" idx="11"/>
          </p:nvPr>
        </p:nvSpPr>
        <p:spPr>
          <a:xfrm>
            <a:off x="10871200" y="6421438"/>
            <a:ext cx="10160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fld id="{CA7F6E26-4B4E-4EB3-9AFA-AEEC475830F7}" type="slidenum">
              <a:rPr lang="en-US" altLang="en-US"/>
              <a:pPr/>
              <a:t>‹#›</a:t>
            </a:fld>
            <a:endParaRPr lang="en-US" altLang="en-US"/>
          </a:p>
        </p:txBody>
      </p:sp>
      <p:sp>
        <p:nvSpPr>
          <p:cNvPr id="5" name="Footer Placeholder 8">
            <a:extLst>
              <a:ext uri="{FF2B5EF4-FFF2-40B4-BE49-F238E27FC236}">
                <a16:creationId xmlns:a16="http://schemas.microsoft.com/office/drawing/2014/main" xmlns="" id="{66E017F3-F069-56F5-9A08-9BF6FBAA8D4F}"/>
              </a:ext>
            </a:extLst>
          </p:cNvPr>
          <p:cNvSpPr>
            <a:spLocks noGrp="1"/>
          </p:cNvSpPr>
          <p:nvPr>
            <p:ph type="ftr" sz="quarter" idx="12"/>
          </p:nvPr>
        </p:nvSpPr>
        <p:spPr>
          <a:xfrm>
            <a:off x="4165600" y="6421438"/>
            <a:ext cx="3860800" cy="365125"/>
          </a:xfrm>
          <a:prstGeom prst="rect">
            <a:avLst/>
          </a:prstGeom>
        </p:spPr>
        <p:txBody>
          <a:bodyPr/>
          <a:lstStyle>
            <a:lvl1pPr eaLnBrk="1" fontAlgn="auto" hangingPunct="1">
              <a:spcBef>
                <a:spcPts val="0"/>
              </a:spcBef>
              <a:spcAft>
                <a:spcPts val="0"/>
              </a:spcAft>
              <a:defRPr>
                <a:latin typeface="+mn-lt"/>
                <a:cs typeface="+mn-cs"/>
              </a:defRPr>
            </a:lvl1pPr>
          </a:lstStyle>
          <a:p>
            <a:pPr>
              <a:defRPr/>
            </a:pPr>
            <a:endParaRPr lang="en-US"/>
          </a:p>
        </p:txBody>
      </p:sp>
    </p:spTree>
    <p:extLst>
      <p:ext uri="{BB962C8B-B14F-4D97-AF65-F5344CB8AC3E}">
        <p14:creationId xmlns:p14="http://schemas.microsoft.com/office/powerpoint/2010/main" val="19343933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xmlns="" id="{1EB98E0F-22D6-3A0C-8F69-40AF5BC3AB0C}"/>
              </a:ext>
            </a:extLst>
          </p:cNvPr>
          <p:cNvSpPr>
            <a:spLocks noGrp="1"/>
          </p:cNvSpPr>
          <p:nvPr>
            <p:ph type="dt" sz="half" idx="10"/>
          </p:nvPr>
        </p:nvSpPr>
        <p:spPr>
          <a:xfrm>
            <a:off x="609600" y="6421438"/>
            <a:ext cx="2844800" cy="365125"/>
          </a:xfrm>
          <a:prstGeom prst="rect">
            <a:avLst/>
          </a:prstGeom>
        </p:spPr>
        <p:txBody>
          <a:bodyPr/>
          <a:lstStyle>
            <a:lvl1pPr eaLnBrk="1" fontAlgn="auto" hangingPunct="1">
              <a:spcBef>
                <a:spcPts val="0"/>
              </a:spcBef>
              <a:spcAft>
                <a:spcPts val="0"/>
              </a:spcAft>
              <a:defRPr>
                <a:latin typeface="+mn-lt"/>
                <a:cs typeface="+mn-cs"/>
              </a:defRPr>
            </a:lvl1pPr>
          </a:lstStyle>
          <a:p>
            <a:pPr>
              <a:defRPr/>
            </a:pPr>
            <a:fld id="{57873A7A-EE85-4561-A002-5D0E2C165165}" type="datetimeFigureOut">
              <a:rPr lang="en-US"/>
              <a:pPr>
                <a:defRPr/>
              </a:pPr>
              <a:t>9/26/2022</a:t>
            </a:fld>
            <a:endParaRPr lang="en-US"/>
          </a:p>
        </p:txBody>
      </p:sp>
      <p:sp>
        <p:nvSpPr>
          <p:cNvPr id="3" name="Footer Placeholder 2">
            <a:extLst>
              <a:ext uri="{FF2B5EF4-FFF2-40B4-BE49-F238E27FC236}">
                <a16:creationId xmlns:a16="http://schemas.microsoft.com/office/drawing/2014/main" xmlns="" id="{B1173F5D-7B9D-1D2E-069C-59EF0D0F178D}"/>
              </a:ext>
            </a:extLst>
          </p:cNvPr>
          <p:cNvSpPr>
            <a:spLocks noGrp="1"/>
          </p:cNvSpPr>
          <p:nvPr>
            <p:ph type="ftr" sz="quarter" idx="11"/>
          </p:nvPr>
        </p:nvSpPr>
        <p:spPr>
          <a:xfrm>
            <a:off x="4165600" y="6421438"/>
            <a:ext cx="3860800" cy="365125"/>
          </a:xfrm>
          <a:prstGeom prst="rect">
            <a:avLst/>
          </a:prstGeom>
        </p:spPr>
        <p:txBody>
          <a:bodyPr/>
          <a:lstStyle>
            <a:lvl1pPr eaLnBrk="1" fontAlgn="auto" hangingPunct="1">
              <a:spcBef>
                <a:spcPts val="0"/>
              </a:spcBef>
              <a:spcAft>
                <a:spcPts val="0"/>
              </a:spcAft>
              <a:defRPr>
                <a:latin typeface="+mn-lt"/>
                <a:cs typeface="+mn-cs"/>
              </a:defRPr>
            </a:lvl1pPr>
          </a:lstStyle>
          <a:p>
            <a:pPr>
              <a:defRPr/>
            </a:pPr>
            <a:endParaRPr lang="en-US"/>
          </a:p>
        </p:txBody>
      </p:sp>
      <p:sp>
        <p:nvSpPr>
          <p:cNvPr id="4" name="Slide Number Placeholder 3">
            <a:extLst>
              <a:ext uri="{FF2B5EF4-FFF2-40B4-BE49-F238E27FC236}">
                <a16:creationId xmlns:a16="http://schemas.microsoft.com/office/drawing/2014/main" xmlns="" id="{E6506599-E1ED-6961-54EC-4EF22C55A4FA}"/>
              </a:ext>
            </a:extLst>
          </p:cNvPr>
          <p:cNvSpPr>
            <a:spLocks noGrp="1"/>
          </p:cNvSpPr>
          <p:nvPr>
            <p:ph type="sldNum" sz="quarter" idx="12"/>
          </p:nvPr>
        </p:nvSpPr>
        <p:spPr>
          <a:xfrm>
            <a:off x="10871200" y="6421438"/>
            <a:ext cx="10160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fld id="{29DD54E6-A2FD-4088-92CC-E338C2F85DD4}" type="slidenum">
              <a:rPr lang="en-US" altLang="en-US"/>
              <a:pPr/>
              <a:t>‹#›</a:t>
            </a:fld>
            <a:endParaRPr lang="en-US" altLang="en-US"/>
          </a:p>
        </p:txBody>
      </p:sp>
    </p:spTree>
    <p:extLst>
      <p:ext uri="{BB962C8B-B14F-4D97-AF65-F5344CB8AC3E}">
        <p14:creationId xmlns:p14="http://schemas.microsoft.com/office/powerpoint/2010/main" val="17525377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1185528"/>
            <a:ext cx="4267200" cy="730250"/>
          </a:xfrm>
        </p:spPr>
        <p:txBody>
          <a:bodyPr tIns="0" bIns="0" anchor="t"/>
          <a:lstStyle>
            <a:lvl1pPr algn="l">
              <a:buNone/>
              <a:defRPr sz="1800" b="1">
                <a:solidFill>
                  <a:schemeClr val="accent1"/>
                </a:solidFill>
              </a:defRPr>
            </a:lvl1pPr>
          </a:lstStyle>
          <a:p>
            <a:r>
              <a:rPr lang="en-US"/>
              <a:t>Click to edit Master title style</a:t>
            </a:r>
          </a:p>
        </p:txBody>
      </p:sp>
      <p:sp>
        <p:nvSpPr>
          <p:cNvPr id="3" name="Text Placeholder 2"/>
          <p:cNvSpPr>
            <a:spLocks noGrp="1"/>
          </p:cNvSpPr>
          <p:nvPr>
            <p:ph type="body" idx="2"/>
          </p:nvPr>
        </p:nvSpPr>
        <p:spPr>
          <a:xfrm>
            <a:off x="609600" y="214424"/>
            <a:ext cx="3657600" cy="9144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a:r>
              <a:rPr lang="en-US"/>
              <a:t>Click to edit Master text styles</a:t>
            </a:r>
          </a:p>
        </p:txBody>
      </p:sp>
      <p:sp>
        <p:nvSpPr>
          <p:cNvPr id="4" name="Content Placeholder 3"/>
          <p:cNvSpPr>
            <a:spLocks noGrp="1"/>
          </p:cNvSpPr>
          <p:nvPr>
            <p:ph sz="half" idx="1"/>
          </p:nvPr>
        </p:nvSpPr>
        <p:spPr>
          <a:xfrm>
            <a:off x="609600" y="1981200"/>
            <a:ext cx="9448800" cy="3810000"/>
          </a:xfrm>
        </p:spPr>
        <p:txBody>
          <a:bodyPr/>
          <a:lstStyle>
            <a:lvl1pPr>
              <a:defRPr sz="2800"/>
            </a:lvl1pPr>
            <a:lvl2pPr>
              <a:defRPr sz="2400"/>
            </a:lvl2pPr>
            <a:lvl3pPr>
              <a:defRPr sz="2200"/>
            </a:lvl3pPr>
            <a:lvl4pPr>
              <a:defRPr sz="2000"/>
            </a:lvl4pPr>
            <a:lvl5pPr>
              <a:defRPr sz="20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xmlns="" id="{DFCD74A7-AF3A-8E99-2747-421B7A83BCFB}"/>
              </a:ext>
            </a:extLst>
          </p:cNvPr>
          <p:cNvSpPr>
            <a:spLocks noGrp="1"/>
          </p:cNvSpPr>
          <p:nvPr>
            <p:ph type="dt" sz="half" idx="10"/>
          </p:nvPr>
        </p:nvSpPr>
        <p:spPr>
          <a:xfrm>
            <a:off x="609600" y="6421438"/>
            <a:ext cx="2844800" cy="365125"/>
          </a:xfrm>
          <a:prstGeom prst="rect">
            <a:avLst/>
          </a:prstGeom>
        </p:spPr>
        <p:txBody>
          <a:bodyPr/>
          <a:lstStyle>
            <a:lvl1pPr eaLnBrk="1" fontAlgn="auto" hangingPunct="1">
              <a:spcBef>
                <a:spcPts val="0"/>
              </a:spcBef>
              <a:spcAft>
                <a:spcPts val="0"/>
              </a:spcAft>
              <a:defRPr>
                <a:latin typeface="+mn-lt"/>
                <a:cs typeface="+mn-cs"/>
              </a:defRPr>
            </a:lvl1pPr>
          </a:lstStyle>
          <a:p>
            <a:pPr>
              <a:defRPr/>
            </a:pPr>
            <a:fld id="{43CDEE05-52C8-4ABD-B31B-0854020A235A}" type="datetimeFigureOut">
              <a:rPr lang="en-US"/>
              <a:pPr>
                <a:defRPr/>
              </a:pPr>
              <a:t>9/26/2022</a:t>
            </a:fld>
            <a:endParaRPr lang="en-US"/>
          </a:p>
        </p:txBody>
      </p:sp>
      <p:sp>
        <p:nvSpPr>
          <p:cNvPr id="6" name="Footer Placeholder 5">
            <a:extLst>
              <a:ext uri="{FF2B5EF4-FFF2-40B4-BE49-F238E27FC236}">
                <a16:creationId xmlns:a16="http://schemas.microsoft.com/office/drawing/2014/main" xmlns="" id="{82CCE88E-DA63-A544-6174-FF03870DED80}"/>
              </a:ext>
            </a:extLst>
          </p:cNvPr>
          <p:cNvSpPr>
            <a:spLocks noGrp="1"/>
          </p:cNvSpPr>
          <p:nvPr>
            <p:ph type="ftr" sz="quarter" idx="11"/>
          </p:nvPr>
        </p:nvSpPr>
        <p:spPr>
          <a:xfrm>
            <a:off x="4165600" y="6421438"/>
            <a:ext cx="3860800" cy="365125"/>
          </a:xfrm>
          <a:prstGeom prst="rect">
            <a:avLst/>
          </a:prstGeom>
        </p:spPr>
        <p:txBody>
          <a:bodyPr/>
          <a:lstStyle>
            <a:lvl1pPr eaLnBrk="1" fontAlgn="auto" hangingPunct="1">
              <a:spcBef>
                <a:spcPts val="0"/>
              </a:spcBef>
              <a:spcAft>
                <a:spcPts val="0"/>
              </a:spcAft>
              <a:defRPr>
                <a:latin typeface="+mn-lt"/>
                <a:cs typeface="+mn-cs"/>
              </a:defRPr>
            </a:lvl1pPr>
          </a:lstStyle>
          <a:p>
            <a:pPr>
              <a:defRPr/>
            </a:pPr>
            <a:endParaRPr lang="en-US"/>
          </a:p>
        </p:txBody>
      </p:sp>
      <p:sp>
        <p:nvSpPr>
          <p:cNvPr id="7" name="Slide Number Placeholder 6">
            <a:extLst>
              <a:ext uri="{FF2B5EF4-FFF2-40B4-BE49-F238E27FC236}">
                <a16:creationId xmlns:a16="http://schemas.microsoft.com/office/drawing/2014/main" xmlns="" id="{B8627219-7590-F063-EF81-FEE71C828B7F}"/>
              </a:ext>
            </a:extLst>
          </p:cNvPr>
          <p:cNvSpPr>
            <a:spLocks noGrp="1"/>
          </p:cNvSpPr>
          <p:nvPr>
            <p:ph type="sldNum" sz="quarter" idx="12"/>
          </p:nvPr>
        </p:nvSpPr>
        <p:spPr>
          <a:xfrm>
            <a:off x="10875963" y="6421438"/>
            <a:ext cx="10160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fld id="{BFE4EA9C-F616-4FE5-A94A-541CC13C25BF}" type="slidenum">
              <a:rPr lang="en-US" altLang="en-US"/>
              <a:pPr/>
              <a:t>‹#›</a:t>
            </a:fld>
            <a:endParaRPr lang="en-US" altLang="en-US"/>
          </a:p>
        </p:txBody>
      </p:sp>
    </p:spTree>
    <p:extLst>
      <p:ext uri="{BB962C8B-B14F-4D97-AF65-F5344CB8AC3E}">
        <p14:creationId xmlns:p14="http://schemas.microsoft.com/office/powerpoint/2010/main" val="26871792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408976" y="1705709"/>
            <a:ext cx="4071824" cy="1253808"/>
          </a:xfrm>
        </p:spPr>
        <p:txBody>
          <a:bodyPr anchor="b"/>
          <a:lstStyle>
            <a:lvl1pPr algn="l">
              <a:buNone/>
              <a:defRPr sz="2200" b="1">
                <a:solidFill>
                  <a:schemeClr val="accent1"/>
                </a:solidFill>
              </a:defRPr>
            </a:lvl1pPr>
          </a:lstStyle>
          <a:p>
            <a:r>
              <a:rPr lang="en-US"/>
              <a:t>Click to edit Master title style</a:t>
            </a:r>
          </a:p>
        </p:txBody>
      </p:sp>
      <p:sp>
        <p:nvSpPr>
          <p:cNvPr id="3" name="Picture Placeholder 2"/>
          <p:cNvSpPr>
            <a:spLocks noGrp="1"/>
          </p:cNvSpPr>
          <p:nvPr>
            <p:ph type="pic" idx="1"/>
          </p:nvPr>
        </p:nvSpPr>
        <p:spPr>
          <a:xfrm>
            <a:off x="1420837" y="1019907"/>
            <a:ext cx="5486400" cy="41148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normAutofit/>
          </a:bodyPr>
          <a:lstStyle>
            <a:lvl1pPr marL="0" indent="0">
              <a:buNone/>
              <a:defRPr sz="3200"/>
            </a:lvl1pPr>
          </a:lstStyle>
          <a:p>
            <a:pPr lvl="0"/>
            <a:r>
              <a:rPr lang="en-US" noProof="0"/>
              <a:t>Click icon to add picture</a:t>
            </a:r>
            <a:endParaRPr lang="en-US" noProof="0" dirty="0"/>
          </a:p>
        </p:txBody>
      </p:sp>
      <p:sp>
        <p:nvSpPr>
          <p:cNvPr id="4" name="Text Placeholder 3"/>
          <p:cNvSpPr>
            <a:spLocks noGrp="1"/>
          </p:cNvSpPr>
          <p:nvPr>
            <p:ph type="body" sz="half" idx="2"/>
          </p:nvPr>
        </p:nvSpPr>
        <p:spPr>
          <a:xfrm>
            <a:off x="7408979" y="2998765"/>
            <a:ext cx="4071821" cy="2663482"/>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a:r>
              <a:rPr lang="en-US"/>
              <a:t>Click to edit Master text styles</a:t>
            </a:r>
          </a:p>
        </p:txBody>
      </p:sp>
      <p:sp>
        <p:nvSpPr>
          <p:cNvPr id="5" name="Date Placeholder 4">
            <a:extLst>
              <a:ext uri="{FF2B5EF4-FFF2-40B4-BE49-F238E27FC236}">
                <a16:creationId xmlns:a16="http://schemas.microsoft.com/office/drawing/2014/main" xmlns="" id="{BC85BB4A-AD5C-06C9-8E52-6CFBE54185B9}"/>
              </a:ext>
            </a:extLst>
          </p:cNvPr>
          <p:cNvSpPr>
            <a:spLocks noGrp="1"/>
          </p:cNvSpPr>
          <p:nvPr>
            <p:ph type="dt" sz="half" idx="10"/>
          </p:nvPr>
        </p:nvSpPr>
        <p:spPr>
          <a:xfrm>
            <a:off x="609600" y="6421438"/>
            <a:ext cx="2844800" cy="365125"/>
          </a:xfrm>
          <a:prstGeom prst="rect">
            <a:avLst/>
          </a:prstGeom>
        </p:spPr>
        <p:txBody>
          <a:bodyPr/>
          <a:lstStyle>
            <a:lvl1pPr eaLnBrk="1" fontAlgn="auto" hangingPunct="1">
              <a:spcBef>
                <a:spcPts val="0"/>
              </a:spcBef>
              <a:spcAft>
                <a:spcPts val="0"/>
              </a:spcAft>
              <a:defRPr>
                <a:latin typeface="+mn-lt"/>
                <a:cs typeface="+mn-cs"/>
              </a:defRPr>
            </a:lvl1pPr>
          </a:lstStyle>
          <a:p>
            <a:pPr>
              <a:defRPr/>
            </a:pPr>
            <a:fld id="{AB3B7013-395F-4AB3-ACDF-2FEC77E18761}" type="datetimeFigureOut">
              <a:rPr lang="en-US"/>
              <a:pPr>
                <a:defRPr/>
              </a:pPr>
              <a:t>9/26/2022</a:t>
            </a:fld>
            <a:endParaRPr lang="en-US"/>
          </a:p>
        </p:txBody>
      </p:sp>
      <p:sp>
        <p:nvSpPr>
          <p:cNvPr id="6" name="Footer Placeholder 5">
            <a:extLst>
              <a:ext uri="{FF2B5EF4-FFF2-40B4-BE49-F238E27FC236}">
                <a16:creationId xmlns:a16="http://schemas.microsoft.com/office/drawing/2014/main" xmlns="" id="{5B241932-496B-506E-56C5-27479251464E}"/>
              </a:ext>
            </a:extLst>
          </p:cNvPr>
          <p:cNvSpPr>
            <a:spLocks noGrp="1"/>
          </p:cNvSpPr>
          <p:nvPr>
            <p:ph type="ftr" sz="quarter" idx="11"/>
          </p:nvPr>
        </p:nvSpPr>
        <p:spPr>
          <a:xfrm>
            <a:off x="4165600" y="6421438"/>
            <a:ext cx="3860800" cy="365125"/>
          </a:xfrm>
          <a:prstGeom prst="rect">
            <a:avLst/>
          </a:prstGeom>
        </p:spPr>
        <p:txBody>
          <a:bodyPr/>
          <a:lstStyle>
            <a:lvl1pPr eaLnBrk="1" fontAlgn="auto" hangingPunct="1">
              <a:spcBef>
                <a:spcPts val="0"/>
              </a:spcBef>
              <a:spcAft>
                <a:spcPts val="0"/>
              </a:spcAft>
              <a:defRPr>
                <a:latin typeface="+mn-lt"/>
                <a:cs typeface="+mn-cs"/>
              </a:defRPr>
            </a:lvl1pPr>
          </a:lstStyle>
          <a:p>
            <a:pPr>
              <a:defRPr/>
            </a:pPr>
            <a:endParaRPr lang="en-US"/>
          </a:p>
        </p:txBody>
      </p:sp>
      <p:sp>
        <p:nvSpPr>
          <p:cNvPr id="7" name="Slide Number Placeholder 6">
            <a:extLst>
              <a:ext uri="{FF2B5EF4-FFF2-40B4-BE49-F238E27FC236}">
                <a16:creationId xmlns:a16="http://schemas.microsoft.com/office/drawing/2014/main" xmlns="" id="{9EC32814-7FF7-3A96-F6D2-FFCF57282991}"/>
              </a:ext>
            </a:extLst>
          </p:cNvPr>
          <p:cNvSpPr>
            <a:spLocks noGrp="1"/>
          </p:cNvSpPr>
          <p:nvPr>
            <p:ph type="sldNum" sz="quarter" idx="12"/>
          </p:nvPr>
        </p:nvSpPr>
        <p:spPr>
          <a:xfrm>
            <a:off x="10871200" y="6421438"/>
            <a:ext cx="10160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fld id="{525251BA-41E6-467C-BF87-D4A5821DE721}" type="slidenum">
              <a:rPr lang="en-US" altLang="en-US"/>
              <a:pPr/>
              <a:t>‹#›</a:t>
            </a:fld>
            <a:endParaRPr lang="en-US" altLang="en-US"/>
          </a:p>
        </p:txBody>
      </p:sp>
    </p:spTree>
    <p:extLst>
      <p:ext uri="{BB962C8B-B14F-4D97-AF65-F5344CB8AC3E}">
        <p14:creationId xmlns:p14="http://schemas.microsoft.com/office/powerpoint/2010/main" val="16887684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 name="Freeform 11">
            <a:extLst>
              <a:ext uri="{FF2B5EF4-FFF2-40B4-BE49-F238E27FC236}">
                <a16:creationId xmlns:a16="http://schemas.microsoft.com/office/drawing/2014/main" xmlns="" id="{3B9C898A-583B-4938-83D7-534639E3A954}"/>
              </a:ext>
            </a:extLst>
          </p:cNvPr>
          <p:cNvSpPr>
            <a:spLocks/>
          </p:cNvSpPr>
          <p:nvPr/>
        </p:nvSpPr>
        <p:spPr bwMode="auto">
          <a:xfrm>
            <a:off x="0" y="4751388"/>
            <a:ext cx="12192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a:lstStyle/>
          <a:p>
            <a:pPr eaLnBrk="1" fontAlgn="auto" hangingPunct="1">
              <a:spcBef>
                <a:spcPts val="0"/>
              </a:spcBef>
              <a:spcAft>
                <a:spcPts val="0"/>
              </a:spcAft>
              <a:defRPr/>
            </a:pPr>
            <a:endParaRPr lang="en-US">
              <a:latin typeface="+mn-lt"/>
              <a:cs typeface="+mn-cs"/>
            </a:endParaRPr>
          </a:p>
        </p:txBody>
      </p:sp>
      <p:sp>
        <p:nvSpPr>
          <p:cNvPr id="16" name="Freeform 15">
            <a:extLst>
              <a:ext uri="{FF2B5EF4-FFF2-40B4-BE49-F238E27FC236}">
                <a16:creationId xmlns:a16="http://schemas.microsoft.com/office/drawing/2014/main" xmlns="" id="{190CA3D5-820A-4FA4-AE92-773B3B30EE8B}"/>
              </a:ext>
            </a:extLst>
          </p:cNvPr>
          <p:cNvSpPr>
            <a:spLocks/>
          </p:cNvSpPr>
          <p:nvPr/>
        </p:nvSpPr>
        <p:spPr bwMode="auto">
          <a:xfrm>
            <a:off x="9753600" y="0"/>
            <a:ext cx="24384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a:lstStyle/>
          <a:p>
            <a:pPr eaLnBrk="1" fontAlgn="auto" hangingPunct="1">
              <a:spcBef>
                <a:spcPts val="0"/>
              </a:spcBef>
              <a:spcAft>
                <a:spcPts val="0"/>
              </a:spcAft>
              <a:defRPr/>
            </a:pPr>
            <a:endParaRPr lang="en-US">
              <a:latin typeface="+mn-lt"/>
              <a:cs typeface="+mn-cs"/>
            </a:endParaRPr>
          </a:p>
        </p:txBody>
      </p:sp>
      <p:sp>
        <p:nvSpPr>
          <p:cNvPr id="1028" name="Title Placeholder 8">
            <a:extLst>
              <a:ext uri="{FF2B5EF4-FFF2-40B4-BE49-F238E27FC236}">
                <a16:creationId xmlns:a16="http://schemas.microsoft.com/office/drawing/2014/main" xmlns="" id="{694B1FB8-485F-8F4A-F287-67BB2F9B05EB}"/>
              </a:ext>
            </a:extLst>
          </p:cNvPr>
          <p:cNvSpPr>
            <a:spLocks noGrp="1"/>
          </p:cNvSpPr>
          <p:nvPr>
            <p:ph type="title"/>
          </p:nvPr>
        </p:nvSpPr>
        <p:spPr bwMode="auto">
          <a:xfrm>
            <a:off x="304800" y="152400"/>
            <a:ext cx="1158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45720" tIns="45720" rIns="45720" bIns="45720" numCol="1" anchor="ctr" anchorCtr="0" compatLnSpc="1">
            <a:prstTxWarp prst="textNoShape">
              <a:avLst/>
            </a:prstTxWarp>
          </a:bodyPr>
          <a:lstStyle/>
          <a:p>
            <a:pPr lvl="0"/>
            <a:r>
              <a:rPr lang="en-US" altLang="en-US"/>
              <a:t>Click to edit Master title style</a:t>
            </a:r>
          </a:p>
        </p:txBody>
      </p:sp>
      <p:sp>
        <p:nvSpPr>
          <p:cNvPr id="1029" name="Text Placeholder 29">
            <a:extLst>
              <a:ext uri="{FF2B5EF4-FFF2-40B4-BE49-F238E27FC236}">
                <a16:creationId xmlns:a16="http://schemas.microsoft.com/office/drawing/2014/main" xmlns="" id="{E94CB713-ED07-E76B-F58E-15C4E73DC98F}"/>
              </a:ext>
            </a:extLst>
          </p:cNvPr>
          <p:cNvSpPr>
            <a:spLocks noGrp="1"/>
          </p:cNvSpPr>
          <p:nvPr>
            <p:ph type="body" idx="1"/>
          </p:nvPr>
        </p:nvSpPr>
        <p:spPr bwMode="auto">
          <a:xfrm>
            <a:off x="304800" y="1143000"/>
            <a:ext cx="115824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Tree>
  </p:cSld>
  <p:clrMap bg1="dk1" tx1="lt1" bg2="dk2" tx2="lt2" accent1="accent1" accent2="accent2" accent3="accent3" accent4="accent4" accent5="accent5" accent6="accent6" hlink="hlink" folHlink="folHlink"/>
  <p:sldLayoutIdLst>
    <p:sldLayoutId id="2147491510" r:id="rId1"/>
    <p:sldLayoutId id="2147491511" r:id="rId2"/>
    <p:sldLayoutId id="2147491512" r:id="rId3"/>
    <p:sldLayoutId id="2147491513" r:id="rId4"/>
    <p:sldLayoutId id="2147491514" r:id="rId5"/>
    <p:sldLayoutId id="2147491515" r:id="rId6"/>
    <p:sldLayoutId id="2147491516" r:id="rId7"/>
    <p:sldLayoutId id="2147491517" r:id="rId8"/>
    <p:sldLayoutId id="2147491518" r:id="rId9"/>
    <p:sldLayoutId id="2147491519" r:id="rId10"/>
    <p:sldLayoutId id="2147491520" r:id="rId11"/>
  </p:sldLayoutIdLst>
  <p:transition/>
  <p:txStyles>
    <p:titleStyle>
      <a:lvl1pPr algn="ctr" rtl="0" eaLnBrk="0" fontAlgn="base" hangingPunct="0">
        <a:spcBef>
          <a:spcPct val="0"/>
        </a:spcBef>
        <a:spcAft>
          <a:spcPct val="0"/>
        </a:spcAft>
        <a:defRPr sz="5000" b="1" kern="1200">
          <a:solidFill>
            <a:srgbClr val="FFC000"/>
          </a:solidFill>
          <a:latin typeface="+mj-lt"/>
          <a:ea typeface="+mj-ea"/>
          <a:cs typeface="+mj-cs"/>
        </a:defRPr>
      </a:lvl1pPr>
      <a:lvl2pPr algn="ctr" rtl="0" eaLnBrk="0" fontAlgn="base" hangingPunct="0">
        <a:spcBef>
          <a:spcPct val="0"/>
        </a:spcBef>
        <a:spcAft>
          <a:spcPct val="0"/>
        </a:spcAft>
        <a:defRPr sz="5000" b="1">
          <a:solidFill>
            <a:srgbClr val="FFC000"/>
          </a:solidFill>
          <a:latin typeface="Franklin Gothic Book" pitchFamily="34" charset="0"/>
        </a:defRPr>
      </a:lvl2pPr>
      <a:lvl3pPr algn="ctr" rtl="0" eaLnBrk="0" fontAlgn="base" hangingPunct="0">
        <a:spcBef>
          <a:spcPct val="0"/>
        </a:spcBef>
        <a:spcAft>
          <a:spcPct val="0"/>
        </a:spcAft>
        <a:defRPr sz="5000" b="1">
          <a:solidFill>
            <a:srgbClr val="FFC000"/>
          </a:solidFill>
          <a:latin typeface="Franklin Gothic Book" pitchFamily="34" charset="0"/>
        </a:defRPr>
      </a:lvl3pPr>
      <a:lvl4pPr algn="ctr" rtl="0" eaLnBrk="0" fontAlgn="base" hangingPunct="0">
        <a:spcBef>
          <a:spcPct val="0"/>
        </a:spcBef>
        <a:spcAft>
          <a:spcPct val="0"/>
        </a:spcAft>
        <a:defRPr sz="5000" b="1">
          <a:solidFill>
            <a:srgbClr val="FFC000"/>
          </a:solidFill>
          <a:latin typeface="Franklin Gothic Book" pitchFamily="34" charset="0"/>
        </a:defRPr>
      </a:lvl4pPr>
      <a:lvl5pPr algn="ctr" rtl="0" eaLnBrk="0" fontAlgn="base" hangingPunct="0">
        <a:spcBef>
          <a:spcPct val="0"/>
        </a:spcBef>
        <a:spcAft>
          <a:spcPct val="0"/>
        </a:spcAft>
        <a:defRPr sz="5000" b="1">
          <a:solidFill>
            <a:srgbClr val="FFC000"/>
          </a:solidFill>
          <a:latin typeface="Franklin Gothic Book" pitchFamily="34" charset="0"/>
        </a:defRPr>
      </a:lvl5pPr>
      <a:lvl6pPr marL="457200" algn="ctr" rtl="0" fontAlgn="base">
        <a:spcBef>
          <a:spcPct val="0"/>
        </a:spcBef>
        <a:spcAft>
          <a:spcPct val="0"/>
        </a:spcAft>
        <a:defRPr sz="5000" b="1">
          <a:solidFill>
            <a:srgbClr val="FFC000"/>
          </a:solidFill>
          <a:latin typeface="Franklin Gothic Book" pitchFamily="34" charset="0"/>
        </a:defRPr>
      </a:lvl6pPr>
      <a:lvl7pPr marL="914400" algn="ctr" rtl="0" fontAlgn="base">
        <a:spcBef>
          <a:spcPct val="0"/>
        </a:spcBef>
        <a:spcAft>
          <a:spcPct val="0"/>
        </a:spcAft>
        <a:defRPr sz="5000" b="1">
          <a:solidFill>
            <a:srgbClr val="FFC000"/>
          </a:solidFill>
          <a:latin typeface="Franklin Gothic Book" pitchFamily="34" charset="0"/>
        </a:defRPr>
      </a:lvl7pPr>
      <a:lvl8pPr marL="1371600" algn="ctr" rtl="0" fontAlgn="base">
        <a:spcBef>
          <a:spcPct val="0"/>
        </a:spcBef>
        <a:spcAft>
          <a:spcPct val="0"/>
        </a:spcAft>
        <a:defRPr sz="5000" b="1">
          <a:solidFill>
            <a:srgbClr val="FFC000"/>
          </a:solidFill>
          <a:latin typeface="Franklin Gothic Book" pitchFamily="34" charset="0"/>
        </a:defRPr>
      </a:lvl8pPr>
      <a:lvl9pPr marL="1828800" algn="ctr" rtl="0" fontAlgn="base">
        <a:spcBef>
          <a:spcPct val="0"/>
        </a:spcBef>
        <a:spcAft>
          <a:spcPct val="0"/>
        </a:spcAft>
        <a:defRPr sz="5000" b="1">
          <a:solidFill>
            <a:srgbClr val="FFC000"/>
          </a:solidFill>
          <a:latin typeface="Franklin Gothic Book" pitchFamily="34" charset="0"/>
        </a:defRPr>
      </a:lvl9pPr>
    </p:titleStyle>
    <p:bodyStyle>
      <a:lvl1pPr marL="419100" indent="-382588" algn="l" rtl="0" eaLnBrk="0" fontAlgn="base" hangingPunct="0">
        <a:spcBef>
          <a:spcPct val="0"/>
        </a:spcBef>
        <a:spcAft>
          <a:spcPct val="0"/>
        </a:spcAft>
        <a:buClr>
          <a:schemeClr val="tx1"/>
        </a:buClr>
        <a:buSzPct val="80000"/>
        <a:buFont typeface="Wingdings 2" panose="05020102010507070707" pitchFamily="18" charset="2"/>
        <a:buChar char=""/>
        <a:defRPr sz="3400" kern="1200">
          <a:solidFill>
            <a:schemeClr val="tx1"/>
          </a:solidFill>
          <a:latin typeface="Arial Narrow" pitchFamily="34" charset="0"/>
          <a:ea typeface="+mn-ea"/>
          <a:cs typeface="+mn-cs"/>
        </a:defRPr>
      </a:lvl1pPr>
      <a:lvl2pPr marL="722313" indent="-273050" algn="l" rtl="0" eaLnBrk="0" fontAlgn="base" hangingPunct="0">
        <a:spcBef>
          <a:spcPct val="0"/>
        </a:spcBef>
        <a:spcAft>
          <a:spcPct val="0"/>
        </a:spcAft>
        <a:buClr>
          <a:schemeClr val="tx1"/>
        </a:buClr>
        <a:buSzPct val="90000"/>
        <a:buFont typeface="Wingdings 2" panose="05020102010507070707" pitchFamily="18" charset="2"/>
        <a:buChar char=""/>
        <a:defRPr sz="3400" kern="1200">
          <a:solidFill>
            <a:schemeClr val="tx1"/>
          </a:solidFill>
          <a:latin typeface="Arial Narrow" pitchFamily="34" charset="0"/>
          <a:ea typeface="+mn-ea"/>
          <a:cs typeface="+mn-cs"/>
        </a:defRPr>
      </a:lvl2pPr>
      <a:lvl3pPr marL="1004888" indent="-255588" algn="l" rtl="0" eaLnBrk="0" fontAlgn="base" hangingPunct="0">
        <a:spcBef>
          <a:spcPct val="0"/>
        </a:spcBef>
        <a:spcAft>
          <a:spcPct val="0"/>
        </a:spcAft>
        <a:buClr>
          <a:schemeClr val="tx1"/>
        </a:buClr>
        <a:buSzPct val="85000"/>
        <a:buFont typeface="Arial" panose="020B0604020202020204" pitchFamily="34" charset="0"/>
        <a:buChar char="○"/>
        <a:defRPr sz="3200" kern="1200">
          <a:solidFill>
            <a:schemeClr val="tx1"/>
          </a:solidFill>
          <a:latin typeface="Arial Narrow" pitchFamily="34" charset="0"/>
          <a:ea typeface="+mn-ea"/>
          <a:cs typeface="+mn-cs"/>
        </a:defRPr>
      </a:lvl3pPr>
      <a:lvl4pPr marL="1279525" indent="-236538" algn="l" rtl="0" eaLnBrk="0" fontAlgn="base" hangingPunct="0">
        <a:spcBef>
          <a:spcPct val="0"/>
        </a:spcBef>
        <a:spcAft>
          <a:spcPct val="0"/>
        </a:spcAft>
        <a:buClr>
          <a:schemeClr val="tx1"/>
        </a:buClr>
        <a:buSzPct val="90000"/>
        <a:buFont typeface="Wingdings 2" panose="05020102010507070707" pitchFamily="18" charset="2"/>
        <a:buChar char=""/>
        <a:defRPr sz="3200" kern="1200">
          <a:solidFill>
            <a:schemeClr val="tx1"/>
          </a:solidFill>
          <a:latin typeface="Arial Narrow" pitchFamily="34" charset="0"/>
          <a:ea typeface="+mn-ea"/>
          <a:cs typeface="+mn-cs"/>
        </a:defRPr>
      </a:lvl4pPr>
      <a:lvl5pPr marL="1489075" indent="-182563" algn="l" rtl="0" eaLnBrk="0" fontAlgn="base" hangingPunct="0">
        <a:spcBef>
          <a:spcPct val="0"/>
        </a:spcBef>
        <a:spcAft>
          <a:spcPct val="0"/>
        </a:spcAft>
        <a:buClr>
          <a:schemeClr val="tx1"/>
        </a:buClr>
        <a:buSzPct val="100000"/>
        <a:buFont typeface="Arial" panose="020B0604020202020204" pitchFamily="34" charset="0"/>
        <a:buChar char="-"/>
        <a:defRPr sz="3000" kern="1200">
          <a:solidFill>
            <a:schemeClr val="tx1"/>
          </a:solidFill>
          <a:latin typeface="Arial Narrow" pitchFamily="34" charset="0"/>
          <a:ea typeface="+mn-ea"/>
          <a:cs typeface="+mn-cs"/>
        </a:defRPr>
      </a:lvl5pPr>
      <a:lvl6pPr marL="1700784" indent="-182880" algn="l" rtl="0"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l" rtl="0"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A8DBD8C-BE1E-4494-BD6F-EF3B41733F33}"/>
              </a:ext>
            </a:extLst>
          </p:cNvPr>
          <p:cNvSpPr>
            <a:spLocks noGrp="1"/>
          </p:cNvSpPr>
          <p:nvPr>
            <p:ph type="ctrTitle"/>
          </p:nvPr>
        </p:nvSpPr>
        <p:spPr>
          <a:xfrm>
            <a:off x="430309" y="2764549"/>
            <a:ext cx="11277599" cy="1099730"/>
          </a:xfrm>
          <a:ln>
            <a:miter lim="800000"/>
            <a:headEnd/>
            <a:tailEnd/>
          </a:ln>
        </p:spPr>
        <p:txBody>
          <a:bodyPr/>
          <a:lstStyle/>
          <a:p>
            <a:pPr algn="ctr" eaLnBrk="1" fontAlgn="auto" hangingPunct="1">
              <a:lnSpc>
                <a:spcPts val="7300"/>
              </a:lnSpc>
              <a:spcAft>
                <a:spcPts val="0"/>
              </a:spcAft>
              <a:defRPr/>
            </a:pPr>
            <a:r>
              <a:rPr sz="7200" dirty="0">
                <a:solidFill>
                  <a:srgbClr val="00B0F0"/>
                </a:solidFill>
                <a:effectLst/>
                <a:latin typeface="+mn-lt"/>
              </a:rPr>
              <a:t>2 Corinthians </a:t>
            </a:r>
            <a:r>
              <a:rPr lang="en-US" sz="7200" dirty="0">
                <a:solidFill>
                  <a:srgbClr val="00B0F0"/>
                </a:solidFill>
                <a:effectLst/>
                <a:latin typeface="+mn-lt"/>
              </a:rPr>
              <a:t>7:5-16</a:t>
            </a:r>
            <a:endParaRPr sz="7200" cap="none" dirty="0">
              <a:solidFill>
                <a:srgbClr val="00B0F0"/>
              </a:solidFill>
              <a:effectLst/>
              <a:latin typeface="+mn-lt"/>
            </a:endParaRPr>
          </a:p>
        </p:txBody>
      </p:sp>
      <p:sp>
        <p:nvSpPr>
          <p:cNvPr id="14339" name="Content Placeholder 2">
            <a:extLst>
              <a:ext uri="{FF2B5EF4-FFF2-40B4-BE49-F238E27FC236}">
                <a16:creationId xmlns:a16="http://schemas.microsoft.com/office/drawing/2014/main" xmlns="" id="{AEA5E58C-00BC-CB1E-8AA9-5B51CC0A3CCD}"/>
              </a:ext>
            </a:extLst>
          </p:cNvPr>
          <p:cNvSpPr txBox="1">
            <a:spLocks/>
          </p:cNvSpPr>
          <p:nvPr/>
        </p:nvSpPr>
        <p:spPr bwMode="auto">
          <a:xfrm>
            <a:off x="2312988" y="3864279"/>
            <a:ext cx="7566025" cy="1100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gn="ctr">
              <a:lnSpc>
                <a:spcPts val="4200"/>
              </a:lnSpc>
              <a:spcAft>
                <a:spcPts val="1200"/>
              </a:spcAft>
              <a:buClr>
                <a:srgbClr val="FFFFFF"/>
              </a:buClr>
              <a:buFont typeface="Wingdings 2" panose="05020102010507070707" pitchFamily="18" charset="2"/>
              <a:buNone/>
            </a:pPr>
            <a:r>
              <a:rPr lang="en-GB" altLang="en-US" sz="4800" b="1" dirty="0">
                <a:solidFill>
                  <a:srgbClr val="FFC000"/>
                </a:solidFill>
                <a:latin typeface="Arial" panose="020B0604020202020204" pitchFamily="34" charset="0"/>
              </a:rPr>
              <a:t>True Repentance</a:t>
            </a:r>
            <a:endParaRPr lang="en-US" altLang="en-US" sz="4800" b="1" dirty="0">
              <a:solidFill>
                <a:srgbClr val="FFC000"/>
              </a:solidFill>
              <a:latin typeface="Arial" panose="020B0604020202020204" pitchFamily="34" charset="0"/>
            </a:endParaRPr>
          </a:p>
        </p:txBody>
      </p:sp>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xmlns="" id="{C7D27934-BA8D-0729-FEBE-700E6E619618}"/>
              </a:ext>
            </a:extLst>
          </p:cNvPr>
          <p:cNvSpPr txBox="1">
            <a:spLocks/>
          </p:cNvSpPr>
          <p:nvPr/>
        </p:nvSpPr>
        <p:spPr bwMode="auto">
          <a:xfrm>
            <a:off x="101600" y="146050"/>
            <a:ext cx="11847513" cy="6711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300"/>
              </a:lnSpc>
              <a:spcAft>
                <a:spcPts val="1200"/>
              </a:spcAft>
              <a:buClr>
                <a:srgbClr val="FFFFFF"/>
              </a:buClr>
              <a:buFont typeface="Wingdings 2" panose="05020102010507070707" pitchFamily="18" charset="2"/>
              <a:buNone/>
            </a:pPr>
            <a:endParaRPr lang="en-GB" altLang="en-US" sz="4400" b="1" dirty="0"/>
          </a:p>
          <a:p>
            <a:pPr>
              <a:lnSpc>
                <a:spcPts val="4300"/>
              </a:lnSpc>
              <a:spcAft>
                <a:spcPts val="1200"/>
              </a:spcAft>
              <a:buClr>
                <a:srgbClr val="FFFFFF"/>
              </a:buClr>
              <a:buNone/>
            </a:pPr>
            <a:r>
              <a:rPr lang="en-GB" altLang="en-US" sz="4400" b="1" dirty="0"/>
              <a:t>2 Corinthians 7:13 </a:t>
            </a:r>
            <a:r>
              <a:rPr lang="en-GB" altLang="en-US" sz="4400" dirty="0"/>
              <a:t>We were especially delighted to see how happy Titus was, because his spirit has been refreshed by all of you. </a:t>
            </a:r>
          </a:p>
          <a:p>
            <a:pPr>
              <a:lnSpc>
                <a:spcPts val="4300"/>
              </a:lnSpc>
              <a:spcAft>
                <a:spcPts val="1200"/>
              </a:spcAft>
              <a:buClr>
                <a:srgbClr val="FFFFFF"/>
              </a:buClr>
              <a:buNone/>
            </a:pPr>
            <a:r>
              <a:rPr lang="en-GB" altLang="en-US" sz="4400" dirty="0"/>
              <a:t>14 I had boasted to him about you, and you have not embarrassed me. </a:t>
            </a:r>
          </a:p>
          <a:p>
            <a:pPr>
              <a:lnSpc>
                <a:spcPts val="4300"/>
              </a:lnSpc>
              <a:spcAft>
                <a:spcPts val="1200"/>
              </a:spcAft>
              <a:buClr>
                <a:srgbClr val="FFFFFF"/>
              </a:buClr>
              <a:buNone/>
            </a:pPr>
            <a:r>
              <a:rPr lang="en-GB" altLang="en-US" sz="4400" dirty="0"/>
              <a:t>But just as everything we said to you was true, so our boasting about you to Titus has proved to be true as well. </a:t>
            </a:r>
          </a:p>
        </p:txBody>
      </p:sp>
    </p:spTree>
    <p:extLst>
      <p:ext uri="{BB962C8B-B14F-4D97-AF65-F5344CB8AC3E}">
        <p14:creationId xmlns:p14="http://schemas.microsoft.com/office/powerpoint/2010/main" val="144294585"/>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8434">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8434">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xmlns="" id="{C7D27934-BA8D-0729-FEBE-700E6E619618}"/>
              </a:ext>
            </a:extLst>
          </p:cNvPr>
          <p:cNvSpPr txBox="1">
            <a:spLocks/>
          </p:cNvSpPr>
          <p:nvPr/>
        </p:nvSpPr>
        <p:spPr bwMode="auto">
          <a:xfrm>
            <a:off x="101600" y="146050"/>
            <a:ext cx="11847513" cy="6711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300"/>
              </a:lnSpc>
              <a:spcAft>
                <a:spcPts val="1200"/>
              </a:spcAft>
              <a:buClr>
                <a:srgbClr val="FFFFFF"/>
              </a:buClr>
              <a:buFont typeface="Wingdings 2" panose="05020102010507070707" pitchFamily="18" charset="2"/>
              <a:buNone/>
            </a:pPr>
            <a:endParaRPr lang="en-GB" altLang="en-US" sz="4400" b="1" dirty="0"/>
          </a:p>
          <a:p>
            <a:pPr>
              <a:lnSpc>
                <a:spcPts val="4300"/>
              </a:lnSpc>
              <a:spcAft>
                <a:spcPts val="1200"/>
              </a:spcAft>
              <a:buClr>
                <a:srgbClr val="FFFFFF"/>
              </a:buClr>
              <a:buNone/>
            </a:pPr>
            <a:r>
              <a:rPr lang="en-GB" altLang="en-US" sz="4400" b="1" dirty="0"/>
              <a:t>2 Corinthians 7:15 </a:t>
            </a:r>
            <a:r>
              <a:rPr lang="en-GB" altLang="en-US" sz="4400" dirty="0"/>
              <a:t>And his affection for you is all the greater when he remembers that you were all obedient, receiving him with fear and trembling. </a:t>
            </a:r>
          </a:p>
          <a:p>
            <a:pPr>
              <a:lnSpc>
                <a:spcPts val="4300"/>
              </a:lnSpc>
              <a:spcAft>
                <a:spcPts val="1200"/>
              </a:spcAft>
              <a:buClr>
                <a:srgbClr val="FFFFFF"/>
              </a:buClr>
              <a:buNone/>
            </a:pPr>
            <a:r>
              <a:rPr lang="en-GB" altLang="en-US" sz="4400" dirty="0"/>
              <a:t>16 I am glad I can have complete confidence in you.</a:t>
            </a:r>
          </a:p>
        </p:txBody>
      </p:sp>
      <p:sp>
        <p:nvSpPr>
          <p:cNvPr id="3" name="Text Box 4">
            <a:extLst>
              <a:ext uri="{FF2B5EF4-FFF2-40B4-BE49-F238E27FC236}">
                <a16:creationId xmlns:a16="http://schemas.microsoft.com/office/drawing/2014/main" xmlns="" id="{9DDFEDFE-7E99-4434-BFCC-D7B431D54802}"/>
              </a:ext>
            </a:extLst>
          </p:cNvPr>
          <p:cNvSpPr txBox="1">
            <a:spLocks noChangeArrowheads="1"/>
          </p:cNvSpPr>
          <p:nvPr/>
        </p:nvSpPr>
        <p:spPr bwMode="auto">
          <a:xfrm>
            <a:off x="2531817" y="3750502"/>
            <a:ext cx="7128366" cy="2200274"/>
          </a:xfrm>
          <a:prstGeom prst="rect">
            <a:avLst/>
          </a:prstGeom>
          <a:solidFill>
            <a:srgbClr val="00B0F0"/>
          </a:solidFill>
          <a:ln w="47625">
            <a:noFill/>
          </a:ln>
        </p:spPr>
        <p:style>
          <a:lnRef idx="2">
            <a:schemeClr val="accent2"/>
          </a:lnRef>
          <a:fillRef idx="1">
            <a:schemeClr val="lt1"/>
          </a:fillRef>
          <a:effectRef idx="0">
            <a:schemeClr val="accent2"/>
          </a:effectRef>
          <a:fontRef idx="minor">
            <a:schemeClr val="dk1"/>
          </a:fontRef>
        </p:style>
        <p:txBody>
          <a:bodyPr lIns="45720" tIns="137160" rIns="45720"/>
          <a:lstStyle>
            <a:defPPr>
              <a:defRPr lang="en-US"/>
            </a:defPPr>
            <a:lvl1pPr algn="ctr" eaLnBrk="1" hangingPunct="1">
              <a:lnSpc>
                <a:spcPct val="100000"/>
              </a:lnSpc>
              <a:spcAft>
                <a:spcPts val="0"/>
              </a:spcAft>
              <a:defRPr sz="3200" b="1">
                <a:solidFill>
                  <a:prstClr val="black"/>
                </a:solidFill>
              </a:defRPr>
            </a:lvl1pPr>
          </a:lstStyle>
          <a:p>
            <a:pPr>
              <a:lnSpc>
                <a:spcPts val="6500"/>
              </a:lnSpc>
              <a:spcAft>
                <a:spcPts val="2400"/>
              </a:spcAft>
              <a:defRPr/>
            </a:pPr>
            <a:r>
              <a:rPr lang="en-GB" altLang="en-US" sz="6600" dirty="0">
                <a:latin typeface="Arial Narrow" panose="020B0606020202030204" pitchFamily="34" charset="0"/>
              </a:rPr>
              <a:t>What a huge change!</a:t>
            </a:r>
          </a:p>
          <a:p>
            <a:pPr>
              <a:lnSpc>
                <a:spcPts val="6500"/>
              </a:lnSpc>
              <a:spcAft>
                <a:spcPts val="2400"/>
              </a:spcAft>
              <a:defRPr/>
            </a:pPr>
            <a:r>
              <a:rPr lang="en-GB" altLang="en-US" sz="6600" dirty="0">
                <a:latin typeface="Arial Narrow" panose="020B0606020202030204" pitchFamily="34" charset="0"/>
              </a:rPr>
              <a:t>What happened?</a:t>
            </a:r>
            <a:endParaRPr lang="en-US" altLang="en-US" sz="6600" dirty="0">
              <a:latin typeface="Arial Narrow" panose="020B0606020202030204" pitchFamily="34" charset="0"/>
            </a:endParaRPr>
          </a:p>
        </p:txBody>
      </p:sp>
    </p:spTree>
    <p:extLst>
      <p:ext uri="{BB962C8B-B14F-4D97-AF65-F5344CB8AC3E}">
        <p14:creationId xmlns:p14="http://schemas.microsoft.com/office/powerpoint/2010/main" val="1273629466"/>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8434">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xmlns="" id="{C7D27934-BA8D-0729-FEBE-700E6E619618}"/>
              </a:ext>
            </a:extLst>
          </p:cNvPr>
          <p:cNvSpPr txBox="1">
            <a:spLocks/>
          </p:cNvSpPr>
          <p:nvPr/>
        </p:nvSpPr>
        <p:spPr bwMode="auto">
          <a:xfrm>
            <a:off x="101600" y="146050"/>
            <a:ext cx="11847513" cy="6711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300"/>
              </a:lnSpc>
              <a:spcAft>
                <a:spcPts val="1200"/>
              </a:spcAft>
              <a:buClr>
                <a:srgbClr val="FFFFFF"/>
              </a:buClr>
              <a:buFont typeface="Wingdings 2" panose="05020102010507070707" pitchFamily="18" charset="2"/>
              <a:buNone/>
            </a:pPr>
            <a:endParaRPr lang="en-GB" altLang="en-US" sz="4400" b="1" dirty="0"/>
          </a:p>
          <a:p>
            <a:pPr>
              <a:lnSpc>
                <a:spcPts val="4300"/>
              </a:lnSpc>
              <a:spcAft>
                <a:spcPts val="1200"/>
              </a:spcAft>
              <a:buClr>
                <a:srgbClr val="FFFFFF"/>
              </a:buClr>
              <a:buNone/>
            </a:pPr>
            <a:r>
              <a:rPr lang="en-GB" altLang="en-US" sz="4400" b="1" dirty="0"/>
              <a:t>2 Corinthians 7:8</a:t>
            </a:r>
            <a:r>
              <a:rPr lang="en-GB" altLang="en-US" sz="4400" dirty="0"/>
              <a:t> Even if I caused you sorrow by my letter, I do not regret it. Though I did regret it. I see that my letter hurt you, but only for a little while.</a:t>
            </a:r>
          </a:p>
        </p:txBody>
      </p:sp>
      <p:sp>
        <p:nvSpPr>
          <p:cNvPr id="4" name="Text Box 4">
            <a:extLst>
              <a:ext uri="{FF2B5EF4-FFF2-40B4-BE49-F238E27FC236}">
                <a16:creationId xmlns:a16="http://schemas.microsoft.com/office/drawing/2014/main" xmlns="" id="{0D661E63-A735-4B53-8DA1-B198F22E71F5}"/>
              </a:ext>
            </a:extLst>
          </p:cNvPr>
          <p:cNvSpPr txBox="1">
            <a:spLocks noChangeArrowheads="1"/>
          </p:cNvSpPr>
          <p:nvPr/>
        </p:nvSpPr>
        <p:spPr bwMode="auto">
          <a:xfrm>
            <a:off x="1251743" y="3327279"/>
            <a:ext cx="9547225" cy="1316159"/>
          </a:xfrm>
          <a:prstGeom prst="rect">
            <a:avLst/>
          </a:prstGeom>
          <a:solidFill>
            <a:schemeClr val="tx1">
              <a:lumMod val="85000"/>
            </a:schemeClr>
          </a:solidFill>
          <a:ln w="47625">
            <a:noFill/>
          </a:ln>
        </p:spPr>
        <p:style>
          <a:lnRef idx="2">
            <a:schemeClr val="accent2"/>
          </a:lnRef>
          <a:fillRef idx="1">
            <a:schemeClr val="lt1"/>
          </a:fillRef>
          <a:effectRef idx="0">
            <a:schemeClr val="accent2"/>
          </a:effectRef>
          <a:fontRef idx="minor">
            <a:schemeClr val="dk1"/>
          </a:fontRef>
        </p:style>
        <p:txBody>
          <a:bodyPr lIns="137160" tIns="137160" rIns="45720"/>
          <a:lstStyle>
            <a:defPPr>
              <a:defRPr lang="en-US"/>
            </a:defPPr>
            <a:lvl1pPr algn="ctr" eaLnBrk="1" hangingPunct="1">
              <a:lnSpc>
                <a:spcPct val="100000"/>
              </a:lnSpc>
              <a:spcAft>
                <a:spcPts val="0"/>
              </a:spcAft>
              <a:defRPr sz="3200" b="1">
                <a:solidFill>
                  <a:prstClr val="black"/>
                </a:solidFill>
              </a:defRPr>
            </a:lvl1pPr>
          </a:lstStyle>
          <a:p>
            <a:pPr algn="l">
              <a:lnSpc>
                <a:spcPts val="4300"/>
              </a:lnSpc>
              <a:defRPr/>
            </a:pPr>
            <a:r>
              <a:rPr lang="en-GB" altLang="en-US" sz="4400" dirty="0">
                <a:latin typeface="Arial Narrow" panose="020B0606020202030204" pitchFamily="34" charset="0"/>
              </a:rPr>
              <a:t>Proverbs 15:31 </a:t>
            </a:r>
            <a:r>
              <a:rPr lang="en-GB" altLang="en-US" sz="4400" b="0" dirty="0">
                <a:latin typeface="Arial Narrow" panose="020B0606020202030204" pitchFamily="34" charset="0"/>
              </a:rPr>
              <a:t>He who listens to a life-giving rebuke will be at home among the wise.</a:t>
            </a:r>
            <a:endParaRPr lang="en-US" altLang="en-US" sz="4400" b="0" dirty="0">
              <a:latin typeface="Arial Narrow" panose="020B0606020202030204" pitchFamily="34" charset="0"/>
            </a:endParaRPr>
          </a:p>
        </p:txBody>
      </p:sp>
    </p:spTree>
    <p:extLst>
      <p:ext uri="{BB962C8B-B14F-4D97-AF65-F5344CB8AC3E}">
        <p14:creationId xmlns:p14="http://schemas.microsoft.com/office/powerpoint/2010/main" val="1436871280"/>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xmlns="" id="{C7D27934-BA8D-0729-FEBE-700E6E619618}"/>
              </a:ext>
            </a:extLst>
          </p:cNvPr>
          <p:cNvSpPr txBox="1">
            <a:spLocks/>
          </p:cNvSpPr>
          <p:nvPr/>
        </p:nvSpPr>
        <p:spPr bwMode="auto">
          <a:xfrm>
            <a:off x="101600" y="146050"/>
            <a:ext cx="11847513" cy="6711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300"/>
              </a:lnSpc>
              <a:spcAft>
                <a:spcPts val="1200"/>
              </a:spcAft>
              <a:buClr>
                <a:srgbClr val="FFFFFF"/>
              </a:buClr>
              <a:buFont typeface="Wingdings 2" panose="05020102010507070707" pitchFamily="18" charset="2"/>
              <a:buNone/>
            </a:pPr>
            <a:endParaRPr lang="en-GB" altLang="en-US" sz="4400" b="1" dirty="0"/>
          </a:p>
          <a:p>
            <a:pPr>
              <a:lnSpc>
                <a:spcPts val="4300"/>
              </a:lnSpc>
              <a:spcAft>
                <a:spcPts val="1200"/>
              </a:spcAft>
              <a:buClr>
                <a:srgbClr val="FFFFFF"/>
              </a:buClr>
              <a:buNone/>
            </a:pPr>
            <a:r>
              <a:rPr lang="en-GB" altLang="en-US" sz="4400" b="1" dirty="0"/>
              <a:t>2 Corinthians 7:8 </a:t>
            </a:r>
            <a:r>
              <a:rPr lang="en-GB" altLang="en-US" sz="4400" dirty="0"/>
              <a:t>Even if I caused you sorrow by my letter, I do not regret it. Though I did regret it. I see that my letter hurt you, but only for a little while.</a:t>
            </a:r>
          </a:p>
        </p:txBody>
      </p:sp>
      <p:sp>
        <p:nvSpPr>
          <p:cNvPr id="4" name="Text Box 4">
            <a:extLst>
              <a:ext uri="{FF2B5EF4-FFF2-40B4-BE49-F238E27FC236}">
                <a16:creationId xmlns:a16="http://schemas.microsoft.com/office/drawing/2014/main" xmlns="" id="{0D661E63-A735-4B53-8DA1-B198F22E71F5}"/>
              </a:ext>
            </a:extLst>
          </p:cNvPr>
          <p:cNvSpPr txBox="1">
            <a:spLocks noChangeArrowheads="1"/>
          </p:cNvSpPr>
          <p:nvPr/>
        </p:nvSpPr>
        <p:spPr bwMode="auto">
          <a:xfrm>
            <a:off x="1251743" y="3327279"/>
            <a:ext cx="9547225" cy="1844796"/>
          </a:xfrm>
          <a:prstGeom prst="rect">
            <a:avLst/>
          </a:prstGeom>
          <a:solidFill>
            <a:schemeClr val="tx1">
              <a:lumMod val="85000"/>
            </a:schemeClr>
          </a:solidFill>
          <a:ln w="47625">
            <a:noFill/>
          </a:ln>
        </p:spPr>
        <p:style>
          <a:lnRef idx="2">
            <a:schemeClr val="accent2"/>
          </a:lnRef>
          <a:fillRef idx="1">
            <a:schemeClr val="lt1"/>
          </a:fillRef>
          <a:effectRef idx="0">
            <a:schemeClr val="accent2"/>
          </a:effectRef>
          <a:fontRef idx="minor">
            <a:schemeClr val="dk1"/>
          </a:fontRef>
        </p:style>
        <p:txBody>
          <a:bodyPr lIns="137160" tIns="137160" rIns="45720"/>
          <a:lstStyle>
            <a:defPPr>
              <a:defRPr lang="en-US"/>
            </a:defPPr>
            <a:lvl1pPr algn="ctr" eaLnBrk="1" hangingPunct="1">
              <a:lnSpc>
                <a:spcPct val="100000"/>
              </a:lnSpc>
              <a:spcAft>
                <a:spcPts val="0"/>
              </a:spcAft>
              <a:defRPr sz="3200" b="1">
                <a:solidFill>
                  <a:prstClr val="black"/>
                </a:solidFill>
              </a:defRPr>
            </a:lvl1pPr>
          </a:lstStyle>
          <a:p>
            <a:pPr algn="l">
              <a:lnSpc>
                <a:spcPts val="4300"/>
              </a:lnSpc>
              <a:defRPr/>
            </a:pPr>
            <a:r>
              <a:rPr lang="en-GB" altLang="en-US" sz="4400" dirty="0">
                <a:latin typeface="Arial Narrow" panose="020B0606020202030204" pitchFamily="34" charset="0"/>
              </a:rPr>
              <a:t>Proverbs 27:5 </a:t>
            </a:r>
            <a:r>
              <a:rPr lang="en-GB" altLang="en-US" sz="4400" b="0" dirty="0">
                <a:latin typeface="Arial Narrow" panose="020B0606020202030204" pitchFamily="34" charset="0"/>
              </a:rPr>
              <a:t>Better is open rebuke than hidden love. 6 Wounds from a friend can be trusted, but an enemy multiplies kisses.</a:t>
            </a:r>
            <a:endParaRPr lang="en-US" altLang="en-US" sz="4400" b="0" dirty="0">
              <a:latin typeface="Arial Narrow" panose="020B0606020202030204" pitchFamily="34" charset="0"/>
            </a:endParaRPr>
          </a:p>
        </p:txBody>
      </p:sp>
    </p:spTree>
    <p:extLst>
      <p:ext uri="{BB962C8B-B14F-4D97-AF65-F5344CB8AC3E}">
        <p14:creationId xmlns:p14="http://schemas.microsoft.com/office/powerpoint/2010/main" val="1747249926"/>
      </p:ext>
    </p:extLst>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xmlns="" id="{C7D27934-BA8D-0729-FEBE-700E6E619618}"/>
              </a:ext>
            </a:extLst>
          </p:cNvPr>
          <p:cNvSpPr txBox="1">
            <a:spLocks/>
          </p:cNvSpPr>
          <p:nvPr/>
        </p:nvSpPr>
        <p:spPr bwMode="auto">
          <a:xfrm>
            <a:off x="101600" y="146050"/>
            <a:ext cx="11847513" cy="6711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300"/>
              </a:lnSpc>
              <a:spcAft>
                <a:spcPts val="1200"/>
              </a:spcAft>
              <a:buClr>
                <a:srgbClr val="FFFFFF"/>
              </a:buClr>
              <a:buFont typeface="Wingdings 2" panose="05020102010507070707" pitchFamily="18" charset="2"/>
              <a:buNone/>
            </a:pPr>
            <a:endParaRPr lang="en-GB" altLang="en-US" sz="4400" b="1" dirty="0"/>
          </a:p>
          <a:p>
            <a:pPr>
              <a:lnSpc>
                <a:spcPts val="4300"/>
              </a:lnSpc>
              <a:spcAft>
                <a:spcPts val="1200"/>
              </a:spcAft>
              <a:buClr>
                <a:srgbClr val="FFFFFF"/>
              </a:buClr>
              <a:buNone/>
            </a:pPr>
            <a:r>
              <a:rPr lang="en-GB" altLang="en-US" sz="4400" b="1" dirty="0"/>
              <a:t>2 Corinthians 7:9 </a:t>
            </a:r>
            <a:r>
              <a:rPr lang="en-GB" altLang="en-US" sz="4400" dirty="0"/>
              <a:t>I now rejoice, not that you were made sorrowful, but that you were made sorrowful to the point of </a:t>
            </a:r>
            <a:r>
              <a:rPr lang="en-GB" altLang="en-US" sz="4400" dirty="0">
                <a:solidFill>
                  <a:srgbClr val="FFC000"/>
                </a:solidFill>
              </a:rPr>
              <a:t>repentance</a:t>
            </a:r>
            <a:r>
              <a:rPr lang="en-GB" altLang="en-US" sz="4400" dirty="0"/>
              <a:t>.</a:t>
            </a:r>
          </a:p>
        </p:txBody>
      </p:sp>
    </p:spTree>
    <p:extLst>
      <p:ext uri="{BB962C8B-B14F-4D97-AF65-F5344CB8AC3E}">
        <p14:creationId xmlns:p14="http://schemas.microsoft.com/office/powerpoint/2010/main" val="1342680974"/>
      </p:ext>
    </p:extLst>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xmlns="" id="{C7D27934-BA8D-0729-FEBE-700E6E619618}"/>
              </a:ext>
            </a:extLst>
          </p:cNvPr>
          <p:cNvSpPr txBox="1">
            <a:spLocks/>
          </p:cNvSpPr>
          <p:nvPr/>
        </p:nvSpPr>
        <p:spPr bwMode="auto">
          <a:xfrm>
            <a:off x="101600" y="146050"/>
            <a:ext cx="12090400" cy="6711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gn="ctr">
              <a:lnSpc>
                <a:spcPts val="4300"/>
              </a:lnSpc>
              <a:spcAft>
                <a:spcPts val="1200"/>
              </a:spcAft>
              <a:buClr>
                <a:srgbClr val="FFFFFF"/>
              </a:buClr>
              <a:buFont typeface="Wingdings 2" panose="05020102010507070707" pitchFamily="18" charset="2"/>
              <a:buNone/>
            </a:pPr>
            <a:r>
              <a:rPr lang="en-GB" altLang="en-US" sz="4400" b="1" dirty="0">
                <a:solidFill>
                  <a:srgbClr val="FFC000"/>
                </a:solidFill>
              </a:rPr>
              <a:t>REPENTANCE</a:t>
            </a:r>
          </a:p>
          <a:p>
            <a:pPr>
              <a:lnSpc>
                <a:spcPts val="4300"/>
              </a:lnSpc>
              <a:spcAft>
                <a:spcPts val="1200"/>
              </a:spcAft>
              <a:buClr>
                <a:srgbClr val="FFFFFF"/>
              </a:buClr>
              <a:buNone/>
            </a:pPr>
            <a:endParaRPr lang="en-GB" altLang="en-US" sz="4400" b="1" dirty="0">
              <a:solidFill>
                <a:srgbClr val="FFC000"/>
              </a:solidFill>
            </a:endParaRPr>
          </a:p>
          <a:p>
            <a:pPr>
              <a:lnSpc>
                <a:spcPts val="4300"/>
              </a:lnSpc>
              <a:spcAft>
                <a:spcPts val="1200"/>
              </a:spcAft>
              <a:buClr>
                <a:srgbClr val="FFFFFF"/>
              </a:buClr>
              <a:buNone/>
            </a:pPr>
            <a:r>
              <a:rPr lang="en-GB" altLang="en-US" sz="4400" b="1" dirty="0"/>
              <a:t>Greek:</a:t>
            </a:r>
            <a:r>
              <a:rPr lang="en-GB" altLang="en-US" sz="4400" b="1" i="1" dirty="0"/>
              <a:t> </a:t>
            </a:r>
            <a:br>
              <a:rPr lang="en-GB" altLang="en-US" sz="4400" b="1" i="1" dirty="0"/>
            </a:br>
            <a:r>
              <a:rPr lang="en-GB" altLang="en-US" sz="4400" i="1" dirty="0"/>
              <a:t>metanoia</a:t>
            </a:r>
          </a:p>
          <a:p>
            <a:pPr>
              <a:lnSpc>
                <a:spcPts val="4300"/>
              </a:lnSpc>
              <a:spcAft>
                <a:spcPts val="1200"/>
              </a:spcAft>
              <a:buClr>
                <a:srgbClr val="FFFFFF"/>
              </a:buClr>
              <a:buNone/>
            </a:pPr>
            <a:r>
              <a:rPr lang="en-GB" altLang="en-US" sz="4400" b="1" dirty="0"/>
              <a:t>Definition: </a:t>
            </a:r>
            <a:br>
              <a:rPr lang="en-GB" altLang="en-US" sz="4400" b="1" dirty="0"/>
            </a:br>
            <a:r>
              <a:rPr lang="en-GB" altLang="en-US" sz="4400" dirty="0"/>
              <a:t>To change your mind.</a:t>
            </a:r>
          </a:p>
          <a:p>
            <a:pPr>
              <a:lnSpc>
                <a:spcPts val="4300"/>
              </a:lnSpc>
              <a:spcAft>
                <a:spcPts val="1200"/>
              </a:spcAft>
              <a:buClr>
                <a:srgbClr val="FFFFFF"/>
              </a:buClr>
              <a:buFont typeface="Wingdings 2" panose="05020102010507070707" pitchFamily="18" charset="2"/>
              <a:buNone/>
            </a:pPr>
            <a:endParaRPr lang="en-GB" altLang="en-US" sz="4400" b="1" dirty="0">
              <a:solidFill>
                <a:srgbClr val="FFC000"/>
              </a:solidFill>
            </a:endParaRPr>
          </a:p>
        </p:txBody>
      </p:sp>
    </p:spTree>
    <p:extLst>
      <p:ext uri="{BB962C8B-B14F-4D97-AF65-F5344CB8AC3E}">
        <p14:creationId xmlns:p14="http://schemas.microsoft.com/office/powerpoint/2010/main" val="2749664863"/>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8434">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xmlns="" id="{C7D27934-BA8D-0729-FEBE-700E6E619618}"/>
              </a:ext>
            </a:extLst>
          </p:cNvPr>
          <p:cNvSpPr txBox="1">
            <a:spLocks/>
          </p:cNvSpPr>
          <p:nvPr/>
        </p:nvSpPr>
        <p:spPr bwMode="auto">
          <a:xfrm>
            <a:off x="101600" y="146050"/>
            <a:ext cx="12090400" cy="6711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gn="ctr">
              <a:lnSpc>
                <a:spcPts val="4300"/>
              </a:lnSpc>
              <a:spcAft>
                <a:spcPts val="1200"/>
              </a:spcAft>
              <a:buClr>
                <a:srgbClr val="FFFFFF"/>
              </a:buClr>
              <a:buFont typeface="Wingdings 2" panose="05020102010507070707" pitchFamily="18" charset="2"/>
              <a:buNone/>
            </a:pPr>
            <a:r>
              <a:rPr lang="en-GB" altLang="en-US" sz="4400" b="1" dirty="0">
                <a:solidFill>
                  <a:srgbClr val="FFC000"/>
                </a:solidFill>
              </a:rPr>
              <a:t>REPENTANCE</a:t>
            </a:r>
          </a:p>
          <a:p>
            <a:pPr>
              <a:lnSpc>
                <a:spcPts val="4300"/>
              </a:lnSpc>
              <a:spcAft>
                <a:spcPts val="1200"/>
              </a:spcAft>
              <a:buClr>
                <a:srgbClr val="FFFFFF"/>
              </a:buClr>
              <a:buNone/>
            </a:pPr>
            <a:endParaRPr lang="en-GB" altLang="en-US" sz="4400" b="1" dirty="0">
              <a:solidFill>
                <a:srgbClr val="FFC000"/>
              </a:solidFill>
            </a:endParaRPr>
          </a:p>
          <a:p>
            <a:pPr>
              <a:lnSpc>
                <a:spcPts val="4300"/>
              </a:lnSpc>
              <a:spcAft>
                <a:spcPts val="1200"/>
              </a:spcAft>
              <a:buClr>
                <a:srgbClr val="FFFFFF"/>
              </a:buClr>
              <a:buNone/>
            </a:pPr>
            <a:r>
              <a:rPr lang="en-GB" altLang="en-US" sz="4400" b="1" dirty="0"/>
              <a:t>Greek:</a:t>
            </a:r>
            <a:r>
              <a:rPr lang="en-GB" altLang="en-US" sz="4400" b="1" i="1" dirty="0"/>
              <a:t> </a:t>
            </a:r>
            <a:br>
              <a:rPr lang="en-GB" altLang="en-US" sz="4400" b="1" i="1" dirty="0"/>
            </a:br>
            <a:r>
              <a:rPr lang="en-GB" altLang="en-US" sz="4400" i="1" dirty="0"/>
              <a:t>metanoia</a:t>
            </a:r>
          </a:p>
          <a:p>
            <a:pPr>
              <a:lnSpc>
                <a:spcPts val="4300"/>
              </a:lnSpc>
              <a:spcAft>
                <a:spcPts val="1200"/>
              </a:spcAft>
              <a:buClr>
                <a:srgbClr val="FFFFFF"/>
              </a:buClr>
              <a:buNone/>
            </a:pPr>
            <a:r>
              <a:rPr lang="en-GB" altLang="en-US" sz="4400" b="1" dirty="0"/>
              <a:t>Definition: </a:t>
            </a:r>
            <a:br>
              <a:rPr lang="en-GB" altLang="en-US" sz="4400" b="1" dirty="0"/>
            </a:br>
            <a:r>
              <a:rPr lang="en-GB" altLang="en-US" sz="4400" dirty="0"/>
              <a:t>To change your mind.</a:t>
            </a:r>
          </a:p>
          <a:p>
            <a:pPr>
              <a:lnSpc>
                <a:spcPts val="4300"/>
              </a:lnSpc>
              <a:spcAft>
                <a:spcPts val="0"/>
              </a:spcAft>
              <a:buClr>
                <a:srgbClr val="FFFFFF"/>
              </a:buClr>
              <a:buNone/>
            </a:pPr>
            <a:r>
              <a:rPr lang="en-GB" altLang="en-US" sz="4400" b="1" dirty="0"/>
              <a:t>Mark 7:22</a:t>
            </a:r>
            <a:r>
              <a:rPr lang="en-GB" altLang="en-US" sz="4400" dirty="0"/>
              <a:t> deeds of coveting and wickedness, as well as deceit, sensuality, envy, slander, pride and foolishness. </a:t>
            </a:r>
          </a:p>
          <a:p>
            <a:pPr>
              <a:lnSpc>
                <a:spcPts val="4300"/>
              </a:lnSpc>
              <a:spcAft>
                <a:spcPts val="1200"/>
              </a:spcAft>
              <a:buClr>
                <a:srgbClr val="FFFFFF"/>
              </a:buClr>
              <a:buNone/>
            </a:pPr>
            <a:r>
              <a:rPr lang="en-GB" altLang="en-US" sz="4400" dirty="0"/>
              <a:t>23 </a:t>
            </a:r>
            <a:r>
              <a:rPr lang="en-GB" altLang="en-US" sz="4400" i="1" dirty="0"/>
              <a:t>All these evil things proceed from within </a:t>
            </a:r>
            <a:r>
              <a:rPr lang="en-GB" altLang="en-US" sz="4400" dirty="0"/>
              <a:t>and defile the man.”</a:t>
            </a:r>
          </a:p>
          <a:p>
            <a:pPr>
              <a:lnSpc>
                <a:spcPts val="4300"/>
              </a:lnSpc>
              <a:spcAft>
                <a:spcPts val="1200"/>
              </a:spcAft>
              <a:buClr>
                <a:srgbClr val="FFFFFF"/>
              </a:buClr>
              <a:buFont typeface="Wingdings 2" panose="05020102010507070707" pitchFamily="18" charset="2"/>
              <a:buNone/>
            </a:pPr>
            <a:endParaRPr lang="en-GB" altLang="en-US" sz="4400" b="1" dirty="0">
              <a:solidFill>
                <a:srgbClr val="FFC000"/>
              </a:solidFill>
            </a:endParaRPr>
          </a:p>
        </p:txBody>
      </p:sp>
    </p:spTree>
    <p:extLst>
      <p:ext uri="{BB962C8B-B14F-4D97-AF65-F5344CB8AC3E}">
        <p14:creationId xmlns:p14="http://schemas.microsoft.com/office/powerpoint/2010/main" val="862397790"/>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8434">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xmlns="" id="{C7D27934-BA8D-0729-FEBE-700E6E619618}"/>
              </a:ext>
            </a:extLst>
          </p:cNvPr>
          <p:cNvSpPr txBox="1">
            <a:spLocks/>
          </p:cNvSpPr>
          <p:nvPr/>
        </p:nvSpPr>
        <p:spPr bwMode="auto">
          <a:xfrm>
            <a:off x="101600" y="146050"/>
            <a:ext cx="12090400" cy="6711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gn="ctr">
              <a:lnSpc>
                <a:spcPts val="4300"/>
              </a:lnSpc>
              <a:spcAft>
                <a:spcPts val="1200"/>
              </a:spcAft>
              <a:buClr>
                <a:srgbClr val="FFFFFF"/>
              </a:buClr>
              <a:buFont typeface="Wingdings 2" panose="05020102010507070707" pitchFamily="18" charset="2"/>
              <a:buNone/>
            </a:pPr>
            <a:r>
              <a:rPr lang="en-GB" altLang="en-US" sz="4400" b="1" dirty="0">
                <a:solidFill>
                  <a:srgbClr val="FFC000"/>
                </a:solidFill>
              </a:rPr>
              <a:t>REPENTANCE</a:t>
            </a:r>
          </a:p>
          <a:p>
            <a:pPr>
              <a:lnSpc>
                <a:spcPts val="4300"/>
              </a:lnSpc>
              <a:spcAft>
                <a:spcPts val="1200"/>
              </a:spcAft>
              <a:buClr>
                <a:srgbClr val="FFFFFF"/>
              </a:buClr>
              <a:buNone/>
            </a:pPr>
            <a:endParaRPr lang="en-GB" altLang="en-US" sz="4400" b="1" dirty="0">
              <a:solidFill>
                <a:srgbClr val="FFC000"/>
              </a:solidFill>
            </a:endParaRPr>
          </a:p>
          <a:p>
            <a:pPr>
              <a:lnSpc>
                <a:spcPts val="4300"/>
              </a:lnSpc>
              <a:spcAft>
                <a:spcPts val="1200"/>
              </a:spcAft>
              <a:buClr>
                <a:srgbClr val="FFFFFF"/>
              </a:buClr>
              <a:buNone/>
            </a:pPr>
            <a:r>
              <a:rPr lang="en-GB" altLang="en-US" sz="4400" b="1" dirty="0"/>
              <a:t>Is not…</a:t>
            </a:r>
          </a:p>
          <a:p>
            <a:pPr marL="457200">
              <a:lnSpc>
                <a:spcPts val="4300"/>
              </a:lnSpc>
              <a:spcAft>
                <a:spcPts val="1200"/>
              </a:spcAft>
              <a:buClr>
                <a:srgbClr val="FFFFFF"/>
              </a:buClr>
              <a:buNone/>
            </a:pPr>
            <a:r>
              <a:rPr lang="en-GB" altLang="en-US" sz="4400" b="1" dirty="0"/>
              <a:t>…an empty apology.</a:t>
            </a:r>
          </a:p>
          <a:p>
            <a:pPr marL="457200">
              <a:lnSpc>
                <a:spcPts val="4300"/>
              </a:lnSpc>
              <a:spcAft>
                <a:spcPts val="1200"/>
              </a:spcAft>
              <a:buClr>
                <a:srgbClr val="FFFFFF"/>
              </a:buClr>
              <a:buNone/>
            </a:pPr>
            <a:endParaRPr lang="en-GB" altLang="en-US" sz="4400" dirty="0"/>
          </a:p>
          <a:p>
            <a:pPr>
              <a:lnSpc>
                <a:spcPts val="4300"/>
              </a:lnSpc>
              <a:spcAft>
                <a:spcPts val="1200"/>
              </a:spcAft>
              <a:buClr>
                <a:srgbClr val="FFFFFF"/>
              </a:buClr>
              <a:buFont typeface="Wingdings 2" panose="05020102010507070707" pitchFamily="18" charset="2"/>
              <a:buNone/>
            </a:pPr>
            <a:endParaRPr lang="en-GB" altLang="en-US" sz="4400" b="1" dirty="0">
              <a:solidFill>
                <a:srgbClr val="FFC000"/>
              </a:solidFill>
            </a:endParaRPr>
          </a:p>
        </p:txBody>
      </p:sp>
      <p:sp>
        <p:nvSpPr>
          <p:cNvPr id="3" name="Text Box 4">
            <a:extLst>
              <a:ext uri="{FF2B5EF4-FFF2-40B4-BE49-F238E27FC236}">
                <a16:creationId xmlns:a16="http://schemas.microsoft.com/office/drawing/2014/main" xmlns="" id="{30D6333F-C92C-4504-94B7-CC866054FF63}"/>
              </a:ext>
            </a:extLst>
          </p:cNvPr>
          <p:cNvSpPr txBox="1">
            <a:spLocks noChangeArrowheads="1"/>
          </p:cNvSpPr>
          <p:nvPr/>
        </p:nvSpPr>
        <p:spPr bwMode="auto">
          <a:xfrm>
            <a:off x="2460624" y="3155829"/>
            <a:ext cx="7129463" cy="1330446"/>
          </a:xfrm>
          <a:prstGeom prst="rect">
            <a:avLst/>
          </a:prstGeom>
          <a:solidFill>
            <a:schemeClr val="tx1">
              <a:lumMod val="85000"/>
            </a:schemeClr>
          </a:solidFill>
          <a:ln w="47625">
            <a:noFill/>
          </a:ln>
        </p:spPr>
        <p:style>
          <a:lnRef idx="2">
            <a:schemeClr val="accent2"/>
          </a:lnRef>
          <a:fillRef idx="1">
            <a:schemeClr val="lt1"/>
          </a:fillRef>
          <a:effectRef idx="0">
            <a:schemeClr val="accent2"/>
          </a:effectRef>
          <a:fontRef idx="minor">
            <a:schemeClr val="dk1"/>
          </a:fontRef>
        </p:style>
        <p:txBody>
          <a:bodyPr lIns="137160" tIns="137160" rIns="45720"/>
          <a:lstStyle>
            <a:defPPr>
              <a:defRPr lang="en-US"/>
            </a:defPPr>
            <a:lvl1pPr algn="ctr" eaLnBrk="1" hangingPunct="1">
              <a:lnSpc>
                <a:spcPct val="100000"/>
              </a:lnSpc>
              <a:spcAft>
                <a:spcPts val="0"/>
              </a:spcAft>
              <a:defRPr sz="3200" b="1">
                <a:solidFill>
                  <a:prstClr val="black"/>
                </a:solidFill>
              </a:defRPr>
            </a:lvl1pPr>
          </a:lstStyle>
          <a:p>
            <a:pPr algn="l">
              <a:lnSpc>
                <a:spcPts val="4300"/>
              </a:lnSpc>
              <a:defRPr/>
            </a:pPr>
            <a:r>
              <a:rPr lang="en-GB" altLang="en-US" sz="4400" dirty="0">
                <a:latin typeface="Arial Narrow" panose="020B0606020202030204" pitchFamily="34" charset="0"/>
              </a:rPr>
              <a:t>Matthew 3:8 </a:t>
            </a:r>
            <a:r>
              <a:rPr lang="en-GB" altLang="en-US" sz="4400" b="0" dirty="0">
                <a:latin typeface="Arial Narrow" panose="020B0606020202030204" pitchFamily="34" charset="0"/>
              </a:rPr>
              <a:t>“Therefore bear fruit in keeping with repentance;”</a:t>
            </a:r>
            <a:endParaRPr lang="en-US" altLang="en-US" sz="4400" b="0" dirty="0">
              <a:latin typeface="Arial Narrow" panose="020B0606020202030204" pitchFamily="34" charset="0"/>
            </a:endParaRPr>
          </a:p>
        </p:txBody>
      </p:sp>
    </p:spTree>
    <p:extLst>
      <p:ext uri="{BB962C8B-B14F-4D97-AF65-F5344CB8AC3E}">
        <p14:creationId xmlns:p14="http://schemas.microsoft.com/office/powerpoint/2010/main" val="3872970225"/>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8434">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xmlns="" id="{C7D27934-BA8D-0729-FEBE-700E6E619618}"/>
              </a:ext>
            </a:extLst>
          </p:cNvPr>
          <p:cNvSpPr txBox="1">
            <a:spLocks/>
          </p:cNvSpPr>
          <p:nvPr/>
        </p:nvSpPr>
        <p:spPr bwMode="auto">
          <a:xfrm>
            <a:off x="101600" y="146050"/>
            <a:ext cx="12090400" cy="6711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gn="ctr">
              <a:lnSpc>
                <a:spcPts val="4300"/>
              </a:lnSpc>
              <a:spcAft>
                <a:spcPts val="1200"/>
              </a:spcAft>
              <a:buClr>
                <a:srgbClr val="FFFFFF"/>
              </a:buClr>
              <a:buFont typeface="Wingdings 2" panose="05020102010507070707" pitchFamily="18" charset="2"/>
              <a:buNone/>
            </a:pPr>
            <a:r>
              <a:rPr lang="en-GB" altLang="en-US" sz="4400" b="1" dirty="0">
                <a:solidFill>
                  <a:srgbClr val="FFC000"/>
                </a:solidFill>
              </a:rPr>
              <a:t>REPENTANCE</a:t>
            </a:r>
          </a:p>
          <a:p>
            <a:pPr>
              <a:lnSpc>
                <a:spcPts val="4300"/>
              </a:lnSpc>
              <a:spcAft>
                <a:spcPts val="1200"/>
              </a:spcAft>
              <a:buClr>
                <a:srgbClr val="FFFFFF"/>
              </a:buClr>
              <a:buNone/>
            </a:pPr>
            <a:endParaRPr lang="en-GB" altLang="en-US" sz="4400" b="1" dirty="0">
              <a:solidFill>
                <a:srgbClr val="FFC000"/>
              </a:solidFill>
            </a:endParaRPr>
          </a:p>
          <a:p>
            <a:pPr>
              <a:lnSpc>
                <a:spcPts val="4300"/>
              </a:lnSpc>
              <a:spcAft>
                <a:spcPts val="1200"/>
              </a:spcAft>
              <a:buClr>
                <a:srgbClr val="FFFFFF"/>
              </a:buClr>
              <a:buNone/>
            </a:pPr>
            <a:r>
              <a:rPr lang="en-GB" altLang="en-US" sz="4400" b="1" dirty="0"/>
              <a:t>Is not…</a:t>
            </a:r>
          </a:p>
          <a:p>
            <a:pPr marL="457200">
              <a:lnSpc>
                <a:spcPts val="4300"/>
              </a:lnSpc>
              <a:spcAft>
                <a:spcPts val="1200"/>
              </a:spcAft>
              <a:buClr>
                <a:srgbClr val="FFFFFF"/>
              </a:buClr>
              <a:buNone/>
            </a:pPr>
            <a:r>
              <a:rPr lang="en-GB" altLang="en-US" sz="4400" b="1" dirty="0"/>
              <a:t>…an empty apology.</a:t>
            </a:r>
          </a:p>
          <a:p>
            <a:pPr marL="457200">
              <a:lnSpc>
                <a:spcPts val="4300"/>
              </a:lnSpc>
              <a:spcAft>
                <a:spcPts val="1200"/>
              </a:spcAft>
              <a:buClr>
                <a:srgbClr val="FFFFFF"/>
              </a:buClr>
              <a:buNone/>
            </a:pPr>
            <a:r>
              <a:rPr lang="en-GB" altLang="en-US" sz="4400" b="1" dirty="0"/>
              <a:t>…outward conformity without inward moral change.</a:t>
            </a:r>
          </a:p>
          <a:p>
            <a:pPr marL="457200">
              <a:lnSpc>
                <a:spcPts val="4300"/>
              </a:lnSpc>
              <a:spcAft>
                <a:spcPts val="1200"/>
              </a:spcAft>
              <a:buClr>
                <a:srgbClr val="FFFFFF"/>
              </a:buClr>
              <a:buNone/>
            </a:pPr>
            <a:endParaRPr lang="en-GB" altLang="en-US" sz="4400" b="1" dirty="0"/>
          </a:p>
          <a:p>
            <a:pPr marL="457200">
              <a:lnSpc>
                <a:spcPts val="4300"/>
              </a:lnSpc>
              <a:spcAft>
                <a:spcPts val="1200"/>
              </a:spcAft>
              <a:buClr>
                <a:srgbClr val="FFFFFF"/>
              </a:buClr>
              <a:buNone/>
            </a:pPr>
            <a:endParaRPr lang="en-GB" altLang="en-US" sz="4400" dirty="0"/>
          </a:p>
          <a:p>
            <a:pPr>
              <a:lnSpc>
                <a:spcPts val="4300"/>
              </a:lnSpc>
              <a:spcAft>
                <a:spcPts val="1200"/>
              </a:spcAft>
              <a:buClr>
                <a:srgbClr val="FFFFFF"/>
              </a:buClr>
              <a:buFont typeface="Wingdings 2" panose="05020102010507070707" pitchFamily="18" charset="2"/>
              <a:buNone/>
            </a:pPr>
            <a:endParaRPr lang="en-GB" altLang="en-US" sz="4400" b="1" dirty="0">
              <a:solidFill>
                <a:srgbClr val="FFC000"/>
              </a:solidFill>
            </a:endParaRPr>
          </a:p>
        </p:txBody>
      </p:sp>
      <p:sp>
        <p:nvSpPr>
          <p:cNvPr id="4" name="Text Box 4">
            <a:extLst>
              <a:ext uri="{FF2B5EF4-FFF2-40B4-BE49-F238E27FC236}">
                <a16:creationId xmlns:a16="http://schemas.microsoft.com/office/drawing/2014/main" xmlns="" id="{3E8EDBA2-52C7-4C35-B609-ACC9631422F6}"/>
              </a:ext>
            </a:extLst>
          </p:cNvPr>
          <p:cNvSpPr txBox="1">
            <a:spLocks noChangeArrowheads="1"/>
          </p:cNvSpPr>
          <p:nvPr/>
        </p:nvSpPr>
        <p:spPr bwMode="auto">
          <a:xfrm>
            <a:off x="2460624" y="3827353"/>
            <a:ext cx="7129463" cy="2344851"/>
          </a:xfrm>
          <a:prstGeom prst="rect">
            <a:avLst/>
          </a:prstGeom>
          <a:solidFill>
            <a:schemeClr val="tx1">
              <a:lumMod val="85000"/>
            </a:schemeClr>
          </a:solidFill>
          <a:ln w="47625">
            <a:noFill/>
          </a:ln>
        </p:spPr>
        <p:style>
          <a:lnRef idx="2">
            <a:schemeClr val="accent2"/>
          </a:lnRef>
          <a:fillRef idx="1">
            <a:schemeClr val="lt1"/>
          </a:fillRef>
          <a:effectRef idx="0">
            <a:schemeClr val="accent2"/>
          </a:effectRef>
          <a:fontRef idx="minor">
            <a:schemeClr val="dk1"/>
          </a:fontRef>
        </p:style>
        <p:txBody>
          <a:bodyPr lIns="137160" tIns="137160" rIns="45720"/>
          <a:lstStyle>
            <a:defPPr>
              <a:defRPr lang="en-US"/>
            </a:defPPr>
            <a:lvl1pPr algn="ctr" eaLnBrk="1" hangingPunct="1">
              <a:lnSpc>
                <a:spcPct val="100000"/>
              </a:lnSpc>
              <a:spcAft>
                <a:spcPts val="0"/>
              </a:spcAft>
              <a:defRPr sz="3200" b="1">
                <a:solidFill>
                  <a:prstClr val="black"/>
                </a:solidFill>
              </a:defRPr>
            </a:lvl1pPr>
          </a:lstStyle>
          <a:p>
            <a:pPr algn="l">
              <a:lnSpc>
                <a:spcPts val="4300"/>
              </a:lnSpc>
              <a:defRPr/>
            </a:pPr>
            <a:r>
              <a:rPr lang="en-GB" altLang="en-US" sz="4400" dirty="0">
                <a:latin typeface="Arial Narrow" panose="020B0606020202030204" pitchFamily="34" charset="0"/>
              </a:rPr>
              <a:t>Isaiah 29:13 </a:t>
            </a:r>
            <a:r>
              <a:rPr lang="en-GB" altLang="en-US" sz="4400" b="0" dirty="0">
                <a:latin typeface="Arial Narrow" panose="020B0606020202030204" pitchFamily="34" charset="0"/>
              </a:rPr>
              <a:t>“These people come near to me with their mouth, and </a:t>
            </a:r>
            <a:r>
              <a:rPr lang="en-GB" altLang="en-US" sz="4400" b="0" dirty="0" err="1">
                <a:latin typeface="Arial Narrow" panose="020B0606020202030204" pitchFamily="34" charset="0"/>
              </a:rPr>
              <a:t>honor</a:t>
            </a:r>
            <a:r>
              <a:rPr lang="en-GB" altLang="en-US" sz="4400" b="0" dirty="0">
                <a:latin typeface="Arial Narrow" panose="020B0606020202030204" pitchFamily="34" charset="0"/>
              </a:rPr>
              <a:t> me with their lips, but their hearts are far from me.”</a:t>
            </a:r>
            <a:endParaRPr lang="en-US" altLang="en-US" sz="4400" b="0" dirty="0">
              <a:latin typeface="Arial Narrow" panose="020B0606020202030204" pitchFamily="34" charset="0"/>
            </a:endParaRPr>
          </a:p>
        </p:txBody>
      </p:sp>
    </p:spTree>
    <p:extLst>
      <p:ext uri="{BB962C8B-B14F-4D97-AF65-F5344CB8AC3E}">
        <p14:creationId xmlns:p14="http://schemas.microsoft.com/office/powerpoint/2010/main" val="3052634140"/>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xmlns="" id="{C7D27934-BA8D-0729-FEBE-700E6E619618}"/>
              </a:ext>
            </a:extLst>
          </p:cNvPr>
          <p:cNvSpPr txBox="1">
            <a:spLocks/>
          </p:cNvSpPr>
          <p:nvPr/>
        </p:nvSpPr>
        <p:spPr bwMode="auto">
          <a:xfrm>
            <a:off x="101600" y="146050"/>
            <a:ext cx="12090400" cy="6711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gn="ctr">
              <a:lnSpc>
                <a:spcPts val="4300"/>
              </a:lnSpc>
              <a:spcAft>
                <a:spcPts val="1200"/>
              </a:spcAft>
              <a:buClr>
                <a:srgbClr val="FFFFFF"/>
              </a:buClr>
              <a:buFont typeface="Wingdings 2" panose="05020102010507070707" pitchFamily="18" charset="2"/>
              <a:buNone/>
            </a:pPr>
            <a:r>
              <a:rPr lang="en-GB" altLang="en-US" sz="4400" b="1" dirty="0">
                <a:solidFill>
                  <a:srgbClr val="FFC000"/>
                </a:solidFill>
              </a:rPr>
              <a:t>REPENTANCE</a:t>
            </a:r>
          </a:p>
          <a:p>
            <a:pPr>
              <a:lnSpc>
                <a:spcPts val="4300"/>
              </a:lnSpc>
              <a:spcAft>
                <a:spcPts val="1200"/>
              </a:spcAft>
              <a:buClr>
                <a:srgbClr val="FFFFFF"/>
              </a:buClr>
              <a:buNone/>
            </a:pPr>
            <a:endParaRPr lang="en-GB" altLang="en-US" sz="4400" b="1" dirty="0">
              <a:solidFill>
                <a:srgbClr val="FFC000"/>
              </a:solidFill>
            </a:endParaRPr>
          </a:p>
          <a:p>
            <a:pPr>
              <a:lnSpc>
                <a:spcPts val="4300"/>
              </a:lnSpc>
              <a:spcAft>
                <a:spcPts val="1200"/>
              </a:spcAft>
              <a:buClr>
                <a:srgbClr val="FFFFFF"/>
              </a:buClr>
              <a:buNone/>
            </a:pPr>
            <a:r>
              <a:rPr lang="en-GB" altLang="en-US" sz="4400" b="1" dirty="0"/>
              <a:t>Is not…</a:t>
            </a:r>
          </a:p>
          <a:p>
            <a:pPr marL="457200">
              <a:lnSpc>
                <a:spcPts val="4300"/>
              </a:lnSpc>
              <a:spcAft>
                <a:spcPts val="1200"/>
              </a:spcAft>
              <a:buClr>
                <a:srgbClr val="FFFFFF"/>
              </a:buClr>
              <a:buNone/>
            </a:pPr>
            <a:r>
              <a:rPr lang="en-GB" altLang="en-US" sz="4400" b="1" dirty="0"/>
              <a:t>…an empty apology.</a:t>
            </a:r>
          </a:p>
          <a:p>
            <a:pPr marL="457200">
              <a:lnSpc>
                <a:spcPts val="4300"/>
              </a:lnSpc>
              <a:spcAft>
                <a:spcPts val="1200"/>
              </a:spcAft>
              <a:buClr>
                <a:srgbClr val="FFFFFF"/>
              </a:buClr>
              <a:buNone/>
            </a:pPr>
            <a:r>
              <a:rPr lang="en-GB" altLang="en-US" sz="4400" b="1" dirty="0"/>
              <a:t>…outward conformity without inward moral change.</a:t>
            </a:r>
          </a:p>
          <a:p>
            <a:pPr marL="457200">
              <a:lnSpc>
                <a:spcPts val="4300"/>
              </a:lnSpc>
              <a:spcAft>
                <a:spcPts val="1200"/>
              </a:spcAft>
              <a:buClr>
                <a:srgbClr val="FFFFFF"/>
              </a:buClr>
              <a:buNone/>
            </a:pPr>
            <a:r>
              <a:rPr lang="en-GB" altLang="en-US" sz="4400" b="1" dirty="0"/>
              <a:t>…trying to control the consequences of our sin.</a:t>
            </a:r>
          </a:p>
          <a:p>
            <a:pPr marL="457200">
              <a:lnSpc>
                <a:spcPts val="4300"/>
              </a:lnSpc>
              <a:spcAft>
                <a:spcPts val="1200"/>
              </a:spcAft>
              <a:buClr>
                <a:srgbClr val="FFFFFF"/>
              </a:buClr>
              <a:buNone/>
            </a:pPr>
            <a:endParaRPr lang="en-GB" altLang="en-US" sz="4400" b="1" dirty="0"/>
          </a:p>
          <a:p>
            <a:pPr marL="457200">
              <a:lnSpc>
                <a:spcPts val="4300"/>
              </a:lnSpc>
              <a:spcAft>
                <a:spcPts val="1200"/>
              </a:spcAft>
              <a:buClr>
                <a:srgbClr val="FFFFFF"/>
              </a:buClr>
              <a:buNone/>
            </a:pPr>
            <a:endParaRPr lang="en-GB" altLang="en-US" sz="4400" dirty="0"/>
          </a:p>
          <a:p>
            <a:pPr>
              <a:lnSpc>
                <a:spcPts val="4300"/>
              </a:lnSpc>
              <a:spcAft>
                <a:spcPts val="1200"/>
              </a:spcAft>
              <a:buClr>
                <a:srgbClr val="FFFFFF"/>
              </a:buClr>
              <a:buFont typeface="Wingdings 2" panose="05020102010507070707" pitchFamily="18" charset="2"/>
              <a:buNone/>
            </a:pPr>
            <a:endParaRPr lang="en-GB" altLang="en-US" sz="4400" b="1" dirty="0">
              <a:solidFill>
                <a:srgbClr val="FFC000"/>
              </a:solidFill>
            </a:endParaRPr>
          </a:p>
        </p:txBody>
      </p:sp>
    </p:spTree>
    <p:extLst>
      <p:ext uri="{BB962C8B-B14F-4D97-AF65-F5344CB8AC3E}">
        <p14:creationId xmlns:p14="http://schemas.microsoft.com/office/powerpoint/2010/main" val="2662803058"/>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xmlns="" id="{C7D27934-BA8D-0729-FEBE-700E6E619618}"/>
              </a:ext>
            </a:extLst>
          </p:cNvPr>
          <p:cNvSpPr txBox="1">
            <a:spLocks/>
          </p:cNvSpPr>
          <p:nvPr/>
        </p:nvSpPr>
        <p:spPr bwMode="auto">
          <a:xfrm>
            <a:off x="101600" y="146050"/>
            <a:ext cx="11847513" cy="6711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300"/>
              </a:lnSpc>
              <a:spcAft>
                <a:spcPts val="1200"/>
              </a:spcAft>
              <a:buClr>
                <a:srgbClr val="FFFFFF"/>
              </a:buClr>
              <a:buFont typeface="Wingdings 2" panose="05020102010507070707" pitchFamily="18" charset="2"/>
              <a:buNone/>
            </a:pPr>
            <a:endParaRPr lang="en-GB" altLang="en-US" sz="4400" b="1" dirty="0"/>
          </a:p>
          <a:p>
            <a:pPr>
              <a:lnSpc>
                <a:spcPts val="4300"/>
              </a:lnSpc>
              <a:spcAft>
                <a:spcPts val="1200"/>
              </a:spcAft>
              <a:buClr>
                <a:srgbClr val="FFFFFF"/>
              </a:buClr>
              <a:buFont typeface="Wingdings 2" panose="05020102010507070707" pitchFamily="18" charset="2"/>
              <a:buNone/>
            </a:pPr>
            <a:r>
              <a:rPr lang="en-GB" altLang="en-US" sz="4400" b="1" dirty="0"/>
              <a:t>The church at Corinth had problems.</a:t>
            </a:r>
          </a:p>
          <a:p>
            <a:pPr>
              <a:lnSpc>
                <a:spcPts val="4300"/>
              </a:lnSpc>
              <a:spcAft>
                <a:spcPts val="0"/>
              </a:spcAft>
              <a:buClr>
                <a:srgbClr val="FFFFFF"/>
              </a:buClr>
              <a:buFont typeface="Wingdings 2" panose="05020102010507070707" pitchFamily="18" charset="2"/>
              <a:buNone/>
            </a:pPr>
            <a:r>
              <a:rPr lang="en-GB" altLang="en-US" sz="4400" b="1" dirty="0"/>
              <a:t>So Paul made a “painful visit” (2 Corinthians 2:1),</a:t>
            </a:r>
          </a:p>
          <a:p>
            <a:pPr>
              <a:lnSpc>
                <a:spcPts val="4300"/>
              </a:lnSpc>
              <a:spcAft>
                <a:spcPts val="1200"/>
              </a:spcAft>
              <a:buClr>
                <a:srgbClr val="FFFFFF"/>
              </a:buClr>
              <a:buFont typeface="Wingdings 2" panose="05020102010507070707" pitchFamily="18" charset="2"/>
              <a:buNone/>
            </a:pPr>
            <a:r>
              <a:rPr lang="en-GB" altLang="en-US" sz="4400" b="1" dirty="0"/>
              <a:t>and sent Titus to deliver a loving but firm letter.</a:t>
            </a:r>
          </a:p>
          <a:p>
            <a:pPr>
              <a:lnSpc>
                <a:spcPts val="4300"/>
              </a:lnSpc>
              <a:spcAft>
                <a:spcPts val="1200"/>
              </a:spcAft>
              <a:buClr>
                <a:srgbClr val="FFFFFF"/>
              </a:buClr>
              <a:buFont typeface="Wingdings 2" panose="05020102010507070707" pitchFamily="18" charset="2"/>
              <a:buNone/>
            </a:pPr>
            <a:r>
              <a:rPr lang="en-GB" altLang="en-US" sz="4400" b="1" dirty="0"/>
              <a:t>Now he’s worried how the Corinthians might react…</a:t>
            </a:r>
          </a:p>
        </p:txBody>
      </p:sp>
    </p:spTree>
    <p:extLst>
      <p:ext uri="{BB962C8B-B14F-4D97-AF65-F5344CB8AC3E}">
        <p14:creationId xmlns:p14="http://schemas.microsoft.com/office/powerpoint/2010/main" val="2065500747"/>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8434">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8434">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8434">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xmlns="" id="{C7D27934-BA8D-0729-FEBE-700E6E619618}"/>
              </a:ext>
            </a:extLst>
          </p:cNvPr>
          <p:cNvSpPr txBox="1">
            <a:spLocks/>
          </p:cNvSpPr>
          <p:nvPr/>
        </p:nvSpPr>
        <p:spPr bwMode="auto">
          <a:xfrm>
            <a:off x="101600" y="146050"/>
            <a:ext cx="12090400" cy="6711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gn="ctr">
              <a:lnSpc>
                <a:spcPts val="4300"/>
              </a:lnSpc>
              <a:spcAft>
                <a:spcPts val="1200"/>
              </a:spcAft>
              <a:buClr>
                <a:srgbClr val="FFFFFF"/>
              </a:buClr>
              <a:buFont typeface="Wingdings 2" panose="05020102010507070707" pitchFamily="18" charset="2"/>
              <a:buNone/>
            </a:pPr>
            <a:r>
              <a:rPr lang="en-GB" altLang="en-US" sz="4400" b="1" dirty="0">
                <a:solidFill>
                  <a:srgbClr val="FFC000"/>
                </a:solidFill>
              </a:rPr>
              <a:t>REPENTANCE</a:t>
            </a:r>
          </a:p>
          <a:p>
            <a:pPr>
              <a:lnSpc>
                <a:spcPts val="4300"/>
              </a:lnSpc>
              <a:spcAft>
                <a:spcPts val="1200"/>
              </a:spcAft>
              <a:buClr>
                <a:srgbClr val="FFFFFF"/>
              </a:buClr>
              <a:buNone/>
            </a:pPr>
            <a:endParaRPr lang="en-GB" altLang="en-US" sz="4400" b="1" dirty="0">
              <a:solidFill>
                <a:srgbClr val="FFC000"/>
              </a:solidFill>
            </a:endParaRPr>
          </a:p>
          <a:p>
            <a:pPr>
              <a:lnSpc>
                <a:spcPts val="4300"/>
              </a:lnSpc>
              <a:spcAft>
                <a:spcPts val="1200"/>
              </a:spcAft>
              <a:buClr>
                <a:srgbClr val="FFFFFF"/>
              </a:buClr>
              <a:buNone/>
            </a:pPr>
            <a:r>
              <a:rPr lang="en-GB" altLang="en-US" sz="4400" b="1" dirty="0"/>
              <a:t>Is not…</a:t>
            </a:r>
          </a:p>
          <a:p>
            <a:pPr marL="457200">
              <a:lnSpc>
                <a:spcPts val="4300"/>
              </a:lnSpc>
              <a:spcAft>
                <a:spcPts val="1200"/>
              </a:spcAft>
              <a:buClr>
                <a:srgbClr val="FFFFFF"/>
              </a:buClr>
              <a:buNone/>
            </a:pPr>
            <a:r>
              <a:rPr lang="en-GB" altLang="en-US" sz="4400" b="1" dirty="0"/>
              <a:t>…an empty apology.</a:t>
            </a:r>
          </a:p>
          <a:p>
            <a:pPr marL="457200">
              <a:lnSpc>
                <a:spcPts val="4300"/>
              </a:lnSpc>
              <a:spcAft>
                <a:spcPts val="1200"/>
              </a:spcAft>
              <a:buClr>
                <a:srgbClr val="FFFFFF"/>
              </a:buClr>
              <a:buNone/>
            </a:pPr>
            <a:r>
              <a:rPr lang="en-GB" altLang="en-US" sz="4400" b="1" dirty="0"/>
              <a:t>…outward conformity without inward moral change.</a:t>
            </a:r>
          </a:p>
          <a:p>
            <a:pPr marL="457200">
              <a:lnSpc>
                <a:spcPts val="4300"/>
              </a:lnSpc>
              <a:spcAft>
                <a:spcPts val="1200"/>
              </a:spcAft>
              <a:buClr>
                <a:srgbClr val="FFFFFF"/>
              </a:buClr>
              <a:buNone/>
            </a:pPr>
            <a:r>
              <a:rPr lang="en-GB" altLang="en-US" sz="4400" b="1" dirty="0"/>
              <a:t>…trying to control the consequences of our sin.</a:t>
            </a:r>
          </a:p>
          <a:p>
            <a:pPr marL="457200">
              <a:lnSpc>
                <a:spcPts val="4300"/>
              </a:lnSpc>
              <a:spcAft>
                <a:spcPts val="1200"/>
              </a:spcAft>
              <a:buClr>
                <a:srgbClr val="FFFFFF"/>
              </a:buClr>
              <a:buNone/>
            </a:pPr>
            <a:r>
              <a:rPr lang="en-GB" altLang="en-US" sz="4400" b="1" dirty="0"/>
              <a:t>…asking for a quick-fix to remedy the problem.</a:t>
            </a:r>
          </a:p>
          <a:p>
            <a:pPr marL="457200">
              <a:lnSpc>
                <a:spcPts val="4300"/>
              </a:lnSpc>
              <a:spcAft>
                <a:spcPts val="1200"/>
              </a:spcAft>
              <a:buClr>
                <a:srgbClr val="FFFFFF"/>
              </a:buClr>
              <a:buNone/>
            </a:pPr>
            <a:endParaRPr lang="en-GB" altLang="en-US" sz="4400" b="1" dirty="0"/>
          </a:p>
          <a:p>
            <a:pPr marL="457200">
              <a:lnSpc>
                <a:spcPts val="4300"/>
              </a:lnSpc>
              <a:spcAft>
                <a:spcPts val="1200"/>
              </a:spcAft>
              <a:buClr>
                <a:srgbClr val="FFFFFF"/>
              </a:buClr>
              <a:buNone/>
            </a:pPr>
            <a:endParaRPr lang="en-GB" altLang="en-US" sz="4400" dirty="0"/>
          </a:p>
          <a:p>
            <a:pPr>
              <a:lnSpc>
                <a:spcPts val="4300"/>
              </a:lnSpc>
              <a:spcAft>
                <a:spcPts val="1200"/>
              </a:spcAft>
              <a:buClr>
                <a:srgbClr val="FFFFFF"/>
              </a:buClr>
              <a:buFont typeface="Wingdings 2" panose="05020102010507070707" pitchFamily="18" charset="2"/>
              <a:buNone/>
            </a:pPr>
            <a:endParaRPr lang="en-GB" altLang="en-US" sz="4400" b="1" dirty="0">
              <a:solidFill>
                <a:srgbClr val="FFC000"/>
              </a:solidFill>
            </a:endParaRPr>
          </a:p>
        </p:txBody>
      </p:sp>
    </p:spTree>
    <p:extLst>
      <p:ext uri="{BB962C8B-B14F-4D97-AF65-F5344CB8AC3E}">
        <p14:creationId xmlns:p14="http://schemas.microsoft.com/office/powerpoint/2010/main" val="3024047765"/>
      </p:ext>
    </p:extLst>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xmlns="" id="{C7D27934-BA8D-0729-FEBE-700E6E619618}"/>
              </a:ext>
            </a:extLst>
          </p:cNvPr>
          <p:cNvSpPr txBox="1">
            <a:spLocks/>
          </p:cNvSpPr>
          <p:nvPr/>
        </p:nvSpPr>
        <p:spPr bwMode="auto">
          <a:xfrm>
            <a:off x="101600" y="146050"/>
            <a:ext cx="12090400" cy="6711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gn="ctr">
              <a:lnSpc>
                <a:spcPts val="4300"/>
              </a:lnSpc>
              <a:spcAft>
                <a:spcPts val="1200"/>
              </a:spcAft>
              <a:buClr>
                <a:srgbClr val="FFFFFF"/>
              </a:buClr>
              <a:buFont typeface="Wingdings 2" panose="05020102010507070707" pitchFamily="18" charset="2"/>
              <a:buNone/>
            </a:pPr>
            <a:r>
              <a:rPr lang="en-GB" altLang="en-US" sz="4400" b="1" dirty="0">
                <a:solidFill>
                  <a:srgbClr val="FFC000"/>
                </a:solidFill>
              </a:rPr>
              <a:t>REPENTANCE</a:t>
            </a:r>
          </a:p>
          <a:p>
            <a:pPr>
              <a:lnSpc>
                <a:spcPts val="4300"/>
              </a:lnSpc>
              <a:spcAft>
                <a:spcPts val="1200"/>
              </a:spcAft>
              <a:buClr>
                <a:srgbClr val="FFFFFF"/>
              </a:buClr>
              <a:buNone/>
            </a:pPr>
            <a:endParaRPr lang="en-GB" altLang="en-US" sz="4400" b="1" dirty="0">
              <a:solidFill>
                <a:srgbClr val="FFC000"/>
              </a:solidFill>
            </a:endParaRPr>
          </a:p>
          <a:p>
            <a:pPr>
              <a:lnSpc>
                <a:spcPts val="4300"/>
              </a:lnSpc>
              <a:spcAft>
                <a:spcPts val="1200"/>
              </a:spcAft>
              <a:buClr>
                <a:srgbClr val="FFFFFF"/>
              </a:buClr>
              <a:buNone/>
            </a:pPr>
            <a:r>
              <a:rPr lang="en-GB" altLang="en-US" sz="4400" b="1" dirty="0"/>
              <a:t>Is not…</a:t>
            </a:r>
          </a:p>
          <a:p>
            <a:pPr marL="457200">
              <a:lnSpc>
                <a:spcPts val="4300"/>
              </a:lnSpc>
              <a:spcAft>
                <a:spcPts val="1200"/>
              </a:spcAft>
              <a:buClr>
                <a:srgbClr val="FFFFFF"/>
              </a:buClr>
              <a:buNone/>
            </a:pPr>
            <a:r>
              <a:rPr lang="en-GB" altLang="en-US" sz="4400" b="1" dirty="0"/>
              <a:t>…an empty apology.</a:t>
            </a:r>
          </a:p>
          <a:p>
            <a:pPr marL="457200">
              <a:lnSpc>
                <a:spcPts val="4300"/>
              </a:lnSpc>
              <a:spcAft>
                <a:spcPts val="1200"/>
              </a:spcAft>
              <a:buClr>
                <a:srgbClr val="FFFFFF"/>
              </a:buClr>
              <a:buNone/>
            </a:pPr>
            <a:r>
              <a:rPr lang="en-GB" altLang="en-US" sz="4400" b="1" dirty="0"/>
              <a:t>…outward conformity without inward moral change.</a:t>
            </a:r>
          </a:p>
          <a:p>
            <a:pPr marL="457200">
              <a:lnSpc>
                <a:spcPts val="4300"/>
              </a:lnSpc>
              <a:spcAft>
                <a:spcPts val="1200"/>
              </a:spcAft>
              <a:buClr>
                <a:srgbClr val="FFFFFF"/>
              </a:buClr>
              <a:buNone/>
            </a:pPr>
            <a:r>
              <a:rPr lang="en-GB" altLang="en-US" sz="4400" b="1" dirty="0"/>
              <a:t>…trying to control the consequences of our sin.</a:t>
            </a:r>
          </a:p>
          <a:p>
            <a:pPr marL="457200">
              <a:lnSpc>
                <a:spcPts val="4300"/>
              </a:lnSpc>
              <a:spcAft>
                <a:spcPts val="1200"/>
              </a:spcAft>
              <a:buClr>
                <a:srgbClr val="FFFFFF"/>
              </a:buClr>
              <a:buNone/>
            </a:pPr>
            <a:r>
              <a:rPr lang="en-GB" altLang="en-US" sz="4400" b="1" dirty="0"/>
              <a:t>…asking for a quick-fix to remedy the problem.</a:t>
            </a:r>
          </a:p>
          <a:p>
            <a:pPr marL="457200">
              <a:lnSpc>
                <a:spcPts val="4300"/>
              </a:lnSpc>
              <a:spcAft>
                <a:spcPts val="1200"/>
              </a:spcAft>
              <a:buClr>
                <a:srgbClr val="FFFFFF"/>
              </a:buClr>
              <a:buNone/>
            </a:pPr>
            <a:r>
              <a:rPr lang="en-GB" altLang="en-US" sz="4400" b="1" dirty="0"/>
              <a:t>…minimizing, excusing, shifting blame.</a:t>
            </a:r>
          </a:p>
          <a:p>
            <a:pPr marL="457200">
              <a:lnSpc>
                <a:spcPts val="4300"/>
              </a:lnSpc>
              <a:spcAft>
                <a:spcPts val="1200"/>
              </a:spcAft>
              <a:buClr>
                <a:srgbClr val="FFFFFF"/>
              </a:buClr>
              <a:buNone/>
            </a:pPr>
            <a:endParaRPr lang="en-GB" altLang="en-US" sz="4400" b="1" dirty="0"/>
          </a:p>
          <a:p>
            <a:pPr marL="457200">
              <a:lnSpc>
                <a:spcPts val="4300"/>
              </a:lnSpc>
              <a:spcAft>
                <a:spcPts val="1200"/>
              </a:spcAft>
              <a:buClr>
                <a:srgbClr val="FFFFFF"/>
              </a:buClr>
              <a:buNone/>
            </a:pPr>
            <a:endParaRPr lang="en-GB" altLang="en-US" sz="4400" dirty="0"/>
          </a:p>
          <a:p>
            <a:pPr>
              <a:lnSpc>
                <a:spcPts val="4300"/>
              </a:lnSpc>
              <a:spcAft>
                <a:spcPts val="1200"/>
              </a:spcAft>
              <a:buClr>
                <a:srgbClr val="FFFFFF"/>
              </a:buClr>
              <a:buFont typeface="Wingdings 2" panose="05020102010507070707" pitchFamily="18" charset="2"/>
              <a:buNone/>
            </a:pPr>
            <a:endParaRPr lang="en-GB" altLang="en-US" sz="4400" b="1" dirty="0">
              <a:solidFill>
                <a:srgbClr val="FFC000"/>
              </a:solidFill>
            </a:endParaRPr>
          </a:p>
        </p:txBody>
      </p:sp>
    </p:spTree>
    <p:extLst>
      <p:ext uri="{BB962C8B-B14F-4D97-AF65-F5344CB8AC3E}">
        <p14:creationId xmlns:p14="http://schemas.microsoft.com/office/powerpoint/2010/main" val="1527262318"/>
      </p:ext>
    </p:extLst>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xmlns="" id="{C7D27934-BA8D-0729-FEBE-700E6E619618}"/>
              </a:ext>
            </a:extLst>
          </p:cNvPr>
          <p:cNvSpPr txBox="1">
            <a:spLocks/>
          </p:cNvSpPr>
          <p:nvPr/>
        </p:nvSpPr>
        <p:spPr bwMode="auto">
          <a:xfrm>
            <a:off x="101600" y="146050"/>
            <a:ext cx="12090400" cy="6711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gn="ctr">
              <a:lnSpc>
                <a:spcPts val="4300"/>
              </a:lnSpc>
              <a:spcAft>
                <a:spcPts val="1200"/>
              </a:spcAft>
              <a:buClr>
                <a:srgbClr val="FFFFFF"/>
              </a:buClr>
              <a:buFont typeface="Wingdings 2" panose="05020102010507070707" pitchFamily="18" charset="2"/>
              <a:buNone/>
            </a:pPr>
            <a:r>
              <a:rPr lang="en-GB" altLang="en-US" sz="4400" b="1" dirty="0">
                <a:solidFill>
                  <a:srgbClr val="FFC000"/>
                </a:solidFill>
              </a:rPr>
              <a:t>REPENTANCE</a:t>
            </a:r>
          </a:p>
          <a:p>
            <a:pPr>
              <a:lnSpc>
                <a:spcPts val="4300"/>
              </a:lnSpc>
              <a:spcAft>
                <a:spcPts val="1200"/>
              </a:spcAft>
              <a:buClr>
                <a:srgbClr val="FFFFFF"/>
              </a:buClr>
              <a:buNone/>
            </a:pPr>
            <a:endParaRPr lang="en-GB" altLang="en-US" sz="4400" b="1" dirty="0">
              <a:solidFill>
                <a:srgbClr val="FFC000"/>
              </a:solidFill>
            </a:endParaRPr>
          </a:p>
          <a:p>
            <a:pPr>
              <a:lnSpc>
                <a:spcPts val="4300"/>
              </a:lnSpc>
              <a:spcAft>
                <a:spcPts val="1200"/>
              </a:spcAft>
              <a:buClr>
                <a:srgbClr val="FFFFFF"/>
              </a:buClr>
              <a:buNone/>
            </a:pPr>
            <a:r>
              <a:rPr lang="en-GB" altLang="en-US" sz="4400" b="1" dirty="0"/>
              <a:t>Is not…</a:t>
            </a:r>
          </a:p>
          <a:p>
            <a:pPr marL="457200">
              <a:lnSpc>
                <a:spcPts val="4300"/>
              </a:lnSpc>
              <a:spcAft>
                <a:spcPts val="1200"/>
              </a:spcAft>
              <a:buClr>
                <a:srgbClr val="FFFFFF"/>
              </a:buClr>
              <a:buNone/>
            </a:pPr>
            <a:r>
              <a:rPr lang="en-GB" altLang="en-US" sz="4400" b="1" dirty="0"/>
              <a:t>…an empty apology.</a:t>
            </a:r>
          </a:p>
          <a:p>
            <a:pPr marL="457200">
              <a:lnSpc>
                <a:spcPts val="4300"/>
              </a:lnSpc>
              <a:spcAft>
                <a:spcPts val="1200"/>
              </a:spcAft>
              <a:buClr>
                <a:srgbClr val="FFFFFF"/>
              </a:buClr>
              <a:buNone/>
            </a:pPr>
            <a:r>
              <a:rPr lang="en-GB" altLang="en-US" sz="4400" b="1" dirty="0"/>
              <a:t>…outward conformity without inward moral change.</a:t>
            </a:r>
          </a:p>
          <a:p>
            <a:pPr marL="457200">
              <a:lnSpc>
                <a:spcPts val="4300"/>
              </a:lnSpc>
              <a:spcAft>
                <a:spcPts val="1200"/>
              </a:spcAft>
              <a:buClr>
                <a:srgbClr val="FFFFFF"/>
              </a:buClr>
              <a:buNone/>
            </a:pPr>
            <a:r>
              <a:rPr lang="en-GB" altLang="en-US" sz="4400" b="1" dirty="0"/>
              <a:t>…trying to control the consequences of our sin.</a:t>
            </a:r>
          </a:p>
          <a:p>
            <a:pPr marL="457200">
              <a:lnSpc>
                <a:spcPts val="4300"/>
              </a:lnSpc>
              <a:spcAft>
                <a:spcPts val="1200"/>
              </a:spcAft>
              <a:buClr>
                <a:srgbClr val="FFFFFF"/>
              </a:buClr>
              <a:buNone/>
            </a:pPr>
            <a:r>
              <a:rPr lang="en-GB" altLang="en-US" sz="4400" b="1" dirty="0"/>
              <a:t>…asking for a quick-fix to remedy the problem.</a:t>
            </a:r>
          </a:p>
          <a:p>
            <a:pPr marL="457200">
              <a:lnSpc>
                <a:spcPts val="4300"/>
              </a:lnSpc>
              <a:spcAft>
                <a:spcPts val="1200"/>
              </a:spcAft>
              <a:buClr>
                <a:srgbClr val="FFFFFF"/>
              </a:buClr>
              <a:buNone/>
            </a:pPr>
            <a:r>
              <a:rPr lang="en-GB" altLang="en-US" sz="4400" b="1" dirty="0"/>
              <a:t>…minimizing, excusing, shifting blame.</a:t>
            </a:r>
          </a:p>
          <a:p>
            <a:pPr marL="457200">
              <a:lnSpc>
                <a:spcPts val="4300"/>
              </a:lnSpc>
              <a:spcAft>
                <a:spcPts val="1200"/>
              </a:spcAft>
              <a:buClr>
                <a:srgbClr val="FFFFFF"/>
              </a:buClr>
              <a:buNone/>
            </a:pPr>
            <a:endParaRPr lang="en-GB" altLang="en-US" sz="4400" b="1" dirty="0"/>
          </a:p>
          <a:p>
            <a:pPr marL="457200">
              <a:lnSpc>
                <a:spcPts val="4300"/>
              </a:lnSpc>
              <a:spcAft>
                <a:spcPts val="1200"/>
              </a:spcAft>
              <a:buClr>
                <a:srgbClr val="FFFFFF"/>
              </a:buClr>
              <a:buNone/>
            </a:pPr>
            <a:endParaRPr lang="en-GB" altLang="en-US" sz="4400" dirty="0"/>
          </a:p>
          <a:p>
            <a:pPr>
              <a:lnSpc>
                <a:spcPts val="4300"/>
              </a:lnSpc>
              <a:spcAft>
                <a:spcPts val="1200"/>
              </a:spcAft>
              <a:buClr>
                <a:srgbClr val="FFFFFF"/>
              </a:buClr>
              <a:buFont typeface="Wingdings 2" panose="05020102010507070707" pitchFamily="18" charset="2"/>
              <a:buNone/>
            </a:pPr>
            <a:endParaRPr lang="en-GB" altLang="en-US" sz="4400" b="1" dirty="0">
              <a:solidFill>
                <a:srgbClr val="FFC000"/>
              </a:solidFill>
            </a:endParaRPr>
          </a:p>
        </p:txBody>
      </p:sp>
      <p:sp>
        <p:nvSpPr>
          <p:cNvPr id="3" name="Text Box 4">
            <a:extLst>
              <a:ext uri="{FF2B5EF4-FFF2-40B4-BE49-F238E27FC236}">
                <a16:creationId xmlns:a16="http://schemas.microsoft.com/office/drawing/2014/main" xmlns="" id="{40877484-66AA-4699-861C-B5C2F299DA97}"/>
              </a:ext>
            </a:extLst>
          </p:cNvPr>
          <p:cNvSpPr txBox="1">
            <a:spLocks noChangeArrowheads="1"/>
          </p:cNvSpPr>
          <p:nvPr/>
        </p:nvSpPr>
        <p:spPr bwMode="auto">
          <a:xfrm>
            <a:off x="1433909" y="5784851"/>
            <a:ext cx="10225881" cy="784224"/>
          </a:xfrm>
          <a:prstGeom prst="rect">
            <a:avLst/>
          </a:prstGeom>
          <a:solidFill>
            <a:srgbClr val="00B0F0"/>
          </a:solidFill>
          <a:ln w="47625">
            <a:noFill/>
          </a:ln>
        </p:spPr>
        <p:style>
          <a:lnRef idx="2">
            <a:schemeClr val="accent2"/>
          </a:lnRef>
          <a:fillRef idx="1">
            <a:schemeClr val="lt1"/>
          </a:fillRef>
          <a:effectRef idx="0">
            <a:schemeClr val="accent2"/>
          </a:effectRef>
          <a:fontRef idx="minor">
            <a:schemeClr val="dk1"/>
          </a:fontRef>
        </p:style>
        <p:txBody>
          <a:bodyPr lIns="45720" tIns="137160" rIns="45720"/>
          <a:lstStyle>
            <a:defPPr>
              <a:defRPr lang="en-US"/>
            </a:defPPr>
            <a:lvl1pPr algn="ctr" eaLnBrk="1" hangingPunct="1">
              <a:lnSpc>
                <a:spcPct val="100000"/>
              </a:lnSpc>
              <a:spcAft>
                <a:spcPts val="0"/>
              </a:spcAft>
              <a:defRPr sz="3200" b="1">
                <a:solidFill>
                  <a:prstClr val="black"/>
                </a:solidFill>
              </a:defRPr>
            </a:lvl1pPr>
          </a:lstStyle>
          <a:p>
            <a:pPr>
              <a:lnSpc>
                <a:spcPts val="4500"/>
              </a:lnSpc>
              <a:spcAft>
                <a:spcPts val="1200"/>
              </a:spcAft>
              <a:defRPr/>
            </a:pPr>
            <a:r>
              <a:rPr lang="en-GB" altLang="en-US" sz="4600" dirty="0">
                <a:latin typeface="Arial Narrow" panose="020B0606020202030204" pitchFamily="34" charset="0"/>
              </a:rPr>
              <a:t>“I’m sorry if you were upset by what I said.”</a:t>
            </a:r>
            <a:endParaRPr lang="en-US" altLang="en-US" sz="4600" b="0" dirty="0">
              <a:solidFill>
                <a:srgbClr val="00B0F0"/>
              </a:solidFill>
              <a:latin typeface="Arial Narrow" panose="020B0606020202030204" pitchFamily="34" charset="0"/>
            </a:endParaRPr>
          </a:p>
        </p:txBody>
      </p:sp>
    </p:spTree>
    <p:extLst>
      <p:ext uri="{BB962C8B-B14F-4D97-AF65-F5344CB8AC3E}">
        <p14:creationId xmlns:p14="http://schemas.microsoft.com/office/powerpoint/2010/main" val="3375726699"/>
      </p:ext>
    </p:extLst>
  </p:cSld>
  <p:clrMapOvr>
    <a:masterClrMapping/>
  </p:clrMapOv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xmlns="" id="{C7D27934-BA8D-0729-FEBE-700E6E619618}"/>
              </a:ext>
            </a:extLst>
          </p:cNvPr>
          <p:cNvSpPr txBox="1">
            <a:spLocks/>
          </p:cNvSpPr>
          <p:nvPr/>
        </p:nvSpPr>
        <p:spPr bwMode="auto">
          <a:xfrm>
            <a:off x="101600" y="146050"/>
            <a:ext cx="12090400" cy="6711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gn="ctr">
              <a:lnSpc>
                <a:spcPts val="4300"/>
              </a:lnSpc>
              <a:spcAft>
                <a:spcPts val="1200"/>
              </a:spcAft>
              <a:buClr>
                <a:srgbClr val="FFFFFF"/>
              </a:buClr>
              <a:buFont typeface="Wingdings 2" panose="05020102010507070707" pitchFamily="18" charset="2"/>
              <a:buNone/>
            </a:pPr>
            <a:r>
              <a:rPr lang="en-GB" altLang="en-US" sz="4400" b="1" dirty="0">
                <a:solidFill>
                  <a:srgbClr val="FFC000"/>
                </a:solidFill>
              </a:rPr>
              <a:t>REPENTANCE</a:t>
            </a:r>
          </a:p>
          <a:p>
            <a:pPr>
              <a:lnSpc>
                <a:spcPts val="4300"/>
              </a:lnSpc>
              <a:spcAft>
                <a:spcPts val="1200"/>
              </a:spcAft>
              <a:buClr>
                <a:srgbClr val="FFFFFF"/>
              </a:buClr>
              <a:buNone/>
            </a:pPr>
            <a:endParaRPr lang="en-GB" altLang="en-US" sz="4400" b="1" dirty="0">
              <a:solidFill>
                <a:srgbClr val="FFC000"/>
              </a:solidFill>
            </a:endParaRPr>
          </a:p>
          <a:p>
            <a:pPr>
              <a:lnSpc>
                <a:spcPts val="4300"/>
              </a:lnSpc>
              <a:spcAft>
                <a:spcPts val="1200"/>
              </a:spcAft>
              <a:buClr>
                <a:srgbClr val="FFFFFF"/>
              </a:buClr>
              <a:buNone/>
            </a:pPr>
            <a:r>
              <a:rPr lang="en-GB" altLang="en-US" sz="4400" b="1" dirty="0"/>
              <a:t>Is not…</a:t>
            </a:r>
          </a:p>
          <a:p>
            <a:pPr marL="457200">
              <a:lnSpc>
                <a:spcPts val="4300"/>
              </a:lnSpc>
              <a:spcAft>
                <a:spcPts val="1200"/>
              </a:spcAft>
              <a:buClr>
                <a:srgbClr val="FFFFFF"/>
              </a:buClr>
              <a:buNone/>
            </a:pPr>
            <a:r>
              <a:rPr lang="en-GB" altLang="en-US" sz="4400" b="1" dirty="0"/>
              <a:t>…an empty apology.</a:t>
            </a:r>
          </a:p>
          <a:p>
            <a:pPr marL="457200">
              <a:lnSpc>
                <a:spcPts val="4300"/>
              </a:lnSpc>
              <a:spcAft>
                <a:spcPts val="1200"/>
              </a:spcAft>
              <a:buClr>
                <a:srgbClr val="FFFFFF"/>
              </a:buClr>
              <a:buNone/>
            </a:pPr>
            <a:r>
              <a:rPr lang="en-GB" altLang="en-US" sz="4400" b="1" dirty="0"/>
              <a:t>…outward conformity without inward moral change.</a:t>
            </a:r>
          </a:p>
          <a:p>
            <a:pPr marL="457200">
              <a:lnSpc>
                <a:spcPts val="4300"/>
              </a:lnSpc>
              <a:spcAft>
                <a:spcPts val="1200"/>
              </a:spcAft>
              <a:buClr>
                <a:srgbClr val="FFFFFF"/>
              </a:buClr>
              <a:buNone/>
            </a:pPr>
            <a:r>
              <a:rPr lang="en-GB" altLang="en-US" sz="4400" b="1" dirty="0"/>
              <a:t>…trying to control the consequences of our sin.</a:t>
            </a:r>
          </a:p>
          <a:p>
            <a:pPr marL="457200">
              <a:lnSpc>
                <a:spcPts val="4300"/>
              </a:lnSpc>
              <a:spcAft>
                <a:spcPts val="1200"/>
              </a:spcAft>
              <a:buClr>
                <a:srgbClr val="FFFFFF"/>
              </a:buClr>
              <a:buNone/>
            </a:pPr>
            <a:r>
              <a:rPr lang="en-GB" altLang="en-US" sz="4400" b="1" dirty="0"/>
              <a:t>…asking for a quick-fix to remedy the problem.</a:t>
            </a:r>
          </a:p>
          <a:p>
            <a:pPr marL="457200">
              <a:lnSpc>
                <a:spcPts val="4300"/>
              </a:lnSpc>
              <a:spcAft>
                <a:spcPts val="1200"/>
              </a:spcAft>
              <a:buClr>
                <a:srgbClr val="FFFFFF"/>
              </a:buClr>
              <a:buNone/>
            </a:pPr>
            <a:r>
              <a:rPr lang="en-GB" altLang="en-US" sz="4400" b="1" dirty="0"/>
              <a:t>…minimizing, excusing, shifting blame.</a:t>
            </a:r>
          </a:p>
          <a:p>
            <a:pPr marL="457200">
              <a:lnSpc>
                <a:spcPts val="4300"/>
              </a:lnSpc>
              <a:spcAft>
                <a:spcPts val="1200"/>
              </a:spcAft>
              <a:buClr>
                <a:srgbClr val="FFFFFF"/>
              </a:buClr>
              <a:buNone/>
            </a:pPr>
            <a:endParaRPr lang="en-GB" altLang="en-US" sz="4400" b="1" dirty="0"/>
          </a:p>
          <a:p>
            <a:pPr marL="457200">
              <a:lnSpc>
                <a:spcPts val="4300"/>
              </a:lnSpc>
              <a:spcAft>
                <a:spcPts val="1200"/>
              </a:spcAft>
              <a:buClr>
                <a:srgbClr val="FFFFFF"/>
              </a:buClr>
              <a:buNone/>
            </a:pPr>
            <a:endParaRPr lang="en-GB" altLang="en-US" sz="4400" dirty="0"/>
          </a:p>
          <a:p>
            <a:pPr>
              <a:lnSpc>
                <a:spcPts val="4300"/>
              </a:lnSpc>
              <a:spcAft>
                <a:spcPts val="1200"/>
              </a:spcAft>
              <a:buClr>
                <a:srgbClr val="FFFFFF"/>
              </a:buClr>
              <a:buFont typeface="Wingdings 2" panose="05020102010507070707" pitchFamily="18" charset="2"/>
              <a:buNone/>
            </a:pPr>
            <a:endParaRPr lang="en-GB" altLang="en-US" sz="4400" b="1" dirty="0">
              <a:solidFill>
                <a:srgbClr val="FFC000"/>
              </a:solidFill>
            </a:endParaRPr>
          </a:p>
        </p:txBody>
      </p:sp>
      <p:sp>
        <p:nvSpPr>
          <p:cNvPr id="6" name="Text Box 4">
            <a:extLst>
              <a:ext uri="{FF2B5EF4-FFF2-40B4-BE49-F238E27FC236}">
                <a16:creationId xmlns:a16="http://schemas.microsoft.com/office/drawing/2014/main" xmlns="" id="{C899286F-E979-4E5B-B6F7-2D5CEE2A6727}"/>
              </a:ext>
            </a:extLst>
          </p:cNvPr>
          <p:cNvSpPr txBox="1">
            <a:spLocks noChangeArrowheads="1"/>
          </p:cNvSpPr>
          <p:nvPr/>
        </p:nvSpPr>
        <p:spPr bwMode="auto">
          <a:xfrm>
            <a:off x="6146800" y="3502025"/>
            <a:ext cx="5307806" cy="2297109"/>
          </a:xfrm>
          <a:prstGeom prst="rect">
            <a:avLst/>
          </a:prstGeom>
          <a:solidFill>
            <a:srgbClr val="00B0F0"/>
          </a:solidFill>
          <a:ln w="47625">
            <a:noFill/>
          </a:ln>
        </p:spPr>
        <p:style>
          <a:lnRef idx="2">
            <a:schemeClr val="accent2"/>
          </a:lnRef>
          <a:fillRef idx="1">
            <a:schemeClr val="lt1"/>
          </a:fillRef>
          <a:effectRef idx="0">
            <a:schemeClr val="accent2"/>
          </a:effectRef>
          <a:fontRef idx="minor">
            <a:schemeClr val="dk1"/>
          </a:fontRef>
        </p:style>
        <p:txBody>
          <a:bodyPr lIns="45720" tIns="137160" rIns="45720"/>
          <a:lstStyle>
            <a:defPPr>
              <a:defRPr lang="en-US"/>
            </a:defPPr>
            <a:lvl1pPr algn="ctr" eaLnBrk="1" hangingPunct="1">
              <a:lnSpc>
                <a:spcPct val="100000"/>
              </a:lnSpc>
              <a:spcAft>
                <a:spcPts val="0"/>
              </a:spcAft>
              <a:defRPr sz="3200" b="1">
                <a:solidFill>
                  <a:prstClr val="black"/>
                </a:solidFill>
              </a:defRPr>
            </a:lvl1pPr>
          </a:lstStyle>
          <a:p>
            <a:pPr>
              <a:lnSpc>
                <a:spcPts val="4500"/>
              </a:lnSpc>
              <a:spcAft>
                <a:spcPts val="1200"/>
              </a:spcAft>
              <a:defRPr/>
            </a:pPr>
            <a:r>
              <a:rPr lang="en-GB" altLang="en-US" sz="4600" dirty="0">
                <a:latin typeface="Arial Narrow" panose="020B0606020202030204" pitchFamily="34" charset="0"/>
              </a:rPr>
              <a:t>“Sin Management”</a:t>
            </a:r>
          </a:p>
          <a:p>
            <a:pPr>
              <a:lnSpc>
                <a:spcPts val="4500"/>
              </a:lnSpc>
              <a:spcAft>
                <a:spcPts val="1200"/>
              </a:spcAft>
              <a:defRPr/>
            </a:pPr>
            <a:r>
              <a:rPr lang="en-GB" altLang="en-US" sz="4600" b="0" dirty="0">
                <a:latin typeface="Arial Narrow" panose="020B0606020202030204" pitchFamily="34" charset="0"/>
              </a:rPr>
              <a:t>Horizontal, not vertical</a:t>
            </a:r>
          </a:p>
          <a:p>
            <a:pPr>
              <a:lnSpc>
                <a:spcPts val="4500"/>
              </a:lnSpc>
              <a:spcAft>
                <a:spcPts val="1200"/>
              </a:spcAft>
              <a:defRPr/>
            </a:pPr>
            <a:r>
              <a:rPr lang="en-GB" altLang="en-US" sz="4600" b="0" dirty="0">
                <a:latin typeface="Arial Narrow" panose="020B0606020202030204" pitchFamily="34" charset="0"/>
              </a:rPr>
              <a:t>Lacking grace</a:t>
            </a:r>
            <a:endParaRPr lang="en-US" altLang="en-US" sz="4600" b="0" dirty="0">
              <a:latin typeface="Arial Narrow" panose="020B0606020202030204" pitchFamily="34" charset="0"/>
            </a:endParaRPr>
          </a:p>
        </p:txBody>
      </p:sp>
    </p:spTree>
    <p:extLst>
      <p:ext uri="{BB962C8B-B14F-4D97-AF65-F5344CB8AC3E}">
        <p14:creationId xmlns:p14="http://schemas.microsoft.com/office/powerpoint/2010/main" val="1660258758"/>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xmlns="" id="{C7D27934-BA8D-0729-FEBE-700E6E619618}"/>
              </a:ext>
            </a:extLst>
          </p:cNvPr>
          <p:cNvSpPr txBox="1">
            <a:spLocks/>
          </p:cNvSpPr>
          <p:nvPr/>
        </p:nvSpPr>
        <p:spPr bwMode="auto">
          <a:xfrm>
            <a:off x="101600" y="146050"/>
            <a:ext cx="12090400" cy="6711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gn="ctr">
              <a:lnSpc>
                <a:spcPts val="4300"/>
              </a:lnSpc>
              <a:spcAft>
                <a:spcPts val="1200"/>
              </a:spcAft>
              <a:buClr>
                <a:srgbClr val="FFFFFF"/>
              </a:buClr>
              <a:buFont typeface="Wingdings 2" panose="05020102010507070707" pitchFamily="18" charset="2"/>
              <a:buNone/>
            </a:pPr>
            <a:r>
              <a:rPr lang="en-GB" altLang="en-US" sz="4400" b="1" dirty="0">
                <a:solidFill>
                  <a:srgbClr val="FFC000"/>
                </a:solidFill>
              </a:rPr>
              <a:t>REPENTANCE</a:t>
            </a:r>
          </a:p>
          <a:p>
            <a:pPr>
              <a:lnSpc>
                <a:spcPts val="4300"/>
              </a:lnSpc>
              <a:spcAft>
                <a:spcPts val="1200"/>
              </a:spcAft>
              <a:buClr>
                <a:srgbClr val="FFFFFF"/>
              </a:buClr>
              <a:buNone/>
            </a:pPr>
            <a:endParaRPr lang="en-GB" altLang="en-US" sz="4400" b="1" dirty="0">
              <a:solidFill>
                <a:srgbClr val="FFC000"/>
              </a:solidFill>
            </a:endParaRPr>
          </a:p>
          <a:p>
            <a:pPr>
              <a:lnSpc>
                <a:spcPts val="4300"/>
              </a:lnSpc>
              <a:spcAft>
                <a:spcPts val="1200"/>
              </a:spcAft>
              <a:buClr>
                <a:srgbClr val="FFFFFF"/>
              </a:buClr>
              <a:buNone/>
            </a:pPr>
            <a:r>
              <a:rPr lang="en-GB" altLang="en-US" sz="4400" b="1" dirty="0"/>
              <a:t>Is not…</a:t>
            </a:r>
          </a:p>
          <a:p>
            <a:pPr marL="457200">
              <a:lnSpc>
                <a:spcPts val="4300"/>
              </a:lnSpc>
              <a:spcAft>
                <a:spcPts val="1200"/>
              </a:spcAft>
              <a:buClr>
                <a:srgbClr val="FFFFFF"/>
              </a:buClr>
              <a:buNone/>
            </a:pPr>
            <a:r>
              <a:rPr lang="en-GB" altLang="en-US" sz="4400" b="1" dirty="0"/>
              <a:t>…an empty apology.</a:t>
            </a:r>
          </a:p>
          <a:p>
            <a:pPr marL="457200">
              <a:lnSpc>
                <a:spcPts val="4300"/>
              </a:lnSpc>
              <a:spcAft>
                <a:spcPts val="1200"/>
              </a:spcAft>
              <a:buClr>
                <a:srgbClr val="FFFFFF"/>
              </a:buClr>
              <a:buNone/>
            </a:pPr>
            <a:r>
              <a:rPr lang="en-GB" altLang="en-US" sz="4400" b="1" dirty="0"/>
              <a:t>…outward conformity without inward moral change.</a:t>
            </a:r>
          </a:p>
          <a:p>
            <a:pPr marL="457200">
              <a:lnSpc>
                <a:spcPts val="4300"/>
              </a:lnSpc>
              <a:spcAft>
                <a:spcPts val="1200"/>
              </a:spcAft>
              <a:buClr>
                <a:srgbClr val="FFFFFF"/>
              </a:buClr>
              <a:buNone/>
            </a:pPr>
            <a:r>
              <a:rPr lang="en-GB" altLang="en-US" sz="4400" b="1" dirty="0"/>
              <a:t>…trying to control the consequences of our sin.</a:t>
            </a:r>
          </a:p>
          <a:p>
            <a:pPr marL="457200">
              <a:lnSpc>
                <a:spcPts val="4300"/>
              </a:lnSpc>
              <a:spcAft>
                <a:spcPts val="1200"/>
              </a:spcAft>
              <a:buClr>
                <a:srgbClr val="FFFFFF"/>
              </a:buClr>
              <a:buNone/>
            </a:pPr>
            <a:r>
              <a:rPr lang="en-GB" altLang="en-US" sz="4400" b="1" dirty="0"/>
              <a:t>…asking for a quick-fix to remedy the problem.</a:t>
            </a:r>
          </a:p>
          <a:p>
            <a:pPr marL="457200">
              <a:lnSpc>
                <a:spcPts val="4300"/>
              </a:lnSpc>
              <a:spcAft>
                <a:spcPts val="1200"/>
              </a:spcAft>
              <a:buClr>
                <a:srgbClr val="FFFFFF"/>
              </a:buClr>
              <a:buNone/>
            </a:pPr>
            <a:r>
              <a:rPr lang="en-GB" altLang="en-US" sz="4400" b="1" dirty="0"/>
              <a:t>…minimizing, excusing, shifting blame.</a:t>
            </a:r>
          </a:p>
          <a:p>
            <a:pPr marL="457200">
              <a:lnSpc>
                <a:spcPts val="4300"/>
              </a:lnSpc>
              <a:spcAft>
                <a:spcPts val="1200"/>
              </a:spcAft>
              <a:buClr>
                <a:srgbClr val="FFFFFF"/>
              </a:buClr>
              <a:buNone/>
            </a:pPr>
            <a:endParaRPr lang="en-GB" altLang="en-US" sz="4400" b="1" dirty="0"/>
          </a:p>
          <a:p>
            <a:pPr marL="457200">
              <a:lnSpc>
                <a:spcPts val="4300"/>
              </a:lnSpc>
              <a:spcAft>
                <a:spcPts val="1200"/>
              </a:spcAft>
              <a:buClr>
                <a:srgbClr val="FFFFFF"/>
              </a:buClr>
              <a:buNone/>
            </a:pPr>
            <a:endParaRPr lang="en-GB" altLang="en-US" sz="4400" dirty="0"/>
          </a:p>
          <a:p>
            <a:pPr>
              <a:lnSpc>
                <a:spcPts val="4300"/>
              </a:lnSpc>
              <a:spcAft>
                <a:spcPts val="1200"/>
              </a:spcAft>
              <a:buClr>
                <a:srgbClr val="FFFFFF"/>
              </a:buClr>
              <a:buFont typeface="Wingdings 2" panose="05020102010507070707" pitchFamily="18" charset="2"/>
              <a:buNone/>
            </a:pPr>
            <a:endParaRPr lang="en-GB" altLang="en-US" sz="4400" b="1" dirty="0">
              <a:solidFill>
                <a:srgbClr val="FFC000"/>
              </a:solidFill>
            </a:endParaRPr>
          </a:p>
        </p:txBody>
      </p:sp>
      <p:sp>
        <p:nvSpPr>
          <p:cNvPr id="4" name="Text Box 4">
            <a:extLst>
              <a:ext uri="{FF2B5EF4-FFF2-40B4-BE49-F238E27FC236}">
                <a16:creationId xmlns:a16="http://schemas.microsoft.com/office/drawing/2014/main" xmlns="" id="{4A850394-20CA-49C6-A973-ACE622B85A93}"/>
              </a:ext>
            </a:extLst>
          </p:cNvPr>
          <p:cNvSpPr txBox="1">
            <a:spLocks noChangeArrowheads="1"/>
          </p:cNvSpPr>
          <p:nvPr/>
        </p:nvSpPr>
        <p:spPr bwMode="auto">
          <a:xfrm>
            <a:off x="4795043" y="5125922"/>
            <a:ext cx="6965157" cy="1330446"/>
          </a:xfrm>
          <a:prstGeom prst="rect">
            <a:avLst/>
          </a:prstGeom>
          <a:solidFill>
            <a:schemeClr val="tx1">
              <a:lumMod val="85000"/>
            </a:schemeClr>
          </a:solidFill>
          <a:ln w="47625">
            <a:noFill/>
          </a:ln>
        </p:spPr>
        <p:style>
          <a:lnRef idx="2">
            <a:schemeClr val="accent2"/>
          </a:lnRef>
          <a:fillRef idx="1">
            <a:schemeClr val="lt1"/>
          </a:fillRef>
          <a:effectRef idx="0">
            <a:schemeClr val="accent2"/>
          </a:effectRef>
          <a:fontRef idx="minor">
            <a:schemeClr val="dk1"/>
          </a:fontRef>
        </p:style>
        <p:txBody>
          <a:bodyPr lIns="137160" tIns="137160" rIns="45720"/>
          <a:lstStyle>
            <a:defPPr>
              <a:defRPr lang="en-US"/>
            </a:defPPr>
            <a:lvl1pPr algn="ctr" eaLnBrk="1" hangingPunct="1">
              <a:lnSpc>
                <a:spcPct val="100000"/>
              </a:lnSpc>
              <a:spcAft>
                <a:spcPts val="0"/>
              </a:spcAft>
              <a:defRPr sz="3200" b="1">
                <a:solidFill>
                  <a:prstClr val="black"/>
                </a:solidFill>
              </a:defRPr>
            </a:lvl1pPr>
          </a:lstStyle>
          <a:p>
            <a:pPr algn="l">
              <a:lnSpc>
                <a:spcPts val="4300"/>
              </a:lnSpc>
              <a:defRPr/>
            </a:pPr>
            <a:r>
              <a:rPr lang="en-GB" altLang="en-US" sz="4400" dirty="0">
                <a:latin typeface="Arial Narrow" panose="020B0606020202030204" pitchFamily="34" charset="0"/>
              </a:rPr>
              <a:t>Romans 2:4 </a:t>
            </a:r>
            <a:r>
              <a:rPr lang="en-GB" altLang="en-US" sz="4400" b="0" dirty="0">
                <a:latin typeface="Arial Narrow" panose="020B0606020202030204" pitchFamily="34" charset="0"/>
              </a:rPr>
              <a:t>It is the kindness of God that leads to repentance.</a:t>
            </a:r>
            <a:endParaRPr lang="en-US" altLang="en-US" sz="4400" b="0" dirty="0">
              <a:latin typeface="Arial Narrow" panose="020B0606020202030204" pitchFamily="34" charset="0"/>
            </a:endParaRPr>
          </a:p>
        </p:txBody>
      </p:sp>
    </p:spTree>
    <p:extLst>
      <p:ext uri="{BB962C8B-B14F-4D97-AF65-F5344CB8AC3E}">
        <p14:creationId xmlns:p14="http://schemas.microsoft.com/office/powerpoint/2010/main" val="4272768914"/>
      </p:ext>
    </p:extLst>
  </p:cSld>
  <p:clrMapOvr>
    <a:masterClrMapping/>
  </p:clrMapOv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xmlns="" id="{C7D27934-BA8D-0729-FEBE-700E6E619618}"/>
              </a:ext>
            </a:extLst>
          </p:cNvPr>
          <p:cNvSpPr txBox="1">
            <a:spLocks/>
          </p:cNvSpPr>
          <p:nvPr/>
        </p:nvSpPr>
        <p:spPr bwMode="auto">
          <a:xfrm>
            <a:off x="0" y="3000374"/>
            <a:ext cx="12192000" cy="6429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gn="ctr">
              <a:lnSpc>
                <a:spcPts val="4300"/>
              </a:lnSpc>
              <a:spcAft>
                <a:spcPts val="1200"/>
              </a:spcAft>
              <a:buClr>
                <a:srgbClr val="FFFFFF"/>
              </a:buClr>
              <a:buFont typeface="Wingdings 2" panose="05020102010507070707" pitchFamily="18" charset="2"/>
              <a:buNone/>
            </a:pPr>
            <a:r>
              <a:rPr lang="en-GB" altLang="en-US" sz="4400" b="1" dirty="0">
                <a:solidFill>
                  <a:srgbClr val="FFC000"/>
                </a:solidFill>
              </a:rPr>
              <a:t>A FEW QUESTIONS</a:t>
            </a:r>
          </a:p>
          <a:p>
            <a:pPr>
              <a:lnSpc>
                <a:spcPts val="4300"/>
              </a:lnSpc>
              <a:spcAft>
                <a:spcPts val="1200"/>
              </a:spcAft>
              <a:buClr>
                <a:srgbClr val="FFFFFF"/>
              </a:buClr>
              <a:buNone/>
            </a:pPr>
            <a:endParaRPr lang="en-GB" altLang="en-US" sz="4400" b="1" dirty="0">
              <a:solidFill>
                <a:srgbClr val="FFC000"/>
              </a:solidFill>
            </a:endParaRPr>
          </a:p>
          <a:p>
            <a:pPr marL="457200">
              <a:lnSpc>
                <a:spcPts val="4300"/>
              </a:lnSpc>
              <a:spcAft>
                <a:spcPts val="1200"/>
              </a:spcAft>
              <a:buClr>
                <a:srgbClr val="FFFFFF"/>
              </a:buClr>
              <a:buNone/>
            </a:pPr>
            <a:endParaRPr lang="en-GB" altLang="en-US" sz="4400" dirty="0"/>
          </a:p>
          <a:p>
            <a:pPr>
              <a:lnSpc>
                <a:spcPts val="4300"/>
              </a:lnSpc>
              <a:spcAft>
                <a:spcPts val="1200"/>
              </a:spcAft>
              <a:buClr>
                <a:srgbClr val="FFFFFF"/>
              </a:buClr>
              <a:buFont typeface="Wingdings 2" panose="05020102010507070707" pitchFamily="18" charset="2"/>
              <a:buNone/>
            </a:pPr>
            <a:endParaRPr lang="en-GB" altLang="en-US" sz="4400" b="1" dirty="0">
              <a:solidFill>
                <a:srgbClr val="FFC000"/>
              </a:solidFill>
            </a:endParaRPr>
          </a:p>
        </p:txBody>
      </p:sp>
    </p:spTree>
    <p:extLst>
      <p:ext uri="{BB962C8B-B14F-4D97-AF65-F5344CB8AC3E}">
        <p14:creationId xmlns:p14="http://schemas.microsoft.com/office/powerpoint/2010/main" val="1487355907"/>
      </p:ext>
    </p:extLst>
  </p:cSld>
  <p:clrMapOvr>
    <a:masterClrMapping/>
  </p:clrMapOvr>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xmlns="" id="{C7D27934-BA8D-0729-FEBE-700E6E619618}"/>
              </a:ext>
            </a:extLst>
          </p:cNvPr>
          <p:cNvSpPr txBox="1">
            <a:spLocks/>
          </p:cNvSpPr>
          <p:nvPr/>
        </p:nvSpPr>
        <p:spPr bwMode="auto">
          <a:xfrm>
            <a:off x="101600" y="146050"/>
            <a:ext cx="12090400" cy="6711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300"/>
              </a:lnSpc>
              <a:spcAft>
                <a:spcPts val="1200"/>
              </a:spcAft>
              <a:buClr>
                <a:srgbClr val="FFFFFF"/>
              </a:buClr>
              <a:buNone/>
            </a:pPr>
            <a:endParaRPr lang="en-GB" altLang="en-US" sz="4400" b="1" dirty="0">
              <a:solidFill>
                <a:srgbClr val="FFC000"/>
              </a:solidFill>
            </a:endParaRPr>
          </a:p>
          <a:p>
            <a:pPr>
              <a:lnSpc>
                <a:spcPts val="4300"/>
              </a:lnSpc>
              <a:spcAft>
                <a:spcPts val="1200"/>
              </a:spcAft>
              <a:buClr>
                <a:srgbClr val="FFFFFF"/>
              </a:buClr>
              <a:buNone/>
            </a:pPr>
            <a:r>
              <a:rPr lang="en-GB" altLang="en-US" sz="4400" b="1" dirty="0"/>
              <a:t>If I don’t consider myself to be a Christian, </a:t>
            </a:r>
            <a:br>
              <a:rPr lang="en-GB" altLang="en-US" sz="4400" b="1" dirty="0"/>
            </a:br>
            <a:r>
              <a:rPr lang="en-GB" altLang="en-US" sz="4400" b="1" dirty="0"/>
              <a:t>how does this apply to me?</a:t>
            </a:r>
          </a:p>
          <a:p>
            <a:pPr marL="457200">
              <a:lnSpc>
                <a:spcPts val="4300"/>
              </a:lnSpc>
              <a:spcAft>
                <a:spcPts val="1200"/>
              </a:spcAft>
              <a:buClr>
                <a:srgbClr val="FFFFFF"/>
              </a:buClr>
              <a:buNone/>
            </a:pPr>
            <a:endParaRPr lang="en-GB" altLang="en-US" sz="4400" b="1" dirty="0"/>
          </a:p>
          <a:p>
            <a:pPr marL="457200">
              <a:lnSpc>
                <a:spcPts val="4300"/>
              </a:lnSpc>
              <a:spcAft>
                <a:spcPts val="1200"/>
              </a:spcAft>
              <a:buClr>
                <a:srgbClr val="FFFFFF"/>
              </a:buClr>
              <a:buNone/>
            </a:pPr>
            <a:endParaRPr lang="en-GB" altLang="en-US" sz="4400" dirty="0"/>
          </a:p>
          <a:p>
            <a:pPr>
              <a:lnSpc>
                <a:spcPts val="4300"/>
              </a:lnSpc>
              <a:spcAft>
                <a:spcPts val="1200"/>
              </a:spcAft>
              <a:buClr>
                <a:srgbClr val="FFFFFF"/>
              </a:buClr>
              <a:buFont typeface="Wingdings 2" panose="05020102010507070707" pitchFamily="18" charset="2"/>
              <a:buNone/>
            </a:pPr>
            <a:endParaRPr lang="en-GB" altLang="en-US" sz="4400" b="1" dirty="0">
              <a:solidFill>
                <a:srgbClr val="FFC000"/>
              </a:solidFill>
            </a:endParaRPr>
          </a:p>
        </p:txBody>
      </p:sp>
      <p:sp>
        <p:nvSpPr>
          <p:cNvPr id="4" name="Text Box 4">
            <a:extLst>
              <a:ext uri="{FF2B5EF4-FFF2-40B4-BE49-F238E27FC236}">
                <a16:creationId xmlns:a16="http://schemas.microsoft.com/office/drawing/2014/main" xmlns="" id="{4A850394-20CA-49C6-A973-ACE622B85A93}"/>
              </a:ext>
            </a:extLst>
          </p:cNvPr>
          <p:cNvSpPr txBox="1">
            <a:spLocks noChangeArrowheads="1"/>
          </p:cNvSpPr>
          <p:nvPr/>
        </p:nvSpPr>
        <p:spPr bwMode="auto">
          <a:xfrm>
            <a:off x="1686123" y="2499460"/>
            <a:ext cx="8921354" cy="2350125"/>
          </a:xfrm>
          <a:prstGeom prst="rect">
            <a:avLst/>
          </a:prstGeom>
          <a:solidFill>
            <a:schemeClr val="tx1">
              <a:lumMod val="85000"/>
            </a:schemeClr>
          </a:solidFill>
          <a:ln w="47625">
            <a:noFill/>
          </a:ln>
        </p:spPr>
        <p:style>
          <a:lnRef idx="2">
            <a:schemeClr val="accent2"/>
          </a:lnRef>
          <a:fillRef idx="1">
            <a:schemeClr val="lt1"/>
          </a:fillRef>
          <a:effectRef idx="0">
            <a:schemeClr val="accent2"/>
          </a:effectRef>
          <a:fontRef idx="minor">
            <a:schemeClr val="dk1"/>
          </a:fontRef>
        </p:style>
        <p:txBody>
          <a:bodyPr lIns="137160" tIns="137160" rIns="45720"/>
          <a:lstStyle>
            <a:defPPr>
              <a:defRPr lang="en-US"/>
            </a:defPPr>
            <a:lvl1pPr algn="ctr" eaLnBrk="1" hangingPunct="1">
              <a:lnSpc>
                <a:spcPct val="100000"/>
              </a:lnSpc>
              <a:spcAft>
                <a:spcPts val="0"/>
              </a:spcAft>
              <a:defRPr sz="3200" b="1">
                <a:solidFill>
                  <a:prstClr val="black"/>
                </a:solidFill>
              </a:defRPr>
            </a:lvl1pPr>
          </a:lstStyle>
          <a:p>
            <a:pPr algn="l">
              <a:lnSpc>
                <a:spcPts val="4300"/>
              </a:lnSpc>
              <a:defRPr/>
            </a:pPr>
            <a:r>
              <a:rPr lang="en-GB" altLang="en-US" sz="4400" dirty="0">
                <a:latin typeface="Arial Narrow" panose="020B0606020202030204" pitchFamily="34" charset="0"/>
              </a:rPr>
              <a:t>Acts 20:21</a:t>
            </a:r>
            <a:r>
              <a:rPr lang="en-GB" altLang="en-US" sz="4400" b="0" dirty="0">
                <a:latin typeface="Arial Narrow" panose="020B0606020202030204" pitchFamily="34" charset="0"/>
              </a:rPr>
              <a:t> I have declared to both Jews and Greeks that they must turn to God in repentance and have faith in our Lord Jesus.</a:t>
            </a:r>
          </a:p>
        </p:txBody>
      </p:sp>
      <p:sp>
        <p:nvSpPr>
          <p:cNvPr id="5" name="Text Box 4">
            <a:extLst>
              <a:ext uri="{FF2B5EF4-FFF2-40B4-BE49-F238E27FC236}">
                <a16:creationId xmlns:a16="http://schemas.microsoft.com/office/drawing/2014/main" xmlns="" id="{73578222-7B78-491B-AB6D-489DD6E75608}"/>
              </a:ext>
            </a:extLst>
          </p:cNvPr>
          <p:cNvSpPr txBox="1">
            <a:spLocks noChangeArrowheads="1"/>
          </p:cNvSpPr>
          <p:nvPr/>
        </p:nvSpPr>
        <p:spPr bwMode="auto">
          <a:xfrm>
            <a:off x="4593439" y="4412341"/>
            <a:ext cx="6480333" cy="1441451"/>
          </a:xfrm>
          <a:prstGeom prst="rect">
            <a:avLst/>
          </a:prstGeom>
          <a:solidFill>
            <a:srgbClr val="00B0F0"/>
          </a:solidFill>
          <a:ln w="47625">
            <a:noFill/>
          </a:ln>
        </p:spPr>
        <p:style>
          <a:lnRef idx="2">
            <a:schemeClr val="accent2"/>
          </a:lnRef>
          <a:fillRef idx="1">
            <a:schemeClr val="lt1"/>
          </a:fillRef>
          <a:effectRef idx="0">
            <a:schemeClr val="accent2"/>
          </a:effectRef>
          <a:fontRef idx="minor">
            <a:schemeClr val="dk1"/>
          </a:fontRef>
        </p:style>
        <p:txBody>
          <a:bodyPr lIns="45720" tIns="137160" rIns="45720"/>
          <a:lstStyle>
            <a:defPPr>
              <a:defRPr lang="en-US"/>
            </a:defPPr>
            <a:lvl1pPr algn="ctr" eaLnBrk="1" hangingPunct="1">
              <a:lnSpc>
                <a:spcPct val="100000"/>
              </a:lnSpc>
              <a:spcAft>
                <a:spcPts val="0"/>
              </a:spcAft>
              <a:defRPr sz="3200" b="1">
                <a:solidFill>
                  <a:prstClr val="black"/>
                </a:solidFill>
              </a:defRPr>
            </a:lvl1pPr>
          </a:lstStyle>
          <a:p>
            <a:pPr>
              <a:lnSpc>
                <a:spcPts val="4500"/>
              </a:lnSpc>
              <a:spcAft>
                <a:spcPts val="1200"/>
              </a:spcAft>
              <a:defRPr/>
            </a:pPr>
            <a:r>
              <a:rPr lang="en-GB" altLang="en-US" sz="4600" dirty="0">
                <a:latin typeface="Arial Narrow" panose="020B0606020202030204" pitchFamily="34" charset="0"/>
              </a:rPr>
              <a:t>“But I’m basically a good person, so I’ll be alright.”</a:t>
            </a:r>
            <a:endParaRPr lang="en-US" altLang="en-US" sz="4600" dirty="0">
              <a:latin typeface="Arial Narrow" panose="020B0606020202030204" pitchFamily="34" charset="0"/>
            </a:endParaRPr>
          </a:p>
        </p:txBody>
      </p:sp>
    </p:spTree>
    <p:extLst>
      <p:ext uri="{BB962C8B-B14F-4D97-AF65-F5344CB8AC3E}">
        <p14:creationId xmlns:p14="http://schemas.microsoft.com/office/powerpoint/2010/main" val="3976356755"/>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xmlns="" id="{C7D27934-BA8D-0729-FEBE-700E6E619618}"/>
              </a:ext>
            </a:extLst>
          </p:cNvPr>
          <p:cNvSpPr txBox="1">
            <a:spLocks/>
          </p:cNvSpPr>
          <p:nvPr/>
        </p:nvSpPr>
        <p:spPr bwMode="auto">
          <a:xfrm>
            <a:off x="101600" y="146050"/>
            <a:ext cx="12090400" cy="6711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300"/>
              </a:lnSpc>
              <a:spcAft>
                <a:spcPts val="1200"/>
              </a:spcAft>
              <a:buClr>
                <a:srgbClr val="FFFFFF"/>
              </a:buClr>
              <a:buNone/>
            </a:pPr>
            <a:endParaRPr lang="en-GB" altLang="en-US" sz="4400" b="1" dirty="0">
              <a:solidFill>
                <a:srgbClr val="FFC000"/>
              </a:solidFill>
            </a:endParaRPr>
          </a:p>
          <a:p>
            <a:pPr>
              <a:lnSpc>
                <a:spcPts val="4300"/>
              </a:lnSpc>
              <a:spcAft>
                <a:spcPts val="1200"/>
              </a:spcAft>
              <a:buClr>
                <a:srgbClr val="FFFFFF"/>
              </a:buClr>
              <a:buNone/>
            </a:pPr>
            <a:r>
              <a:rPr lang="en-GB" altLang="en-US" sz="4400" b="1" dirty="0"/>
              <a:t>What does repentance look like in the Christian life? </a:t>
            </a:r>
          </a:p>
          <a:p>
            <a:pPr marL="457200">
              <a:lnSpc>
                <a:spcPts val="4300"/>
              </a:lnSpc>
              <a:spcAft>
                <a:spcPts val="1200"/>
              </a:spcAft>
              <a:buClr>
                <a:srgbClr val="FFFFFF"/>
              </a:buClr>
              <a:buNone/>
            </a:pPr>
            <a:r>
              <a:rPr lang="en-GB" altLang="en-US" sz="4400" dirty="0"/>
              <a:t>Some Christians are always looking </a:t>
            </a:r>
            <a:br>
              <a:rPr lang="en-GB" altLang="en-US" sz="4400" dirty="0"/>
            </a:br>
            <a:r>
              <a:rPr lang="en-GB" altLang="en-US" sz="4400" dirty="0"/>
              <a:t>for something to repent of</a:t>
            </a:r>
            <a:endParaRPr lang="en-GB" altLang="en-US" sz="4400" b="1" dirty="0"/>
          </a:p>
          <a:p>
            <a:pPr marL="457200">
              <a:lnSpc>
                <a:spcPts val="4300"/>
              </a:lnSpc>
              <a:spcAft>
                <a:spcPts val="1200"/>
              </a:spcAft>
              <a:buClr>
                <a:srgbClr val="FFFFFF"/>
              </a:buClr>
              <a:buNone/>
            </a:pPr>
            <a:endParaRPr lang="en-GB" altLang="en-US" sz="4400" dirty="0"/>
          </a:p>
          <a:p>
            <a:pPr>
              <a:lnSpc>
                <a:spcPts val="4300"/>
              </a:lnSpc>
              <a:spcAft>
                <a:spcPts val="1200"/>
              </a:spcAft>
              <a:buClr>
                <a:srgbClr val="FFFFFF"/>
              </a:buClr>
              <a:buFont typeface="Wingdings 2" panose="05020102010507070707" pitchFamily="18" charset="2"/>
              <a:buNone/>
            </a:pPr>
            <a:endParaRPr lang="en-GB" altLang="en-US" sz="4400" b="1" dirty="0">
              <a:solidFill>
                <a:srgbClr val="FFC000"/>
              </a:solidFill>
            </a:endParaRPr>
          </a:p>
        </p:txBody>
      </p:sp>
    </p:spTree>
    <p:extLst>
      <p:ext uri="{BB962C8B-B14F-4D97-AF65-F5344CB8AC3E}">
        <p14:creationId xmlns:p14="http://schemas.microsoft.com/office/powerpoint/2010/main" val="337240068"/>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8434">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xmlns="" id="{C7D27934-BA8D-0729-FEBE-700E6E619618}"/>
              </a:ext>
            </a:extLst>
          </p:cNvPr>
          <p:cNvSpPr txBox="1">
            <a:spLocks/>
          </p:cNvSpPr>
          <p:nvPr/>
        </p:nvSpPr>
        <p:spPr bwMode="auto">
          <a:xfrm>
            <a:off x="101600" y="146050"/>
            <a:ext cx="12090400" cy="6711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300"/>
              </a:lnSpc>
              <a:spcAft>
                <a:spcPts val="1200"/>
              </a:spcAft>
              <a:buClr>
                <a:srgbClr val="FFFFFF"/>
              </a:buClr>
              <a:buNone/>
            </a:pPr>
            <a:endParaRPr lang="en-GB" altLang="en-US" sz="4400" b="1" dirty="0">
              <a:solidFill>
                <a:srgbClr val="FFC000"/>
              </a:solidFill>
            </a:endParaRPr>
          </a:p>
          <a:p>
            <a:pPr>
              <a:lnSpc>
                <a:spcPts val="4300"/>
              </a:lnSpc>
              <a:spcAft>
                <a:spcPts val="1200"/>
              </a:spcAft>
              <a:buClr>
                <a:srgbClr val="FFFFFF"/>
              </a:buClr>
              <a:buNone/>
            </a:pPr>
            <a:r>
              <a:rPr lang="en-GB" altLang="en-US" sz="4400" b="1" dirty="0"/>
              <a:t>What does repentance look like in the Christian life? </a:t>
            </a:r>
          </a:p>
          <a:p>
            <a:pPr marL="457200">
              <a:lnSpc>
                <a:spcPts val="4300"/>
              </a:lnSpc>
              <a:spcAft>
                <a:spcPts val="1200"/>
              </a:spcAft>
              <a:buClr>
                <a:srgbClr val="FFFFFF"/>
              </a:buClr>
              <a:buNone/>
            </a:pPr>
            <a:r>
              <a:rPr lang="en-GB" altLang="en-US" sz="4400" dirty="0"/>
              <a:t>Some Christians are always looking </a:t>
            </a:r>
            <a:br>
              <a:rPr lang="en-GB" altLang="en-US" sz="4400" dirty="0"/>
            </a:br>
            <a:r>
              <a:rPr lang="en-GB" altLang="en-US" sz="4400" dirty="0"/>
              <a:t>for something to repent of</a:t>
            </a:r>
            <a:endParaRPr lang="en-GB" altLang="en-US" sz="4400" b="1" dirty="0"/>
          </a:p>
          <a:p>
            <a:pPr marL="457200">
              <a:lnSpc>
                <a:spcPts val="4300"/>
              </a:lnSpc>
              <a:spcAft>
                <a:spcPts val="1200"/>
              </a:spcAft>
              <a:buClr>
                <a:srgbClr val="FFFFFF"/>
              </a:buClr>
              <a:buNone/>
            </a:pPr>
            <a:endParaRPr lang="en-GB" altLang="en-US" sz="4400" dirty="0"/>
          </a:p>
          <a:p>
            <a:pPr>
              <a:lnSpc>
                <a:spcPts val="4300"/>
              </a:lnSpc>
              <a:spcAft>
                <a:spcPts val="1200"/>
              </a:spcAft>
              <a:buClr>
                <a:srgbClr val="FFFFFF"/>
              </a:buClr>
              <a:buFont typeface="Wingdings 2" panose="05020102010507070707" pitchFamily="18" charset="2"/>
              <a:buNone/>
            </a:pPr>
            <a:endParaRPr lang="en-GB" altLang="en-US" sz="4400" b="1" dirty="0">
              <a:solidFill>
                <a:srgbClr val="FFC000"/>
              </a:solidFill>
            </a:endParaRPr>
          </a:p>
        </p:txBody>
      </p:sp>
      <p:sp>
        <p:nvSpPr>
          <p:cNvPr id="6" name="Text Box 4">
            <a:extLst>
              <a:ext uri="{FF2B5EF4-FFF2-40B4-BE49-F238E27FC236}">
                <a16:creationId xmlns:a16="http://schemas.microsoft.com/office/drawing/2014/main" xmlns="" id="{51A96992-E304-4147-ABD4-819682B903F9}"/>
              </a:ext>
            </a:extLst>
          </p:cNvPr>
          <p:cNvSpPr txBox="1">
            <a:spLocks noChangeArrowheads="1"/>
          </p:cNvSpPr>
          <p:nvPr/>
        </p:nvSpPr>
        <p:spPr bwMode="auto">
          <a:xfrm>
            <a:off x="757238" y="3201479"/>
            <a:ext cx="10443965" cy="2939314"/>
          </a:xfrm>
          <a:prstGeom prst="rect">
            <a:avLst/>
          </a:prstGeom>
          <a:solidFill>
            <a:schemeClr val="tx1">
              <a:lumMod val="85000"/>
            </a:schemeClr>
          </a:solidFill>
          <a:ln w="47625">
            <a:noFill/>
          </a:ln>
        </p:spPr>
        <p:style>
          <a:lnRef idx="2">
            <a:schemeClr val="accent2"/>
          </a:lnRef>
          <a:fillRef idx="1">
            <a:schemeClr val="lt1"/>
          </a:fillRef>
          <a:effectRef idx="0">
            <a:schemeClr val="accent2"/>
          </a:effectRef>
          <a:fontRef idx="minor">
            <a:schemeClr val="dk1"/>
          </a:fontRef>
        </p:style>
        <p:txBody>
          <a:bodyPr lIns="137160" tIns="137160" rIns="45720"/>
          <a:lstStyle>
            <a:defPPr>
              <a:defRPr lang="en-US"/>
            </a:defPPr>
            <a:lvl1pPr algn="ctr" eaLnBrk="1" hangingPunct="1">
              <a:lnSpc>
                <a:spcPct val="100000"/>
              </a:lnSpc>
              <a:spcAft>
                <a:spcPts val="0"/>
              </a:spcAft>
              <a:defRPr sz="3200" b="1">
                <a:solidFill>
                  <a:prstClr val="black"/>
                </a:solidFill>
              </a:defRPr>
            </a:lvl1pPr>
          </a:lstStyle>
          <a:p>
            <a:pPr algn="l">
              <a:lnSpc>
                <a:spcPts val="4100"/>
              </a:lnSpc>
              <a:defRPr/>
            </a:pPr>
            <a:r>
              <a:rPr lang="en-GB" altLang="en-US" sz="4400" dirty="0">
                <a:latin typeface="Arial Narrow" panose="020B0606020202030204" pitchFamily="34" charset="0"/>
              </a:rPr>
              <a:t>Philippians 4:8 </a:t>
            </a:r>
            <a:r>
              <a:rPr lang="en-GB" altLang="en-US" sz="4400" b="0" dirty="0">
                <a:latin typeface="Arial Narrow" panose="020B0606020202030204" pitchFamily="34" charset="0"/>
              </a:rPr>
              <a:t>Finally, brothers and sisters, whatever is true, whatever is noble, whatever is right, whatever is pure, whatever is lovely, whatever is admirable—if anything is excellent or praiseworthy—think about such things.</a:t>
            </a:r>
            <a:endParaRPr lang="en-US" altLang="en-US" sz="4400" b="0" dirty="0">
              <a:latin typeface="Arial Narrow" panose="020B0606020202030204" pitchFamily="34" charset="0"/>
            </a:endParaRPr>
          </a:p>
        </p:txBody>
      </p:sp>
      <p:cxnSp>
        <p:nvCxnSpPr>
          <p:cNvPr id="7" name="Straight Connector 6">
            <a:extLst>
              <a:ext uri="{FF2B5EF4-FFF2-40B4-BE49-F238E27FC236}">
                <a16:creationId xmlns:a16="http://schemas.microsoft.com/office/drawing/2014/main" xmlns="" id="{F7C1907E-8CF8-46CF-9DB3-73B85450E39F}"/>
              </a:ext>
            </a:extLst>
          </p:cNvPr>
          <p:cNvCxnSpPr>
            <a:cxnSpLocks/>
          </p:cNvCxnSpPr>
          <p:nvPr/>
        </p:nvCxnSpPr>
        <p:spPr>
          <a:xfrm flipH="1" flipV="1">
            <a:off x="585788" y="1628765"/>
            <a:ext cx="7400926" cy="971550"/>
          </a:xfrm>
          <a:prstGeom prst="line">
            <a:avLst/>
          </a:prstGeom>
          <a:ln w="1778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xmlns="" id="{87B8F69F-087A-4EDE-9CCA-01A6919EABF9}"/>
              </a:ext>
            </a:extLst>
          </p:cNvPr>
          <p:cNvCxnSpPr>
            <a:cxnSpLocks/>
          </p:cNvCxnSpPr>
          <p:nvPr/>
        </p:nvCxnSpPr>
        <p:spPr>
          <a:xfrm flipH="1">
            <a:off x="757238" y="1781165"/>
            <a:ext cx="7229476" cy="819150"/>
          </a:xfrm>
          <a:prstGeom prst="line">
            <a:avLst/>
          </a:prstGeom>
          <a:ln w="177800">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73509481"/>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xmlns="" id="{C7D27934-BA8D-0729-FEBE-700E6E619618}"/>
              </a:ext>
            </a:extLst>
          </p:cNvPr>
          <p:cNvSpPr txBox="1">
            <a:spLocks/>
          </p:cNvSpPr>
          <p:nvPr/>
        </p:nvSpPr>
        <p:spPr bwMode="auto">
          <a:xfrm>
            <a:off x="101600" y="146050"/>
            <a:ext cx="12090400" cy="6711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300"/>
              </a:lnSpc>
              <a:spcAft>
                <a:spcPts val="1200"/>
              </a:spcAft>
              <a:buClr>
                <a:srgbClr val="FFFFFF"/>
              </a:buClr>
              <a:buNone/>
            </a:pPr>
            <a:endParaRPr lang="en-GB" altLang="en-US" sz="4400" b="1" dirty="0">
              <a:solidFill>
                <a:srgbClr val="FFC000"/>
              </a:solidFill>
            </a:endParaRPr>
          </a:p>
          <a:p>
            <a:pPr>
              <a:lnSpc>
                <a:spcPts val="4300"/>
              </a:lnSpc>
              <a:spcAft>
                <a:spcPts val="1200"/>
              </a:spcAft>
              <a:buClr>
                <a:srgbClr val="FFFFFF"/>
              </a:buClr>
              <a:buNone/>
            </a:pPr>
            <a:r>
              <a:rPr lang="en-GB" altLang="en-US" sz="4400" b="1" dirty="0"/>
              <a:t>What does repentance look like in the Christian life? </a:t>
            </a:r>
          </a:p>
          <a:p>
            <a:pPr marL="457200">
              <a:lnSpc>
                <a:spcPts val="4300"/>
              </a:lnSpc>
              <a:spcAft>
                <a:spcPts val="1200"/>
              </a:spcAft>
              <a:buClr>
                <a:srgbClr val="FFFFFF"/>
              </a:buClr>
              <a:buNone/>
            </a:pPr>
            <a:r>
              <a:rPr lang="en-GB" altLang="en-US" sz="4400" dirty="0"/>
              <a:t>Start by going to on God.</a:t>
            </a:r>
            <a:endParaRPr lang="en-GB" altLang="en-US" sz="4400" b="1" dirty="0"/>
          </a:p>
          <a:p>
            <a:pPr marL="457200">
              <a:lnSpc>
                <a:spcPts val="4300"/>
              </a:lnSpc>
              <a:spcAft>
                <a:spcPts val="1200"/>
              </a:spcAft>
              <a:buClr>
                <a:srgbClr val="FFFFFF"/>
              </a:buClr>
              <a:buNone/>
            </a:pPr>
            <a:endParaRPr lang="en-GB" altLang="en-US" sz="4400" dirty="0"/>
          </a:p>
          <a:p>
            <a:pPr>
              <a:lnSpc>
                <a:spcPts val="4300"/>
              </a:lnSpc>
              <a:spcAft>
                <a:spcPts val="1200"/>
              </a:spcAft>
              <a:buClr>
                <a:srgbClr val="FFFFFF"/>
              </a:buClr>
              <a:buFont typeface="Wingdings 2" panose="05020102010507070707" pitchFamily="18" charset="2"/>
              <a:buNone/>
            </a:pPr>
            <a:endParaRPr lang="en-GB" altLang="en-US" sz="4400" b="1" dirty="0">
              <a:solidFill>
                <a:srgbClr val="FFC000"/>
              </a:solidFill>
            </a:endParaRPr>
          </a:p>
        </p:txBody>
      </p:sp>
      <p:sp>
        <p:nvSpPr>
          <p:cNvPr id="6" name="Text Box 4">
            <a:extLst>
              <a:ext uri="{FF2B5EF4-FFF2-40B4-BE49-F238E27FC236}">
                <a16:creationId xmlns:a16="http://schemas.microsoft.com/office/drawing/2014/main" xmlns="" id="{51A96992-E304-4147-ABD4-819682B903F9}"/>
              </a:ext>
            </a:extLst>
          </p:cNvPr>
          <p:cNvSpPr txBox="1">
            <a:spLocks noChangeArrowheads="1"/>
          </p:cNvSpPr>
          <p:nvPr/>
        </p:nvSpPr>
        <p:spPr bwMode="auto">
          <a:xfrm>
            <a:off x="1288256" y="3158616"/>
            <a:ext cx="9615487" cy="1256221"/>
          </a:xfrm>
          <a:prstGeom prst="rect">
            <a:avLst/>
          </a:prstGeom>
          <a:solidFill>
            <a:schemeClr val="tx1">
              <a:lumMod val="85000"/>
            </a:schemeClr>
          </a:solidFill>
          <a:ln w="47625">
            <a:noFill/>
          </a:ln>
        </p:spPr>
        <p:style>
          <a:lnRef idx="2">
            <a:schemeClr val="accent2"/>
          </a:lnRef>
          <a:fillRef idx="1">
            <a:schemeClr val="lt1"/>
          </a:fillRef>
          <a:effectRef idx="0">
            <a:schemeClr val="accent2"/>
          </a:effectRef>
          <a:fontRef idx="minor">
            <a:schemeClr val="dk1"/>
          </a:fontRef>
        </p:style>
        <p:txBody>
          <a:bodyPr lIns="137160" tIns="137160" rIns="45720"/>
          <a:lstStyle>
            <a:defPPr>
              <a:defRPr lang="en-US"/>
            </a:defPPr>
            <a:lvl1pPr algn="ctr" eaLnBrk="1" hangingPunct="1">
              <a:lnSpc>
                <a:spcPct val="100000"/>
              </a:lnSpc>
              <a:spcAft>
                <a:spcPts val="0"/>
              </a:spcAft>
              <a:defRPr sz="3200" b="1">
                <a:solidFill>
                  <a:prstClr val="black"/>
                </a:solidFill>
              </a:defRPr>
            </a:lvl1pPr>
          </a:lstStyle>
          <a:p>
            <a:pPr algn="l">
              <a:lnSpc>
                <a:spcPts val="4100"/>
              </a:lnSpc>
              <a:defRPr/>
            </a:pPr>
            <a:r>
              <a:rPr lang="en-GB" altLang="en-US" sz="4400" dirty="0">
                <a:latin typeface="Arial Narrow" panose="020B0606020202030204" pitchFamily="34" charset="0"/>
              </a:rPr>
              <a:t>Psalm 51:4 </a:t>
            </a:r>
            <a:r>
              <a:rPr lang="en-GB" altLang="en-US" sz="4400" b="0" dirty="0">
                <a:latin typeface="Arial Narrow" panose="020B0606020202030204" pitchFamily="34" charset="0"/>
              </a:rPr>
              <a:t>Against you and you alone have I sinned; I have done what is evil in your sight.</a:t>
            </a:r>
            <a:endParaRPr lang="en-US" altLang="en-US" sz="4400" b="0" dirty="0">
              <a:latin typeface="Arial Narrow" panose="020B0606020202030204" pitchFamily="34" charset="0"/>
            </a:endParaRPr>
          </a:p>
        </p:txBody>
      </p:sp>
    </p:spTree>
    <p:extLst>
      <p:ext uri="{BB962C8B-B14F-4D97-AF65-F5344CB8AC3E}">
        <p14:creationId xmlns:p14="http://schemas.microsoft.com/office/powerpoint/2010/main" val="4036569114"/>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xmlns="" id="{C7D27934-BA8D-0729-FEBE-700E6E619618}"/>
              </a:ext>
            </a:extLst>
          </p:cNvPr>
          <p:cNvSpPr txBox="1">
            <a:spLocks/>
          </p:cNvSpPr>
          <p:nvPr/>
        </p:nvSpPr>
        <p:spPr bwMode="auto">
          <a:xfrm>
            <a:off x="101600" y="146050"/>
            <a:ext cx="11847513" cy="6711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300"/>
              </a:lnSpc>
              <a:spcAft>
                <a:spcPts val="1200"/>
              </a:spcAft>
              <a:buClr>
                <a:srgbClr val="FFFFFF"/>
              </a:buClr>
              <a:buFont typeface="Wingdings 2" panose="05020102010507070707" pitchFamily="18" charset="2"/>
              <a:buNone/>
            </a:pPr>
            <a:endParaRPr lang="en-GB" altLang="en-US" sz="4400" b="1" dirty="0"/>
          </a:p>
          <a:p>
            <a:pPr>
              <a:lnSpc>
                <a:spcPts val="4300"/>
              </a:lnSpc>
              <a:spcAft>
                <a:spcPts val="1200"/>
              </a:spcAft>
              <a:buClr>
                <a:srgbClr val="FFFFFF"/>
              </a:buClr>
              <a:buNone/>
            </a:pPr>
            <a:r>
              <a:rPr lang="en-GB" altLang="en-US" sz="4400" b="1" dirty="0"/>
              <a:t>2 Corinthians 2:13 </a:t>
            </a:r>
            <a:r>
              <a:rPr lang="en-GB" altLang="en-US" sz="4400" dirty="0"/>
              <a:t>I still had no peace of mind, because I did not find my brother Titus there.  </a:t>
            </a:r>
          </a:p>
        </p:txBody>
      </p:sp>
    </p:spTree>
    <p:extLst>
      <p:ext uri="{BB962C8B-B14F-4D97-AF65-F5344CB8AC3E}">
        <p14:creationId xmlns:p14="http://schemas.microsoft.com/office/powerpoint/2010/main" val="3531275028"/>
      </p:ext>
    </p:extLst>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xmlns="" id="{C7D27934-BA8D-0729-FEBE-700E6E619618}"/>
              </a:ext>
            </a:extLst>
          </p:cNvPr>
          <p:cNvSpPr txBox="1">
            <a:spLocks/>
          </p:cNvSpPr>
          <p:nvPr/>
        </p:nvSpPr>
        <p:spPr bwMode="auto">
          <a:xfrm>
            <a:off x="101600" y="146050"/>
            <a:ext cx="12090400" cy="6711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300"/>
              </a:lnSpc>
              <a:spcAft>
                <a:spcPts val="1200"/>
              </a:spcAft>
              <a:buClr>
                <a:srgbClr val="FFFFFF"/>
              </a:buClr>
              <a:buNone/>
            </a:pPr>
            <a:endParaRPr lang="en-GB" altLang="en-US" sz="4400" b="1" dirty="0">
              <a:solidFill>
                <a:srgbClr val="FFC000"/>
              </a:solidFill>
            </a:endParaRPr>
          </a:p>
          <a:p>
            <a:pPr>
              <a:lnSpc>
                <a:spcPts val="4300"/>
              </a:lnSpc>
              <a:spcAft>
                <a:spcPts val="1200"/>
              </a:spcAft>
              <a:buClr>
                <a:srgbClr val="FFFFFF"/>
              </a:buClr>
              <a:buNone/>
            </a:pPr>
            <a:r>
              <a:rPr lang="en-GB" altLang="en-US" sz="4400" b="1" dirty="0"/>
              <a:t>What does repentance look like in the Christian life? </a:t>
            </a:r>
          </a:p>
          <a:p>
            <a:pPr marL="457200">
              <a:lnSpc>
                <a:spcPts val="4300"/>
              </a:lnSpc>
              <a:spcAft>
                <a:spcPts val="1200"/>
              </a:spcAft>
              <a:buClr>
                <a:srgbClr val="FFFFFF"/>
              </a:buClr>
              <a:buNone/>
            </a:pPr>
            <a:r>
              <a:rPr lang="en-GB" altLang="en-US" sz="4400" dirty="0"/>
              <a:t>Realize the resources you need for change are in God.</a:t>
            </a:r>
            <a:endParaRPr lang="en-GB" altLang="en-US" sz="4400" b="1" dirty="0"/>
          </a:p>
          <a:p>
            <a:pPr marL="457200">
              <a:lnSpc>
                <a:spcPts val="4300"/>
              </a:lnSpc>
              <a:spcAft>
                <a:spcPts val="1200"/>
              </a:spcAft>
              <a:buClr>
                <a:srgbClr val="FFFFFF"/>
              </a:buClr>
              <a:buNone/>
            </a:pPr>
            <a:endParaRPr lang="en-GB" altLang="en-US" sz="4400" dirty="0"/>
          </a:p>
          <a:p>
            <a:pPr>
              <a:lnSpc>
                <a:spcPts val="4300"/>
              </a:lnSpc>
              <a:spcAft>
                <a:spcPts val="1200"/>
              </a:spcAft>
              <a:buClr>
                <a:srgbClr val="FFFFFF"/>
              </a:buClr>
              <a:buFont typeface="Wingdings 2" panose="05020102010507070707" pitchFamily="18" charset="2"/>
              <a:buNone/>
            </a:pPr>
            <a:endParaRPr lang="en-GB" altLang="en-US" sz="4400" b="1" dirty="0">
              <a:solidFill>
                <a:srgbClr val="FFC000"/>
              </a:solidFill>
            </a:endParaRPr>
          </a:p>
        </p:txBody>
      </p:sp>
      <p:sp>
        <p:nvSpPr>
          <p:cNvPr id="6" name="Text Box 4">
            <a:extLst>
              <a:ext uri="{FF2B5EF4-FFF2-40B4-BE49-F238E27FC236}">
                <a16:creationId xmlns:a16="http://schemas.microsoft.com/office/drawing/2014/main" xmlns="" id="{51A96992-E304-4147-ABD4-819682B903F9}"/>
              </a:ext>
            </a:extLst>
          </p:cNvPr>
          <p:cNvSpPr txBox="1">
            <a:spLocks noChangeArrowheads="1"/>
          </p:cNvSpPr>
          <p:nvPr/>
        </p:nvSpPr>
        <p:spPr bwMode="auto">
          <a:xfrm>
            <a:off x="1288256" y="3158616"/>
            <a:ext cx="9615487" cy="2284922"/>
          </a:xfrm>
          <a:prstGeom prst="rect">
            <a:avLst/>
          </a:prstGeom>
          <a:solidFill>
            <a:schemeClr val="tx1">
              <a:lumMod val="85000"/>
            </a:schemeClr>
          </a:solidFill>
          <a:ln w="47625">
            <a:noFill/>
          </a:ln>
        </p:spPr>
        <p:style>
          <a:lnRef idx="2">
            <a:schemeClr val="accent2"/>
          </a:lnRef>
          <a:fillRef idx="1">
            <a:schemeClr val="lt1"/>
          </a:fillRef>
          <a:effectRef idx="0">
            <a:schemeClr val="accent2"/>
          </a:effectRef>
          <a:fontRef idx="minor">
            <a:schemeClr val="dk1"/>
          </a:fontRef>
        </p:style>
        <p:txBody>
          <a:bodyPr lIns="137160" tIns="137160" rIns="45720"/>
          <a:lstStyle>
            <a:defPPr>
              <a:defRPr lang="en-US"/>
            </a:defPPr>
            <a:lvl1pPr algn="ctr" eaLnBrk="1" hangingPunct="1">
              <a:lnSpc>
                <a:spcPct val="100000"/>
              </a:lnSpc>
              <a:spcAft>
                <a:spcPts val="0"/>
              </a:spcAft>
              <a:defRPr sz="3200" b="1">
                <a:solidFill>
                  <a:prstClr val="black"/>
                </a:solidFill>
              </a:defRPr>
            </a:lvl1pPr>
          </a:lstStyle>
          <a:p>
            <a:pPr algn="l">
              <a:lnSpc>
                <a:spcPts val="4100"/>
              </a:lnSpc>
              <a:defRPr/>
            </a:pPr>
            <a:r>
              <a:rPr lang="en-GB" altLang="en-US" sz="4400" dirty="0">
                <a:latin typeface="Arial Narrow" panose="020B0606020202030204" pitchFamily="34" charset="0"/>
              </a:rPr>
              <a:t>Galatians 5:22 </a:t>
            </a:r>
            <a:r>
              <a:rPr lang="en-GB" altLang="en-US" sz="4400" b="0" dirty="0">
                <a:latin typeface="Arial Narrow" panose="020B0606020202030204" pitchFamily="34" charset="0"/>
              </a:rPr>
              <a:t>But the fruit of the Spirit is love, joy, peace, forbearance, kindness, goodness, faithfulness, 23 gentleness and self-control… </a:t>
            </a:r>
            <a:endParaRPr lang="en-US" altLang="en-US" sz="4400" b="0" dirty="0">
              <a:latin typeface="Arial Narrow" panose="020B0606020202030204" pitchFamily="34" charset="0"/>
            </a:endParaRPr>
          </a:p>
        </p:txBody>
      </p:sp>
    </p:spTree>
    <p:extLst>
      <p:ext uri="{BB962C8B-B14F-4D97-AF65-F5344CB8AC3E}">
        <p14:creationId xmlns:p14="http://schemas.microsoft.com/office/powerpoint/2010/main" val="2845472786"/>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xmlns="" id="{C7D27934-BA8D-0729-FEBE-700E6E619618}"/>
              </a:ext>
            </a:extLst>
          </p:cNvPr>
          <p:cNvSpPr txBox="1">
            <a:spLocks/>
          </p:cNvSpPr>
          <p:nvPr/>
        </p:nvSpPr>
        <p:spPr bwMode="auto">
          <a:xfrm>
            <a:off x="101600" y="146050"/>
            <a:ext cx="12090400" cy="6711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300"/>
              </a:lnSpc>
              <a:spcAft>
                <a:spcPts val="1200"/>
              </a:spcAft>
              <a:buClr>
                <a:srgbClr val="FFFFFF"/>
              </a:buClr>
              <a:buNone/>
            </a:pPr>
            <a:endParaRPr lang="en-GB" altLang="en-US" sz="4400" b="1" dirty="0">
              <a:solidFill>
                <a:srgbClr val="FFC000"/>
              </a:solidFill>
            </a:endParaRPr>
          </a:p>
          <a:p>
            <a:pPr>
              <a:lnSpc>
                <a:spcPts val="4300"/>
              </a:lnSpc>
              <a:spcAft>
                <a:spcPts val="1200"/>
              </a:spcAft>
              <a:buClr>
                <a:srgbClr val="FFFFFF"/>
              </a:buClr>
              <a:buNone/>
            </a:pPr>
            <a:r>
              <a:rPr lang="en-GB" altLang="en-US" sz="4400" b="1" dirty="0"/>
              <a:t>What does repentance look like in the Christian life? </a:t>
            </a:r>
          </a:p>
          <a:p>
            <a:pPr marL="457200">
              <a:lnSpc>
                <a:spcPts val="4300"/>
              </a:lnSpc>
              <a:spcAft>
                <a:spcPts val="1200"/>
              </a:spcAft>
              <a:buClr>
                <a:srgbClr val="FFFFFF"/>
              </a:buClr>
              <a:buNone/>
            </a:pPr>
            <a:r>
              <a:rPr lang="en-GB" altLang="en-US" sz="4400" dirty="0"/>
              <a:t>Focus on the kindness of God.</a:t>
            </a:r>
            <a:endParaRPr lang="en-GB" altLang="en-US" sz="4400" b="1" dirty="0"/>
          </a:p>
          <a:p>
            <a:pPr marL="457200">
              <a:lnSpc>
                <a:spcPts val="4300"/>
              </a:lnSpc>
              <a:spcAft>
                <a:spcPts val="1200"/>
              </a:spcAft>
              <a:buClr>
                <a:srgbClr val="FFFFFF"/>
              </a:buClr>
              <a:buNone/>
            </a:pPr>
            <a:endParaRPr lang="en-GB" altLang="en-US" sz="4400" dirty="0"/>
          </a:p>
          <a:p>
            <a:pPr>
              <a:lnSpc>
                <a:spcPts val="4300"/>
              </a:lnSpc>
              <a:spcAft>
                <a:spcPts val="1200"/>
              </a:spcAft>
              <a:buClr>
                <a:srgbClr val="FFFFFF"/>
              </a:buClr>
              <a:buFont typeface="Wingdings 2" panose="05020102010507070707" pitchFamily="18" charset="2"/>
              <a:buNone/>
            </a:pPr>
            <a:endParaRPr lang="en-GB" altLang="en-US" sz="4400" b="1" dirty="0">
              <a:solidFill>
                <a:srgbClr val="FFC000"/>
              </a:solidFill>
            </a:endParaRPr>
          </a:p>
        </p:txBody>
      </p:sp>
      <p:sp>
        <p:nvSpPr>
          <p:cNvPr id="4" name="Text Box 4">
            <a:extLst>
              <a:ext uri="{FF2B5EF4-FFF2-40B4-BE49-F238E27FC236}">
                <a16:creationId xmlns:a16="http://schemas.microsoft.com/office/drawing/2014/main" xmlns="" id="{B9848086-1EF3-4477-B78E-D9B4C113D5AE}"/>
              </a:ext>
            </a:extLst>
          </p:cNvPr>
          <p:cNvSpPr txBox="1">
            <a:spLocks noChangeArrowheads="1"/>
          </p:cNvSpPr>
          <p:nvPr/>
        </p:nvSpPr>
        <p:spPr bwMode="auto">
          <a:xfrm>
            <a:off x="898435" y="2473325"/>
            <a:ext cx="10317253" cy="2670175"/>
          </a:xfrm>
          <a:prstGeom prst="rect">
            <a:avLst/>
          </a:prstGeom>
          <a:solidFill>
            <a:srgbClr val="00B0F0"/>
          </a:solidFill>
          <a:ln w="47625">
            <a:noFill/>
          </a:ln>
        </p:spPr>
        <p:style>
          <a:lnRef idx="2">
            <a:schemeClr val="accent2"/>
          </a:lnRef>
          <a:fillRef idx="1">
            <a:schemeClr val="lt1"/>
          </a:fillRef>
          <a:effectRef idx="0">
            <a:schemeClr val="accent2"/>
          </a:effectRef>
          <a:fontRef idx="minor">
            <a:schemeClr val="dk1"/>
          </a:fontRef>
        </p:style>
        <p:txBody>
          <a:bodyPr lIns="45720" tIns="137160" rIns="45720"/>
          <a:lstStyle>
            <a:defPPr>
              <a:defRPr lang="en-US"/>
            </a:defPPr>
            <a:lvl1pPr algn="ctr" eaLnBrk="1" hangingPunct="1">
              <a:lnSpc>
                <a:spcPct val="100000"/>
              </a:lnSpc>
              <a:spcAft>
                <a:spcPts val="0"/>
              </a:spcAft>
              <a:defRPr sz="3200" b="1">
                <a:solidFill>
                  <a:prstClr val="black"/>
                </a:solidFill>
              </a:defRPr>
            </a:lvl1pPr>
          </a:lstStyle>
          <a:p>
            <a:pPr>
              <a:lnSpc>
                <a:spcPts val="4500"/>
              </a:lnSpc>
              <a:spcAft>
                <a:spcPts val="1200"/>
              </a:spcAft>
              <a:defRPr/>
            </a:pPr>
            <a:r>
              <a:rPr lang="en-GB" altLang="en-US" sz="4600" dirty="0">
                <a:latin typeface="Arial Narrow" panose="020B0606020202030204" pitchFamily="34" charset="0"/>
              </a:rPr>
              <a:t>Release from Guilt</a:t>
            </a:r>
          </a:p>
          <a:p>
            <a:pPr algn="l">
              <a:lnSpc>
                <a:spcPts val="4500"/>
              </a:lnSpc>
              <a:spcAft>
                <a:spcPts val="1200"/>
              </a:spcAft>
              <a:defRPr/>
            </a:pPr>
            <a:r>
              <a:rPr lang="en-GB" altLang="en-US" sz="4600" dirty="0">
                <a:latin typeface="Arial Narrow" panose="020B0606020202030204" pitchFamily="34" charset="0"/>
              </a:rPr>
              <a:t>Psalm 32:3 </a:t>
            </a:r>
            <a:r>
              <a:rPr lang="en-GB" altLang="en-US" sz="4600" b="0" dirty="0">
                <a:latin typeface="Arial Narrow" panose="020B0606020202030204" pitchFamily="34" charset="0"/>
              </a:rPr>
              <a:t>When I refused to confess my sins, my body wasted away, and I groaned all day long.</a:t>
            </a:r>
            <a:endParaRPr lang="en-US" altLang="en-US" sz="4600" b="0" dirty="0">
              <a:latin typeface="Arial Narrow" panose="020B0606020202030204" pitchFamily="34" charset="0"/>
            </a:endParaRPr>
          </a:p>
        </p:txBody>
      </p:sp>
    </p:spTree>
    <p:extLst>
      <p:ext uri="{BB962C8B-B14F-4D97-AF65-F5344CB8AC3E}">
        <p14:creationId xmlns:p14="http://schemas.microsoft.com/office/powerpoint/2010/main" val="4201676094"/>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xmlns="" id="{C7D27934-BA8D-0729-FEBE-700E6E619618}"/>
              </a:ext>
            </a:extLst>
          </p:cNvPr>
          <p:cNvSpPr txBox="1">
            <a:spLocks/>
          </p:cNvSpPr>
          <p:nvPr/>
        </p:nvSpPr>
        <p:spPr bwMode="auto">
          <a:xfrm>
            <a:off x="101600" y="146050"/>
            <a:ext cx="12090400" cy="6711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300"/>
              </a:lnSpc>
              <a:spcAft>
                <a:spcPts val="1200"/>
              </a:spcAft>
              <a:buClr>
                <a:srgbClr val="FFFFFF"/>
              </a:buClr>
              <a:buNone/>
            </a:pPr>
            <a:endParaRPr lang="en-GB" altLang="en-US" sz="4400" b="1" dirty="0">
              <a:solidFill>
                <a:srgbClr val="FFC000"/>
              </a:solidFill>
            </a:endParaRPr>
          </a:p>
          <a:p>
            <a:pPr>
              <a:lnSpc>
                <a:spcPts val="4300"/>
              </a:lnSpc>
              <a:spcAft>
                <a:spcPts val="1200"/>
              </a:spcAft>
              <a:buClr>
                <a:srgbClr val="FFFFFF"/>
              </a:buClr>
              <a:buNone/>
            </a:pPr>
            <a:r>
              <a:rPr lang="en-GB" altLang="en-US" sz="4400" b="1" dirty="0"/>
              <a:t>What does repentance look like in the Christian life? </a:t>
            </a:r>
          </a:p>
          <a:p>
            <a:pPr marL="457200">
              <a:lnSpc>
                <a:spcPts val="4300"/>
              </a:lnSpc>
              <a:spcAft>
                <a:spcPts val="1200"/>
              </a:spcAft>
              <a:buClr>
                <a:srgbClr val="FFFFFF"/>
              </a:buClr>
              <a:buNone/>
            </a:pPr>
            <a:r>
              <a:rPr lang="en-GB" altLang="en-US" sz="4400" dirty="0"/>
              <a:t>Focus on the kindness of God.</a:t>
            </a:r>
            <a:endParaRPr lang="en-GB" altLang="en-US" sz="4400" b="1" dirty="0"/>
          </a:p>
          <a:p>
            <a:pPr marL="457200">
              <a:lnSpc>
                <a:spcPts val="4300"/>
              </a:lnSpc>
              <a:spcAft>
                <a:spcPts val="1200"/>
              </a:spcAft>
              <a:buClr>
                <a:srgbClr val="FFFFFF"/>
              </a:buClr>
              <a:buNone/>
            </a:pPr>
            <a:endParaRPr lang="en-GB" altLang="en-US" sz="4400" dirty="0"/>
          </a:p>
          <a:p>
            <a:pPr>
              <a:lnSpc>
                <a:spcPts val="4300"/>
              </a:lnSpc>
              <a:spcAft>
                <a:spcPts val="1200"/>
              </a:spcAft>
              <a:buClr>
                <a:srgbClr val="FFFFFF"/>
              </a:buClr>
              <a:buFont typeface="Wingdings 2" panose="05020102010507070707" pitchFamily="18" charset="2"/>
              <a:buNone/>
            </a:pPr>
            <a:endParaRPr lang="en-GB" altLang="en-US" sz="4400" b="1" dirty="0">
              <a:solidFill>
                <a:srgbClr val="FFC000"/>
              </a:solidFill>
            </a:endParaRPr>
          </a:p>
        </p:txBody>
      </p:sp>
      <p:sp>
        <p:nvSpPr>
          <p:cNvPr id="4" name="Text Box 4">
            <a:extLst>
              <a:ext uri="{FF2B5EF4-FFF2-40B4-BE49-F238E27FC236}">
                <a16:creationId xmlns:a16="http://schemas.microsoft.com/office/drawing/2014/main" xmlns="" id="{B9848086-1EF3-4477-B78E-D9B4C113D5AE}"/>
              </a:ext>
            </a:extLst>
          </p:cNvPr>
          <p:cNvSpPr txBox="1">
            <a:spLocks noChangeArrowheads="1"/>
          </p:cNvSpPr>
          <p:nvPr/>
        </p:nvSpPr>
        <p:spPr bwMode="auto">
          <a:xfrm>
            <a:off x="898435" y="2473325"/>
            <a:ext cx="10317253" cy="2670175"/>
          </a:xfrm>
          <a:prstGeom prst="rect">
            <a:avLst/>
          </a:prstGeom>
          <a:solidFill>
            <a:srgbClr val="00B0F0"/>
          </a:solidFill>
          <a:ln w="47625">
            <a:noFill/>
          </a:ln>
        </p:spPr>
        <p:style>
          <a:lnRef idx="2">
            <a:schemeClr val="accent2"/>
          </a:lnRef>
          <a:fillRef idx="1">
            <a:schemeClr val="lt1"/>
          </a:fillRef>
          <a:effectRef idx="0">
            <a:schemeClr val="accent2"/>
          </a:effectRef>
          <a:fontRef idx="minor">
            <a:schemeClr val="dk1"/>
          </a:fontRef>
        </p:style>
        <p:txBody>
          <a:bodyPr lIns="45720" tIns="137160" rIns="45720"/>
          <a:lstStyle>
            <a:defPPr>
              <a:defRPr lang="en-US"/>
            </a:defPPr>
            <a:lvl1pPr algn="ctr" eaLnBrk="1" hangingPunct="1">
              <a:lnSpc>
                <a:spcPct val="100000"/>
              </a:lnSpc>
              <a:spcAft>
                <a:spcPts val="0"/>
              </a:spcAft>
              <a:defRPr sz="3200" b="1">
                <a:solidFill>
                  <a:prstClr val="black"/>
                </a:solidFill>
              </a:defRPr>
            </a:lvl1pPr>
          </a:lstStyle>
          <a:p>
            <a:pPr>
              <a:lnSpc>
                <a:spcPts val="4500"/>
              </a:lnSpc>
              <a:spcAft>
                <a:spcPts val="1200"/>
              </a:spcAft>
              <a:defRPr/>
            </a:pPr>
            <a:r>
              <a:rPr lang="en-GB" altLang="en-US" sz="4600" dirty="0">
                <a:latin typeface="Arial Narrow" panose="020B0606020202030204" pitchFamily="34" charset="0"/>
              </a:rPr>
              <a:t>Release from Guilt</a:t>
            </a:r>
          </a:p>
          <a:p>
            <a:pPr algn="l">
              <a:lnSpc>
                <a:spcPts val="4500"/>
              </a:lnSpc>
              <a:spcAft>
                <a:spcPts val="1200"/>
              </a:spcAft>
              <a:defRPr/>
            </a:pPr>
            <a:r>
              <a:rPr lang="en-GB" altLang="en-US" sz="4600" dirty="0">
                <a:latin typeface="Arial Narrow" panose="020B0606020202030204" pitchFamily="34" charset="0"/>
              </a:rPr>
              <a:t>Psalm 32:4 </a:t>
            </a:r>
            <a:r>
              <a:rPr lang="en-GB" altLang="en-US" sz="4600" b="0" dirty="0">
                <a:latin typeface="Arial Narrow" panose="020B0606020202030204" pitchFamily="34" charset="0"/>
              </a:rPr>
              <a:t>Day and night your hand of discipline was heavy on me. My strength evaporated like water in the summer heat.</a:t>
            </a:r>
            <a:endParaRPr lang="en-US" altLang="en-US" sz="4600" b="0" dirty="0">
              <a:latin typeface="Arial Narrow" panose="020B0606020202030204" pitchFamily="34" charset="0"/>
            </a:endParaRPr>
          </a:p>
        </p:txBody>
      </p:sp>
    </p:spTree>
    <p:extLst>
      <p:ext uri="{BB962C8B-B14F-4D97-AF65-F5344CB8AC3E}">
        <p14:creationId xmlns:p14="http://schemas.microsoft.com/office/powerpoint/2010/main" val="2985473282"/>
      </p:ext>
    </p:extLst>
  </p:cSld>
  <p:clrMapOvr>
    <a:masterClrMapping/>
  </p:clrMapOvr>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xmlns="" id="{C7D27934-BA8D-0729-FEBE-700E6E619618}"/>
              </a:ext>
            </a:extLst>
          </p:cNvPr>
          <p:cNvSpPr txBox="1">
            <a:spLocks/>
          </p:cNvSpPr>
          <p:nvPr/>
        </p:nvSpPr>
        <p:spPr bwMode="auto">
          <a:xfrm>
            <a:off x="101600" y="146050"/>
            <a:ext cx="12090400" cy="6711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300"/>
              </a:lnSpc>
              <a:spcAft>
                <a:spcPts val="1200"/>
              </a:spcAft>
              <a:buClr>
                <a:srgbClr val="FFFFFF"/>
              </a:buClr>
              <a:buNone/>
            </a:pPr>
            <a:endParaRPr lang="en-GB" altLang="en-US" sz="4400" b="1" dirty="0">
              <a:solidFill>
                <a:srgbClr val="FFC000"/>
              </a:solidFill>
            </a:endParaRPr>
          </a:p>
          <a:p>
            <a:pPr>
              <a:lnSpc>
                <a:spcPts val="4300"/>
              </a:lnSpc>
              <a:spcAft>
                <a:spcPts val="1200"/>
              </a:spcAft>
              <a:buClr>
                <a:srgbClr val="FFFFFF"/>
              </a:buClr>
              <a:buNone/>
            </a:pPr>
            <a:r>
              <a:rPr lang="en-GB" altLang="en-US" sz="4400" b="1" dirty="0"/>
              <a:t>What does repentance look like in the Christian life? </a:t>
            </a:r>
          </a:p>
          <a:p>
            <a:pPr marL="457200">
              <a:lnSpc>
                <a:spcPts val="4300"/>
              </a:lnSpc>
              <a:spcAft>
                <a:spcPts val="1200"/>
              </a:spcAft>
              <a:buClr>
                <a:srgbClr val="FFFFFF"/>
              </a:buClr>
              <a:buNone/>
            </a:pPr>
            <a:r>
              <a:rPr lang="en-GB" altLang="en-US" sz="4400" dirty="0"/>
              <a:t>Focus on the kindness of God.</a:t>
            </a:r>
            <a:endParaRPr lang="en-GB" altLang="en-US" sz="4400" b="1" dirty="0"/>
          </a:p>
          <a:p>
            <a:pPr marL="457200">
              <a:lnSpc>
                <a:spcPts val="4300"/>
              </a:lnSpc>
              <a:spcAft>
                <a:spcPts val="1200"/>
              </a:spcAft>
              <a:buClr>
                <a:srgbClr val="FFFFFF"/>
              </a:buClr>
              <a:buNone/>
            </a:pPr>
            <a:endParaRPr lang="en-GB" altLang="en-US" sz="4400" dirty="0"/>
          </a:p>
          <a:p>
            <a:pPr>
              <a:lnSpc>
                <a:spcPts val="4300"/>
              </a:lnSpc>
              <a:spcAft>
                <a:spcPts val="1200"/>
              </a:spcAft>
              <a:buClr>
                <a:srgbClr val="FFFFFF"/>
              </a:buClr>
              <a:buFont typeface="Wingdings 2" panose="05020102010507070707" pitchFamily="18" charset="2"/>
              <a:buNone/>
            </a:pPr>
            <a:endParaRPr lang="en-GB" altLang="en-US" sz="4400" b="1" dirty="0">
              <a:solidFill>
                <a:srgbClr val="FFC000"/>
              </a:solidFill>
            </a:endParaRPr>
          </a:p>
        </p:txBody>
      </p:sp>
      <p:sp>
        <p:nvSpPr>
          <p:cNvPr id="4" name="Text Box 4">
            <a:extLst>
              <a:ext uri="{FF2B5EF4-FFF2-40B4-BE49-F238E27FC236}">
                <a16:creationId xmlns:a16="http://schemas.microsoft.com/office/drawing/2014/main" xmlns="" id="{B9848086-1EF3-4477-B78E-D9B4C113D5AE}"/>
              </a:ext>
            </a:extLst>
          </p:cNvPr>
          <p:cNvSpPr txBox="1">
            <a:spLocks noChangeArrowheads="1"/>
          </p:cNvSpPr>
          <p:nvPr/>
        </p:nvSpPr>
        <p:spPr bwMode="auto">
          <a:xfrm>
            <a:off x="898435" y="2473325"/>
            <a:ext cx="10317253" cy="2670175"/>
          </a:xfrm>
          <a:prstGeom prst="rect">
            <a:avLst/>
          </a:prstGeom>
          <a:solidFill>
            <a:srgbClr val="00B0F0"/>
          </a:solidFill>
          <a:ln w="47625">
            <a:noFill/>
          </a:ln>
        </p:spPr>
        <p:style>
          <a:lnRef idx="2">
            <a:schemeClr val="accent2"/>
          </a:lnRef>
          <a:fillRef idx="1">
            <a:schemeClr val="lt1"/>
          </a:fillRef>
          <a:effectRef idx="0">
            <a:schemeClr val="accent2"/>
          </a:effectRef>
          <a:fontRef idx="minor">
            <a:schemeClr val="dk1"/>
          </a:fontRef>
        </p:style>
        <p:txBody>
          <a:bodyPr lIns="45720" tIns="137160" rIns="45720"/>
          <a:lstStyle>
            <a:defPPr>
              <a:defRPr lang="en-US"/>
            </a:defPPr>
            <a:lvl1pPr algn="ctr" eaLnBrk="1" hangingPunct="1">
              <a:lnSpc>
                <a:spcPct val="100000"/>
              </a:lnSpc>
              <a:spcAft>
                <a:spcPts val="0"/>
              </a:spcAft>
              <a:defRPr sz="3200" b="1">
                <a:solidFill>
                  <a:prstClr val="black"/>
                </a:solidFill>
              </a:defRPr>
            </a:lvl1pPr>
          </a:lstStyle>
          <a:p>
            <a:pPr>
              <a:lnSpc>
                <a:spcPts val="4500"/>
              </a:lnSpc>
              <a:spcAft>
                <a:spcPts val="1200"/>
              </a:spcAft>
              <a:defRPr/>
            </a:pPr>
            <a:r>
              <a:rPr lang="en-GB" altLang="en-US" sz="4600" dirty="0">
                <a:latin typeface="Arial Narrow" panose="020B0606020202030204" pitchFamily="34" charset="0"/>
              </a:rPr>
              <a:t>Release from Guilt</a:t>
            </a:r>
          </a:p>
          <a:p>
            <a:pPr algn="l">
              <a:lnSpc>
                <a:spcPts val="4500"/>
              </a:lnSpc>
              <a:spcAft>
                <a:spcPts val="1200"/>
              </a:spcAft>
              <a:defRPr/>
            </a:pPr>
            <a:r>
              <a:rPr lang="en-GB" altLang="en-US" sz="4600" dirty="0">
                <a:latin typeface="Arial Narrow" panose="020B0606020202030204" pitchFamily="34" charset="0"/>
              </a:rPr>
              <a:t>Psalm 32:5 </a:t>
            </a:r>
            <a:r>
              <a:rPr lang="en-GB" altLang="en-US" sz="4600" b="0" dirty="0">
                <a:latin typeface="Arial Narrow" panose="020B0606020202030204" pitchFamily="34" charset="0"/>
              </a:rPr>
              <a:t>Finally, I confessed all my sins to you and stopped trying to hide my guilt… </a:t>
            </a:r>
            <a:endParaRPr lang="en-US" altLang="en-US" sz="4600" b="0" dirty="0">
              <a:latin typeface="Arial Narrow" panose="020B0606020202030204" pitchFamily="34" charset="0"/>
            </a:endParaRPr>
          </a:p>
        </p:txBody>
      </p:sp>
    </p:spTree>
    <p:extLst>
      <p:ext uri="{BB962C8B-B14F-4D97-AF65-F5344CB8AC3E}">
        <p14:creationId xmlns:p14="http://schemas.microsoft.com/office/powerpoint/2010/main" val="2146341933"/>
      </p:ext>
    </p:extLst>
  </p:cSld>
  <p:clrMapOvr>
    <a:masterClrMapping/>
  </p:clrMapOvr>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xmlns="" id="{C7D27934-BA8D-0729-FEBE-700E6E619618}"/>
              </a:ext>
            </a:extLst>
          </p:cNvPr>
          <p:cNvSpPr txBox="1">
            <a:spLocks/>
          </p:cNvSpPr>
          <p:nvPr/>
        </p:nvSpPr>
        <p:spPr bwMode="auto">
          <a:xfrm>
            <a:off x="101600" y="146050"/>
            <a:ext cx="12090400" cy="6711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300"/>
              </a:lnSpc>
              <a:spcAft>
                <a:spcPts val="1200"/>
              </a:spcAft>
              <a:buClr>
                <a:srgbClr val="FFFFFF"/>
              </a:buClr>
              <a:buNone/>
            </a:pPr>
            <a:endParaRPr lang="en-GB" altLang="en-US" sz="4400" b="1" dirty="0">
              <a:solidFill>
                <a:srgbClr val="FFC000"/>
              </a:solidFill>
            </a:endParaRPr>
          </a:p>
          <a:p>
            <a:pPr>
              <a:lnSpc>
                <a:spcPts val="4300"/>
              </a:lnSpc>
              <a:spcAft>
                <a:spcPts val="1200"/>
              </a:spcAft>
              <a:buClr>
                <a:srgbClr val="FFFFFF"/>
              </a:buClr>
              <a:buNone/>
            </a:pPr>
            <a:r>
              <a:rPr lang="en-GB" altLang="en-US" sz="4400" b="1" dirty="0"/>
              <a:t>What does repentance look like in the Christian life? </a:t>
            </a:r>
          </a:p>
          <a:p>
            <a:pPr marL="457200">
              <a:lnSpc>
                <a:spcPts val="4300"/>
              </a:lnSpc>
              <a:spcAft>
                <a:spcPts val="1200"/>
              </a:spcAft>
              <a:buClr>
                <a:srgbClr val="FFFFFF"/>
              </a:buClr>
              <a:buNone/>
            </a:pPr>
            <a:r>
              <a:rPr lang="en-GB" altLang="en-US" sz="4400" dirty="0"/>
              <a:t>Focus on the kindness of God.</a:t>
            </a:r>
            <a:endParaRPr lang="en-GB" altLang="en-US" sz="4400" b="1" dirty="0"/>
          </a:p>
          <a:p>
            <a:pPr marL="457200">
              <a:lnSpc>
                <a:spcPts val="4300"/>
              </a:lnSpc>
              <a:spcAft>
                <a:spcPts val="1200"/>
              </a:spcAft>
              <a:buClr>
                <a:srgbClr val="FFFFFF"/>
              </a:buClr>
              <a:buNone/>
            </a:pPr>
            <a:endParaRPr lang="en-GB" altLang="en-US" sz="4400" dirty="0"/>
          </a:p>
          <a:p>
            <a:pPr>
              <a:lnSpc>
                <a:spcPts val="4300"/>
              </a:lnSpc>
              <a:spcAft>
                <a:spcPts val="1200"/>
              </a:spcAft>
              <a:buClr>
                <a:srgbClr val="FFFFFF"/>
              </a:buClr>
              <a:buFont typeface="Wingdings 2" panose="05020102010507070707" pitchFamily="18" charset="2"/>
              <a:buNone/>
            </a:pPr>
            <a:endParaRPr lang="en-GB" altLang="en-US" sz="4400" b="1" dirty="0">
              <a:solidFill>
                <a:srgbClr val="FFC000"/>
              </a:solidFill>
            </a:endParaRPr>
          </a:p>
        </p:txBody>
      </p:sp>
      <p:sp>
        <p:nvSpPr>
          <p:cNvPr id="4" name="Text Box 4">
            <a:extLst>
              <a:ext uri="{FF2B5EF4-FFF2-40B4-BE49-F238E27FC236}">
                <a16:creationId xmlns:a16="http://schemas.microsoft.com/office/drawing/2014/main" xmlns="" id="{B9848086-1EF3-4477-B78E-D9B4C113D5AE}"/>
              </a:ext>
            </a:extLst>
          </p:cNvPr>
          <p:cNvSpPr txBox="1">
            <a:spLocks noChangeArrowheads="1"/>
          </p:cNvSpPr>
          <p:nvPr/>
        </p:nvSpPr>
        <p:spPr bwMode="auto">
          <a:xfrm>
            <a:off x="898435" y="2473325"/>
            <a:ext cx="10317253" cy="2670175"/>
          </a:xfrm>
          <a:prstGeom prst="rect">
            <a:avLst/>
          </a:prstGeom>
          <a:solidFill>
            <a:srgbClr val="00B0F0"/>
          </a:solidFill>
          <a:ln w="47625">
            <a:noFill/>
          </a:ln>
        </p:spPr>
        <p:style>
          <a:lnRef idx="2">
            <a:schemeClr val="accent2"/>
          </a:lnRef>
          <a:fillRef idx="1">
            <a:schemeClr val="lt1"/>
          </a:fillRef>
          <a:effectRef idx="0">
            <a:schemeClr val="accent2"/>
          </a:effectRef>
          <a:fontRef idx="minor">
            <a:schemeClr val="dk1"/>
          </a:fontRef>
        </p:style>
        <p:txBody>
          <a:bodyPr lIns="45720" tIns="137160" rIns="45720"/>
          <a:lstStyle>
            <a:defPPr>
              <a:defRPr lang="en-US"/>
            </a:defPPr>
            <a:lvl1pPr algn="ctr" eaLnBrk="1" hangingPunct="1">
              <a:lnSpc>
                <a:spcPct val="100000"/>
              </a:lnSpc>
              <a:spcAft>
                <a:spcPts val="0"/>
              </a:spcAft>
              <a:defRPr sz="3200" b="1">
                <a:solidFill>
                  <a:prstClr val="black"/>
                </a:solidFill>
              </a:defRPr>
            </a:lvl1pPr>
          </a:lstStyle>
          <a:p>
            <a:pPr>
              <a:lnSpc>
                <a:spcPts val="4500"/>
              </a:lnSpc>
              <a:spcAft>
                <a:spcPts val="1200"/>
              </a:spcAft>
              <a:defRPr/>
            </a:pPr>
            <a:r>
              <a:rPr lang="en-GB" altLang="en-US" sz="4600" dirty="0">
                <a:latin typeface="Arial Narrow" panose="020B0606020202030204" pitchFamily="34" charset="0"/>
              </a:rPr>
              <a:t>Release from Guilt</a:t>
            </a:r>
          </a:p>
          <a:p>
            <a:pPr algn="l">
              <a:lnSpc>
                <a:spcPts val="4500"/>
              </a:lnSpc>
              <a:spcAft>
                <a:spcPts val="1200"/>
              </a:spcAft>
              <a:defRPr/>
            </a:pPr>
            <a:r>
              <a:rPr lang="en-GB" altLang="en-US" sz="4600" dirty="0">
                <a:latin typeface="Arial Narrow" panose="020B0606020202030204" pitchFamily="34" charset="0"/>
              </a:rPr>
              <a:t>Psalm 32:5 </a:t>
            </a:r>
            <a:r>
              <a:rPr lang="en-GB" altLang="en-US" sz="4600" b="0" dirty="0">
                <a:latin typeface="Arial Narrow" panose="020B0606020202030204" pitchFamily="34" charset="0"/>
              </a:rPr>
              <a:t>I said to myself, “I will confess my rebellion to the LORD.” And you forgave me! All my guilt is gone.</a:t>
            </a:r>
            <a:endParaRPr lang="en-US" altLang="en-US" sz="4600" b="0" dirty="0">
              <a:latin typeface="Arial Narrow" panose="020B0606020202030204" pitchFamily="34" charset="0"/>
            </a:endParaRPr>
          </a:p>
        </p:txBody>
      </p:sp>
    </p:spTree>
    <p:extLst>
      <p:ext uri="{BB962C8B-B14F-4D97-AF65-F5344CB8AC3E}">
        <p14:creationId xmlns:p14="http://schemas.microsoft.com/office/powerpoint/2010/main" val="2907668749"/>
      </p:ext>
    </p:extLst>
  </p:cSld>
  <p:clrMapOvr>
    <a:masterClrMapping/>
  </p:clrMapOvr>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xmlns="" id="{C7D27934-BA8D-0729-FEBE-700E6E619618}"/>
              </a:ext>
            </a:extLst>
          </p:cNvPr>
          <p:cNvSpPr txBox="1">
            <a:spLocks/>
          </p:cNvSpPr>
          <p:nvPr/>
        </p:nvSpPr>
        <p:spPr bwMode="auto">
          <a:xfrm>
            <a:off x="101600" y="146050"/>
            <a:ext cx="12090400" cy="6711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300"/>
              </a:lnSpc>
              <a:spcAft>
                <a:spcPts val="1200"/>
              </a:spcAft>
              <a:buClr>
                <a:srgbClr val="FFFFFF"/>
              </a:buClr>
              <a:buNone/>
            </a:pPr>
            <a:endParaRPr lang="en-GB" altLang="en-US" sz="4400" b="1" dirty="0">
              <a:solidFill>
                <a:srgbClr val="FFC000"/>
              </a:solidFill>
            </a:endParaRPr>
          </a:p>
          <a:p>
            <a:pPr>
              <a:lnSpc>
                <a:spcPts val="4300"/>
              </a:lnSpc>
              <a:spcAft>
                <a:spcPts val="1200"/>
              </a:spcAft>
              <a:buClr>
                <a:srgbClr val="FFFFFF"/>
              </a:buClr>
              <a:buNone/>
            </a:pPr>
            <a:r>
              <a:rPr lang="en-GB" altLang="en-US" sz="4400" b="1" dirty="0"/>
              <a:t>What does repentance look like in the Christian life? </a:t>
            </a:r>
          </a:p>
          <a:p>
            <a:pPr marL="457200">
              <a:lnSpc>
                <a:spcPts val="4300"/>
              </a:lnSpc>
              <a:spcAft>
                <a:spcPts val="1200"/>
              </a:spcAft>
              <a:buClr>
                <a:srgbClr val="FFFFFF"/>
              </a:buClr>
              <a:buNone/>
            </a:pPr>
            <a:r>
              <a:rPr lang="en-GB" altLang="en-US" sz="4400" dirty="0"/>
              <a:t>Focus on the kindness of God.</a:t>
            </a:r>
            <a:endParaRPr lang="en-GB" altLang="en-US" sz="4400" b="1" dirty="0"/>
          </a:p>
          <a:p>
            <a:pPr marL="457200">
              <a:lnSpc>
                <a:spcPts val="4300"/>
              </a:lnSpc>
              <a:spcAft>
                <a:spcPts val="1200"/>
              </a:spcAft>
              <a:buClr>
                <a:srgbClr val="FFFFFF"/>
              </a:buClr>
              <a:buNone/>
            </a:pPr>
            <a:endParaRPr lang="en-GB" altLang="en-US" sz="4400" dirty="0"/>
          </a:p>
          <a:p>
            <a:pPr>
              <a:lnSpc>
                <a:spcPts val="4300"/>
              </a:lnSpc>
              <a:spcAft>
                <a:spcPts val="1200"/>
              </a:spcAft>
              <a:buClr>
                <a:srgbClr val="FFFFFF"/>
              </a:buClr>
              <a:buFont typeface="Wingdings 2" panose="05020102010507070707" pitchFamily="18" charset="2"/>
              <a:buNone/>
            </a:pPr>
            <a:endParaRPr lang="en-GB" altLang="en-US" sz="4400" b="1" dirty="0">
              <a:solidFill>
                <a:srgbClr val="FFC000"/>
              </a:solidFill>
            </a:endParaRPr>
          </a:p>
        </p:txBody>
      </p:sp>
      <p:sp>
        <p:nvSpPr>
          <p:cNvPr id="4" name="Text Box 4">
            <a:extLst>
              <a:ext uri="{FF2B5EF4-FFF2-40B4-BE49-F238E27FC236}">
                <a16:creationId xmlns:a16="http://schemas.microsoft.com/office/drawing/2014/main" xmlns="" id="{B9848086-1EF3-4477-B78E-D9B4C113D5AE}"/>
              </a:ext>
            </a:extLst>
          </p:cNvPr>
          <p:cNvSpPr txBox="1">
            <a:spLocks noChangeArrowheads="1"/>
          </p:cNvSpPr>
          <p:nvPr/>
        </p:nvSpPr>
        <p:spPr bwMode="auto">
          <a:xfrm>
            <a:off x="898435" y="2473325"/>
            <a:ext cx="10317253" cy="2670175"/>
          </a:xfrm>
          <a:prstGeom prst="rect">
            <a:avLst/>
          </a:prstGeom>
          <a:solidFill>
            <a:srgbClr val="00B0F0"/>
          </a:solidFill>
          <a:ln w="47625">
            <a:noFill/>
          </a:ln>
        </p:spPr>
        <p:style>
          <a:lnRef idx="2">
            <a:schemeClr val="accent2"/>
          </a:lnRef>
          <a:fillRef idx="1">
            <a:schemeClr val="lt1"/>
          </a:fillRef>
          <a:effectRef idx="0">
            <a:schemeClr val="accent2"/>
          </a:effectRef>
          <a:fontRef idx="minor">
            <a:schemeClr val="dk1"/>
          </a:fontRef>
        </p:style>
        <p:txBody>
          <a:bodyPr lIns="45720" tIns="137160" rIns="45720"/>
          <a:lstStyle>
            <a:defPPr>
              <a:defRPr lang="en-US"/>
            </a:defPPr>
            <a:lvl1pPr algn="ctr" eaLnBrk="1" hangingPunct="1">
              <a:lnSpc>
                <a:spcPct val="100000"/>
              </a:lnSpc>
              <a:spcAft>
                <a:spcPts val="0"/>
              </a:spcAft>
              <a:defRPr sz="3200" b="1">
                <a:solidFill>
                  <a:prstClr val="black"/>
                </a:solidFill>
              </a:defRPr>
            </a:lvl1pPr>
          </a:lstStyle>
          <a:p>
            <a:pPr>
              <a:lnSpc>
                <a:spcPts val="4500"/>
              </a:lnSpc>
              <a:spcAft>
                <a:spcPts val="1200"/>
              </a:spcAft>
              <a:defRPr/>
            </a:pPr>
            <a:r>
              <a:rPr lang="en-GB" altLang="en-US" sz="4600" dirty="0">
                <a:latin typeface="Arial Narrow" panose="020B0606020202030204" pitchFamily="34" charset="0"/>
              </a:rPr>
              <a:t>Healing</a:t>
            </a:r>
          </a:p>
          <a:p>
            <a:pPr algn="l">
              <a:lnSpc>
                <a:spcPts val="4500"/>
              </a:lnSpc>
              <a:spcAft>
                <a:spcPts val="1200"/>
              </a:spcAft>
              <a:defRPr/>
            </a:pPr>
            <a:r>
              <a:rPr lang="en-GB" altLang="en-US" sz="4600" dirty="0">
                <a:latin typeface="Arial Narrow" panose="020B0606020202030204" pitchFamily="34" charset="0"/>
              </a:rPr>
              <a:t>James 5:16 </a:t>
            </a:r>
            <a:r>
              <a:rPr lang="en-GB" altLang="en-US" sz="4600" b="0" dirty="0">
                <a:latin typeface="Arial Narrow" panose="020B0606020202030204" pitchFamily="34" charset="0"/>
              </a:rPr>
              <a:t>Confess your sins to one another, and pray for one another so that you may be humiliated.</a:t>
            </a:r>
            <a:endParaRPr lang="en-US" altLang="en-US" sz="4600" b="0" dirty="0">
              <a:latin typeface="Arial Narrow" panose="020B0606020202030204" pitchFamily="34" charset="0"/>
            </a:endParaRPr>
          </a:p>
        </p:txBody>
      </p:sp>
    </p:spTree>
    <p:extLst>
      <p:ext uri="{BB962C8B-B14F-4D97-AF65-F5344CB8AC3E}">
        <p14:creationId xmlns:p14="http://schemas.microsoft.com/office/powerpoint/2010/main" val="1009791808"/>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xmlns="" id="{C7D27934-BA8D-0729-FEBE-700E6E619618}"/>
              </a:ext>
            </a:extLst>
          </p:cNvPr>
          <p:cNvSpPr txBox="1">
            <a:spLocks/>
          </p:cNvSpPr>
          <p:nvPr/>
        </p:nvSpPr>
        <p:spPr bwMode="auto">
          <a:xfrm>
            <a:off x="101600" y="146050"/>
            <a:ext cx="12090400" cy="6711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300"/>
              </a:lnSpc>
              <a:spcAft>
                <a:spcPts val="1200"/>
              </a:spcAft>
              <a:buClr>
                <a:srgbClr val="FFFFFF"/>
              </a:buClr>
              <a:buNone/>
            </a:pPr>
            <a:endParaRPr lang="en-GB" altLang="en-US" sz="4400" b="1" dirty="0">
              <a:solidFill>
                <a:srgbClr val="FFC000"/>
              </a:solidFill>
            </a:endParaRPr>
          </a:p>
          <a:p>
            <a:pPr>
              <a:lnSpc>
                <a:spcPts val="4300"/>
              </a:lnSpc>
              <a:spcAft>
                <a:spcPts val="1200"/>
              </a:spcAft>
              <a:buClr>
                <a:srgbClr val="FFFFFF"/>
              </a:buClr>
              <a:buNone/>
            </a:pPr>
            <a:r>
              <a:rPr lang="en-GB" altLang="en-US" sz="4400" b="1" dirty="0"/>
              <a:t>What does repentance look like in the Christian life? </a:t>
            </a:r>
          </a:p>
          <a:p>
            <a:pPr marL="457200">
              <a:lnSpc>
                <a:spcPts val="4300"/>
              </a:lnSpc>
              <a:spcAft>
                <a:spcPts val="1200"/>
              </a:spcAft>
              <a:buClr>
                <a:srgbClr val="FFFFFF"/>
              </a:buClr>
              <a:buNone/>
            </a:pPr>
            <a:r>
              <a:rPr lang="en-GB" altLang="en-US" sz="4400" dirty="0"/>
              <a:t>Focus on the kindness of God.</a:t>
            </a:r>
            <a:endParaRPr lang="en-GB" altLang="en-US" sz="4400" b="1" dirty="0"/>
          </a:p>
          <a:p>
            <a:pPr marL="457200">
              <a:lnSpc>
                <a:spcPts val="4300"/>
              </a:lnSpc>
              <a:spcAft>
                <a:spcPts val="1200"/>
              </a:spcAft>
              <a:buClr>
                <a:srgbClr val="FFFFFF"/>
              </a:buClr>
              <a:buNone/>
            </a:pPr>
            <a:endParaRPr lang="en-GB" altLang="en-US" sz="4400" dirty="0"/>
          </a:p>
          <a:p>
            <a:pPr>
              <a:lnSpc>
                <a:spcPts val="4300"/>
              </a:lnSpc>
              <a:spcAft>
                <a:spcPts val="1200"/>
              </a:spcAft>
              <a:buClr>
                <a:srgbClr val="FFFFFF"/>
              </a:buClr>
              <a:buFont typeface="Wingdings 2" panose="05020102010507070707" pitchFamily="18" charset="2"/>
              <a:buNone/>
            </a:pPr>
            <a:endParaRPr lang="en-GB" altLang="en-US" sz="4400" b="1" dirty="0">
              <a:solidFill>
                <a:srgbClr val="FFC000"/>
              </a:solidFill>
            </a:endParaRPr>
          </a:p>
        </p:txBody>
      </p:sp>
      <p:sp>
        <p:nvSpPr>
          <p:cNvPr id="4" name="Text Box 4">
            <a:extLst>
              <a:ext uri="{FF2B5EF4-FFF2-40B4-BE49-F238E27FC236}">
                <a16:creationId xmlns:a16="http://schemas.microsoft.com/office/drawing/2014/main" xmlns="" id="{B9848086-1EF3-4477-B78E-D9B4C113D5AE}"/>
              </a:ext>
            </a:extLst>
          </p:cNvPr>
          <p:cNvSpPr txBox="1">
            <a:spLocks noChangeArrowheads="1"/>
          </p:cNvSpPr>
          <p:nvPr/>
        </p:nvSpPr>
        <p:spPr bwMode="auto">
          <a:xfrm>
            <a:off x="898435" y="2473325"/>
            <a:ext cx="10317253" cy="2670175"/>
          </a:xfrm>
          <a:prstGeom prst="rect">
            <a:avLst/>
          </a:prstGeom>
          <a:solidFill>
            <a:srgbClr val="00B0F0"/>
          </a:solidFill>
          <a:ln w="47625">
            <a:noFill/>
          </a:ln>
        </p:spPr>
        <p:style>
          <a:lnRef idx="2">
            <a:schemeClr val="accent2"/>
          </a:lnRef>
          <a:fillRef idx="1">
            <a:schemeClr val="lt1"/>
          </a:fillRef>
          <a:effectRef idx="0">
            <a:schemeClr val="accent2"/>
          </a:effectRef>
          <a:fontRef idx="minor">
            <a:schemeClr val="dk1"/>
          </a:fontRef>
        </p:style>
        <p:txBody>
          <a:bodyPr lIns="45720" tIns="137160" rIns="45720"/>
          <a:lstStyle>
            <a:defPPr>
              <a:defRPr lang="en-US"/>
            </a:defPPr>
            <a:lvl1pPr algn="ctr" eaLnBrk="1" hangingPunct="1">
              <a:lnSpc>
                <a:spcPct val="100000"/>
              </a:lnSpc>
              <a:spcAft>
                <a:spcPts val="0"/>
              </a:spcAft>
              <a:defRPr sz="3200" b="1">
                <a:solidFill>
                  <a:prstClr val="black"/>
                </a:solidFill>
              </a:defRPr>
            </a:lvl1pPr>
          </a:lstStyle>
          <a:p>
            <a:pPr>
              <a:lnSpc>
                <a:spcPts val="4500"/>
              </a:lnSpc>
              <a:spcAft>
                <a:spcPts val="1200"/>
              </a:spcAft>
              <a:defRPr/>
            </a:pPr>
            <a:r>
              <a:rPr lang="en-GB" altLang="en-US" sz="4600" dirty="0">
                <a:latin typeface="Arial Narrow" panose="020B0606020202030204" pitchFamily="34" charset="0"/>
              </a:rPr>
              <a:t>Healing</a:t>
            </a:r>
          </a:p>
          <a:p>
            <a:pPr algn="l">
              <a:lnSpc>
                <a:spcPts val="4500"/>
              </a:lnSpc>
              <a:spcAft>
                <a:spcPts val="1200"/>
              </a:spcAft>
              <a:defRPr/>
            </a:pPr>
            <a:r>
              <a:rPr lang="en-GB" altLang="en-US" sz="4600" dirty="0">
                <a:latin typeface="Arial Narrow" panose="020B0606020202030204" pitchFamily="34" charset="0"/>
              </a:rPr>
              <a:t>James 5:16 </a:t>
            </a:r>
            <a:r>
              <a:rPr lang="en-GB" altLang="en-US" sz="4600" b="0" dirty="0">
                <a:latin typeface="Arial Narrow" panose="020B0606020202030204" pitchFamily="34" charset="0"/>
              </a:rPr>
              <a:t>Confess your sins to one another, and pray for one another so that you may be </a:t>
            </a:r>
            <a:r>
              <a:rPr lang="en-GB" altLang="en-US" sz="4600" b="0" i="1" dirty="0">
                <a:latin typeface="Arial Narrow" panose="020B0606020202030204" pitchFamily="34" charset="0"/>
              </a:rPr>
              <a:t>healed</a:t>
            </a:r>
            <a:r>
              <a:rPr lang="en-GB" altLang="en-US" sz="4600" b="0" dirty="0">
                <a:latin typeface="Arial Narrow" panose="020B0606020202030204" pitchFamily="34" charset="0"/>
              </a:rPr>
              <a:t>.</a:t>
            </a:r>
            <a:endParaRPr lang="en-US" altLang="en-US" sz="4600" b="0" dirty="0">
              <a:latin typeface="Arial Narrow" panose="020B0606020202030204" pitchFamily="34" charset="0"/>
            </a:endParaRPr>
          </a:p>
        </p:txBody>
      </p:sp>
    </p:spTree>
    <p:extLst>
      <p:ext uri="{BB962C8B-B14F-4D97-AF65-F5344CB8AC3E}">
        <p14:creationId xmlns:p14="http://schemas.microsoft.com/office/powerpoint/2010/main" val="1056244086"/>
      </p:ext>
    </p:extLst>
  </p:cSld>
  <p:clrMapOvr>
    <a:masterClrMapping/>
  </p:clrMapOvr>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xmlns="" id="{C7D27934-BA8D-0729-FEBE-700E6E619618}"/>
              </a:ext>
            </a:extLst>
          </p:cNvPr>
          <p:cNvSpPr txBox="1">
            <a:spLocks/>
          </p:cNvSpPr>
          <p:nvPr/>
        </p:nvSpPr>
        <p:spPr bwMode="auto">
          <a:xfrm>
            <a:off x="101600" y="146050"/>
            <a:ext cx="12090400" cy="6711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300"/>
              </a:lnSpc>
              <a:spcAft>
                <a:spcPts val="1200"/>
              </a:spcAft>
              <a:buClr>
                <a:srgbClr val="FFFFFF"/>
              </a:buClr>
              <a:buNone/>
            </a:pPr>
            <a:endParaRPr lang="en-GB" altLang="en-US" sz="4400" b="1" dirty="0">
              <a:solidFill>
                <a:srgbClr val="FFC000"/>
              </a:solidFill>
            </a:endParaRPr>
          </a:p>
          <a:p>
            <a:pPr>
              <a:lnSpc>
                <a:spcPts val="4300"/>
              </a:lnSpc>
              <a:spcAft>
                <a:spcPts val="1200"/>
              </a:spcAft>
              <a:buClr>
                <a:srgbClr val="FFFFFF"/>
              </a:buClr>
              <a:buNone/>
            </a:pPr>
            <a:r>
              <a:rPr lang="en-GB" altLang="en-US" sz="4400" b="1" dirty="0"/>
              <a:t>What does repentance look like in the Christian life? </a:t>
            </a:r>
          </a:p>
          <a:p>
            <a:pPr marL="457200">
              <a:lnSpc>
                <a:spcPts val="4300"/>
              </a:lnSpc>
              <a:spcAft>
                <a:spcPts val="1200"/>
              </a:spcAft>
              <a:buClr>
                <a:srgbClr val="FFFFFF"/>
              </a:buClr>
              <a:buNone/>
            </a:pPr>
            <a:r>
              <a:rPr lang="en-GB" altLang="en-US" sz="4400" dirty="0"/>
              <a:t>Focus on the kindness of God.</a:t>
            </a:r>
          </a:p>
          <a:p>
            <a:pPr marL="457200">
              <a:lnSpc>
                <a:spcPts val="4300"/>
              </a:lnSpc>
              <a:spcAft>
                <a:spcPts val="1200"/>
              </a:spcAft>
              <a:buClr>
                <a:srgbClr val="FFFFFF"/>
              </a:buClr>
              <a:buNone/>
            </a:pPr>
            <a:endParaRPr lang="en-GB" altLang="en-US" sz="4400" b="1" dirty="0"/>
          </a:p>
          <a:p>
            <a:pPr marL="457200">
              <a:lnSpc>
                <a:spcPts val="4300"/>
              </a:lnSpc>
              <a:spcAft>
                <a:spcPts val="1200"/>
              </a:spcAft>
              <a:buClr>
                <a:srgbClr val="FFFFFF"/>
              </a:buClr>
              <a:buNone/>
            </a:pPr>
            <a:endParaRPr lang="en-GB" altLang="en-US" sz="4400" b="1" dirty="0"/>
          </a:p>
          <a:p>
            <a:pPr marL="0">
              <a:lnSpc>
                <a:spcPts val="4300"/>
              </a:lnSpc>
              <a:spcAft>
                <a:spcPts val="1200"/>
              </a:spcAft>
              <a:buClr>
                <a:srgbClr val="FFFFFF"/>
              </a:buClr>
              <a:buNone/>
            </a:pPr>
            <a:r>
              <a:rPr lang="en-GB" altLang="en-US" sz="4400" b="1" dirty="0"/>
              <a:t>2 Corinthians 7:10 </a:t>
            </a:r>
            <a:r>
              <a:rPr lang="en-GB" altLang="en-US" sz="4400" dirty="0"/>
              <a:t>Godly sorrow brings repentance that leads to salvation and leaves no regret, but worldly sorrow brings death.</a:t>
            </a:r>
          </a:p>
          <a:p>
            <a:pPr marL="457200">
              <a:lnSpc>
                <a:spcPts val="4300"/>
              </a:lnSpc>
              <a:spcAft>
                <a:spcPts val="1200"/>
              </a:spcAft>
              <a:buClr>
                <a:srgbClr val="FFFFFF"/>
              </a:buClr>
              <a:buNone/>
            </a:pPr>
            <a:endParaRPr lang="en-GB" altLang="en-US" sz="4400" dirty="0"/>
          </a:p>
          <a:p>
            <a:pPr>
              <a:lnSpc>
                <a:spcPts val="4300"/>
              </a:lnSpc>
              <a:spcAft>
                <a:spcPts val="1200"/>
              </a:spcAft>
              <a:buClr>
                <a:srgbClr val="FFFFFF"/>
              </a:buClr>
              <a:buFont typeface="Wingdings 2" panose="05020102010507070707" pitchFamily="18" charset="2"/>
              <a:buNone/>
            </a:pPr>
            <a:endParaRPr lang="en-GB" altLang="en-US" sz="4400" b="1" dirty="0">
              <a:solidFill>
                <a:srgbClr val="FFC000"/>
              </a:solidFill>
            </a:endParaRPr>
          </a:p>
        </p:txBody>
      </p:sp>
      <p:sp>
        <p:nvSpPr>
          <p:cNvPr id="4" name="Text Box 4">
            <a:extLst>
              <a:ext uri="{FF2B5EF4-FFF2-40B4-BE49-F238E27FC236}">
                <a16:creationId xmlns:a16="http://schemas.microsoft.com/office/drawing/2014/main" xmlns="" id="{B9848086-1EF3-4477-B78E-D9B4C113D5AE}"/>
              </a:ext>
            </a:extLst>
          </p:cNvPr>
          <p:cNvSpPr txBox="1">
            <a:spLocks noChangeArrowheads="1"/>
          </p:cNvSpPr>
          <p:nvPr/>
        </p:nvSpPr>
        <p:spPr bwMode="auto">
          <a:xfrm>
            <a:off x="3601992" y="2444758"/>
            <a:ext cx="4988015" cy="812800"/>
          </a:xfrm>
          <a:prstGeom prst="rect">
            <a:avLst/>
          </a:prstGeom>
          <a:solidFill>
            <a:srgbClr val="00B0F0"/>
          </a:solidFill>
          <a:ln w="47625">
            <a:noFill/>
          </a:ln>
        </p:spPr>
        <p:style>
          <a:lnRef idx="2">
            <a:schemeClr val="accent2"/>
          </a:lnRef>
          <a:fillRef idx="1">
            <a:schemeClr val="lt1"/>
          </a:fillRef>
          <a:effectRef idx="0">
            <a:schemeClr val="accent2"/>
          </a:effectRef>
          <a:fontRef idx="minor">
            <a:schemeClr val="dk1"/>
          </a:fontRef>
        </p:style>
        <p:txBody>
          <a:bodyPr lIns="45720" tIns="137160" rIns="45720"/>
          <a:lstStyle>
            <a:defPPr>
              <a:defRPr lang="en-US"/>
            </a:defPPr>
            <a:lvl1pPr algn="ctr" eaLnBrk="1" hangingPunct="1">
              <a:lnSpc>
                <a:spcPct val="100000"/>
              </a:lnSpc>
              <a:spcAft>
                <a:spcPts val="0"/>
              </a:spcAft>
              <a:defRPr sz="3200" b="1">
                <a:solidFill>
                  <a:prstClr val="black"/>
                </a:solidFill>
              </a:defRPr>
            </a:lvl1pPr>
          </a:lstStyle>
          <a:p>
            <a:pPr>
              <a:lnSpc>
                <a:spcPts val="4500"/>
              </a:lnSpc>
              <a:spcAft>
                <a:spcPts val="1200"/>
              </a:spcAft>
              <a:defRPr/>
            </a:pPr>
            <a:r>
              <a:rPr lang="en-GB" altLang="en-US" sz="4600" dirty="0">
                <a:latin typeface="Arial Narrow" panose="020B0606020202030204" pitchFamily="34" charset="0"/>
              </a:rPr>
              <a:t>Release from regret</a:t>
            </a:r>
          </a:p>
        </p:txBody>
      </p:sp>
    </p:spTree>
    <p:extLst>
      <p:ext uri="{BB962C8B-B14F-4D97-AF65-F5344CB8AC3E}">
        <p14:creationId xmlns:p14="http://schemas.microsoft.com/office/powerpoint/2010/main" val="2405309871"/>
      </p:ext>
    </p:extLst>
  </p:cSld>
  <p:clrMapOvr>
    <a:masterClrMapping/>
  </p:clrMapOvr>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xmlns="" id="{C7D27934-BA8D-0729-FEBE-700E6E619618}"/>
              </a:ext>
            </a:extLst>
          </p:cNvPr>
          <p:cNvSpPr txBox="1">
            <a:spLocks/>
          </p:cNvSpPr>
          <p:nvPr/>
        </p:nvSpPr>
        <p:spPr bwMode="auto">
          <a:xfrm>
            <a:off x="101600" y="146050"/>
            <a:ext cx="12090400" cy="6711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300"/>
              </a:lnSpc>
              <a:spcAft>
                <a:spcPts val="1200"/>
              </a:spcAft>
              <a:buClr>
                <a:srgbClr val="FFFFFF"/>
              </a:buClr>
              <a:buNone/>
            </a:pPr>
            <a:endParaRPr lang="en-GB" altLang="en-US" sz="4400" b="1" dirty="0">
              <a:solidFill>
                <a:srgbClr val="FFC000"/>
              </a:solidFill>
            </a:endParaRPr>
          </a:p>
          <a:p>
            <a:pPr>
              <a:lnSpc>
                <a:spcPts val="4300"/>
              </a:lnSpc>
              <a:spcAft>
                <a:spcPts val="1200"/>
              </a:spcAft>
              <a:buClr>
                <a:srgbClr val="FFFFFF"/>
              </a:buClr>
              <a:buNone/>
            </a:pPr>
            <a:r>
              <a:rPr lang="en-GB" altLang="en-US" sz="4400" b="1" dirty="0"/>
              <a:t>What does repentance look like in the Christian life? </a:t>
            </a:r>
          </a:p>
          <a:p>
            <a:pPr marL="457200">
              <a:lnSpc>
                <a:spcPts val="4300"/>
              </a:lnSpc>
              <a:spcAft>
                <a:spcPts val="1200"/>
              </a:spcAft>
              <a:buClr>
                <a:srgbClr val="FFFFFF"/>
              </a:buClr>
              <a:buNone/>
            </a:pPr>
            <a:r>
              <a:rPr lang="en-GB" altLang="en-US" sz="4400" dirty="0"/>
              <a:t>Focus on the kindness of God.</a:t>
            </a:r>
          </a:p>
          <a:p>
            <a:pPr marL="457200">
              <a:lnSpc>
                <a:spcPts val="4300"/>
              </a:lnSpc>
              <a:spcAft>
                <a:spcPts val="1200"/>
              </a:spcAft>
              <a:buClr>
                <a:srgbClr val="FFFFFF"/>
              </a:buClr>
              <a:buNone/>
            </a:pPr>
            <a:endParaRPr lang="en-GB" altLang="en-US" sz="4400" b="1" dirty="0"/>
          </a:p>
          <a:p>
            <a:pPr marL="457200">
              <a:lnSpc>
                <a:spcPts val="4300"/>
              </a:lnSpc>
              <a:spcAft>
                <a:spcPts val="1200"/>
              </a:spcAft>
              <a:buClr>
                <a:srgbClr val="FFFFFF"/>
              </a:buClr>
              <a:buNone/>
            </a:pPr>
            <a:endParaRPr lang="en-GB" altLang="en-US" sz="4400" b="1" dirty="0"/>
          </a:p>
          <a:p>
            <a:pPr marL="0">
              <a:lnSpc>
                <a:spcPts val="4300"/>
              </a:lnSpc>
              <a:spcAft>
                <a:spcPts val="1200"/>
              </a:spcAft>
              <a:buClr>
                <a:srgbClr val="FFFFFF"/>
              </a:buClr>
              <a:buNone/>
            </a:pPr>
            <a:r>
              <a:rPr lang="en-GB" altLang="en-US" sz="4400" b="1" dirty="0"/>
              <a:t>2 Corinthians 7:10 </a:t>
            </a:r>
            <a:r>
              <a:rPr lang="en-GB" altLang="en-US" sz="4400" dirty="0"/>
              <a:t>Godly sorrow brings repentance that </a:t>
            </a:r>
            <a:r>
              <a:rPr lang="en-GB" altLang="en-US" sz="4400" dirty="0">
                <a:solidFill>
                  <a:srgbClr val="FFC000"/>
                </a:solidFill>
              </a:rPr>
              <a:t>leads to salvation</a:t>
            </a:r>
            <a:r>
              <a:rPr lang="en-GB" altLang="en-US" sz="4400" dirty="0"/>
              <a:t> and leaves no regret, but worldly sorrow brings death.</a:t>
            </a:r>
          </a:p>
          <a:p>
            <a:pPr marL="457200">
              <a:lnSpc>
                <a:spcPts val="4300"/>
              </a:lnSpc>
              <a:spcAft>
                <a:spcPts val="1200"/>
              </a:spcAft>
              <a:buClr>
                <a:srgbClr val="FFFFFF"/>
              </a:buClr>
              <a:buNone/>
            </a:pPr>
            <a:endParaRPr lang="en-GB" altLang="en-US" sz="4400" dirty="0"/>
          </a:p>
          <a:p>
            <a:pPr>
              <a:lnSpc>
                <a:spcPts val="4300"/>
              </a:lnSpc>
              <a:spcAft>
                <a:spcPts val="1200"/>
              </a:spcAft>
              <a:buClr>
                <a:srgbClr val="FFFFFF"/>
              </a:buClr>
              <a:buFont typeface="Wingdings 2" panose="05020102010507070707" pitchFamily="18" charset="2"/>
              <a:buNone/>
            </a:pPr>
            <a:endParaRPr lang="en-GB" altLang="en-US" sz="4400" b="1" dirty="0">
              <a:solidFill>
                <a:srgbClr val="FFC000"/>
              </a:solidFill>
            </a:endParaRPr>
          </a:p>
        </p:txBody>
      </p:sp>
      <p:sp>
        <p:nvSpPr>
          <p:cNvPr id="5" name="Text Box 4">
            <a:extLst>
              <a:ext uri="{FF2B5EF4-FFF2-40B4-BE49-F238E27FC236}">
                <a16:creationId xmlns:a16="http://schemas.microsoft.com/office/drawing/2014/main" xmlns="" id="{407926E3-AEC1-4C07-B804-1E16FCE31210}"/>
              </a:ext>
            </a:extLst>
          </p:cNvPr>
          <p:cNvSpPr txBox="1">
            <a:spLocks noChangeArrowheads="1"/>
          </p:cNvSpPr>
          <p:nvPr/>
        </p:nvSpPr>
        <p:spPr bwMode="auto">
          <a:xfrm>
            <a:off x="3601992" y="2444758"/>
            <a:ext cx="4988015" cy="812800"/>
          </a:xfrm>
          <a:prstGeom prst="rect">
            <a:avLst/>
          </a:prstGeom>
          <a:solidFill>
            <a:srgbClr val="00B0F0"/>
          </a:solidFill>
          <a:ln w="47625">
            <a:noFill/>
          </a:ln>
        </p:spPr>
        <p:style>
          <a:lnRef idx="2">
            <a:schemeClr val="accent2"/>
          </a:lnRef>
          <a:fillRef idx="1">
            <a:schemeClr val="lt1"/>
          </a:fillRef>
          <a:effectRef idx="0">
            <a:schemeClr val="accent2"/>
          </a:effectRef>
          <a:fontRef idx="minor">
            <a:schemeClr val="dk1"/>
          </a:fontRef>
        </p:style>
        <p:txBody>
          <a:bodyPr lIns="45720" tIns="137160" rIns="45720"/>
          <a:lstStyle>
            <a:defPPr>
              <a:defRPr lang="en-US"/>
            </a:defPPr>
            <a:lvl1pPr algn="ctr" eaLnBrk="1" hangingPunct="1">
              <a:lnSpc>
                <a:spcPct val="100000"/>
              </a:lnSpc>
              <a:spcAft>
                <a:spcPts val="0"/>
              </a:spcAft>
              <a:defRPr sz="3200" b="1">
                <a:solidFill>
                  <a:prstClr val="black"/>
                </a:solidFill>
              </a:defRPr>
            </a:lvl1pPr>
          </a:lstStyle>
          <a:p>
            <a:pPr>
              <a:lnSpc>
                <a:spcPts val="4500"/>
              </a:lnSpc>
              <a:spcAft>
                <a:spcPts val="1200"/>
              </a:spcAft>
              <a:defRPr/>
            </a:pPr>
            <a:r>
              <a:rPr lang="en-GB" altLang="en-US" sz="4600" dirty="0">
                <a:latin typeface="Arial Narrow" panose="020B0606020202030204" pitchFamily="34" charset="0"/>
              </a:rPr>
              <a:t>Release from regret</a:t>
            </a:r>
          </a:p>
        </p:txBody>
      </p:sp>
      <p:sp>
        <p:nvSpPr>
          <p:cNvPr id="6" name="Text Box 4">
            <a:extLst>
              <a:ext uri="{FF2B5EF4-FFF2-40B4-BE49-F238E27FC236}">
                <a16:creationId xmlns:a16="http://schemas.microsoft.com/office/drawing/2014/main" xmlns="" id="{35679B2C-F180-476F-898A-548ED3986E65}"/>
              </a:ext>
            </a:extLst>
          </p:cNvPr>
          <p:cNvSpPr txBox="1">
            <a:spLocks noChangeArrowheads="1"/>
          </p:cNvSpPr>
          <p:nvPr/>
        </p:nvSpPr>
        <p:spPr bwMode="auto">
          <a:xfrm>
            <a:off x="1339057" y="5602290"/>
            <a:ext cx="9302668" cy="812800"/>
          </a:xfrm>
          <a:prstGeom prst="rect">
            <a:avLst/>
          </a:prstGeom>
          <a:solidFill>
            <a:schemeClr val="tx1">
              <a:lumMod val="85000"/>
            </a:schemeClr>
          </a:solidFill>
          <a:ln w="47625">
            <a:noFill/>
          </a:ln>
        </p:spPr>
        <p:style>
          <a:lnRef idx="2">
            <a:schemeClr val="accent2"/>
          </a:lnRef>
          <a:fillRef idx="1">
            <a:schemeClr val="lt1"/>
          </a:fillRef>
          <a:effectRef idx="0">
            <a:schemeClr val="accent2"/>
          </a:effectRef>
          <a:fontRef idx="minor">
            <a:schemeClr val="dk1"/>
          </a:fontRef>
        </p:style>
        <p:txBody>
          <a:bodyPr lIns="137160" tIns="137160" rIns="45720"/>
          <a:lstStyle>
            <a:defPPr>
              <a:defRPr lang="en-US"/>
            </a:defPPr>
            <a:lvl1pPr algn="ctr" eaLnBrk="1" hangingPunct="1">
              <a:lnSpc>
                <a:spcPct val="100000"/>
              </a:lnSpc>
              <a:spcAft>
                <a:spcPts val="0"/>
              </a:spcAft>
              <a:defRPr sz="3200" b="1">
                <a:solidFill>
                  <a:prstClr val="black"/>
                </a:solidFill>
              </a:defRPr>
            </a:lvl1pPr>
          </a:lstStyle>
          <a:p>
            <a:pPr>
              <a:lnSpc>
                <a:spcPts val="4100"/>
              </a:lnSpc>
              <a:defRPr/>
            </a:pPr>
            <a:r>
              <a:rPr lang="en-GB" altLang="en-US" sz="4400" dirty="0">
                <a:latin typeface="Arial Narrow" panose="020B0606020202030204" pitchFamily="34" charset="0"/>
              </a:rPr>
              <a:t>1 Peter 4:8 </a:t>
            </a:r>
            <a:r>
              <a:rPr lang="en-GB" altLang="en-US" sz="4400" b="0" dirty="0">
                <a:latin typeface="Arial Narrow" panose="020B0606020202030204" pitchFamily="34" charset="0"/>
              </a:rPr>
              <a:t>Love covers a multitude of sins.</a:t>
            </a:r>
            <a:endParaRPr lang="en-US" altLang="en-US" sz="4400" b="0" dirty="0">
              <a:latin typeface="Arial Narrow" panose="020B0606020202030204" pitchFamily="34" charset="0"/>
            </a:endParaRPr>
          </a:p>
        </p:txBody>
      </p:sp>
    </p:spTree>
    <p:extLst>
      <p:ext uri="{BB962C8B-B14F-4D97-AF65-F5344CB8AC3E}">
        <p14:creationId xmlns:p14="http://schemas.microsoft.com/office/powerpoint/2010/main" val="1818689029"/>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xmlns="" id="{C7D27934-BA8D-0729-FEBE-700E6E619618}"/>
              </a:ext>
            </a:extLst>
          </p:cNvPr>
          <p:cNvSpPr txBox="1">
            <a:spLocks/>
          </p:cNvSpPr>
          <p:nvPr/>
        </p:nvSpPr>
        <p:spPr bwMode="auto">
          <a:xfrm>
            <a:off x="101600" y="146050"/>
            <a:ext cx="12090400" cy="6711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300"/>
              </a:lnSpc>
              <a:spcAft>
                <a:spcPts val="1200"/>
              </a:spcAft>
              <a:buClr>
                <a:srgbClr val="FFFFFF"/>
              </a:buClr>
              <a:buNone/>
            </a:pPr>
            <a:endParaRPr lang="en-GB" altLang="en-US" sz="4400" b="1" dirty="0">
              <a:solidFill>
                <a:srgbClr val="FFC000"/>
              </a:solidFill>
            </a:endParaRPr>
          </a:p>
          <a:p>
            <a:pPr>
              <a:lnSpc>
                <a:spcPts val="4300"/>
              </a:lnSpc>
              <a:spcAft>
                <a:spcPts val="1200"/>
              </a:spcAft>
              <a:buClr>
                <a:srgbClr val="FFFFFF"/>
              </a:buClr>
              <a:buNone/>
            </a:pPr>
            <a:r>
              <a:rPr lang="en-GB" altLang="en-US" sz="4400" b="1" dirty="0"/>
              <a:t>What does repentance look like in the Christian life? </a:t>
            </a:r>
          </a:p>
          <a:p>
            <a:pPr marL="457200">
              <a:lnSpc>
                <a:spcPts val="4300"/>
              </a:lnSpc>
              <a:spcAft>
                <a:spcPts val="1200"/>
              </a:spcAft>
              <a:buClr>
                <a:srgbClr val="FFFFFF"/>
              </a:buClr>
              <a:buNone/>
            </a:pPr>
            <a:r>
              <a:rPr lang="en-GB" altLang="en-US" sz="4400" dirty="0"/>
              <a:t>Focus on the kindness of God.</a:t>
            </a:r>
          </a:p>
          <a:p>
            <a:pPr>
              <a:lnSpc>
                <a:spcPts val="4300"/>
              </a:lnSpc>
              <a:spcAft>
                <a:spcPts val="1200"/>
              </a:spcAft>
              <a:buClr>
                <a:srgbClr val="FFFFFF"/>
              </a:buClr>
              <a:buFont typeface="Wingdings 2" panose="05020102010507070707" pitchFamily="18" charset="2"/>
              <a:buNone/>
            </a:pPr>
            <a:endParaRPr lang="en-GB" altLang="en-US" sz="4400" b="1" dirty="0">
              <a:solidFill>
                <a:srgbClr val="FFC000"/>
              </a:solidFill>
            </a:endParaRPr>
          </a:p>
        </p:txBody>
      </p:sp>
      <p:sp>
        <p:nvSpPr>
          <p:cNvPr id="5" name="Text Box 4">
            <a:extLst>
              <a:ext uri="{FF2B5EF4-FFF2-40B4-BE49-F238E27FC236}">
                <a16:creationId xmlns:a16="http://schemas.microsoft.com/office/drawing/2014/main" xmlns="" id="{407926E3-AEC1-4C07-B804-1E16FCE31210}"/>
              </a:ext>
            </a:extLst>
          </p:cNvPr>
          <p:cNvSpPr txBox="1">
            <a:spLocks noChangeArrowheads="1"/>
          </p:cNvSpPr>
          <p:nvPr/>
        </p:nvSpPr>
        <p:spPr bwMode="auto">
          <a:xfrm>
            <a:off x="2444522" y="2444758"/>
            <a:ext cx="7302954" cy="812800"/>
          </a:xfrm>
          <a:prstGeom prst="rect">
            <a:avLst/>
          </a:prstGeom>
          <a:solidFill>
            <a:srgbClr val="00B0F0"/>
          </a:solidFill>
          <a:ln w="47625">
            <a:noFill/>
          </a:ln>
        </p:spPr>
        <p:style>
          <a:lnRef idx="2">
            <a:schemeClr val="accent2"/>
          </a:lnRef>
          <a:fillRef idx="1">
            <a:schemeClr val="lt1"/>
          </a:fillRef>
          <a:effectRef idx="0">
            <a:schemeClr val="accent2"/>
          </a:effectRef>
          <a:fontRef idx="minor">
            <a:schemeClr val="dk1"/>
          </a:fontRef>
        </p:style>
        <p:txBody>
          <a:bodyPr lIns="45720" tIns="137160" rIns="45720"/>
          <a:lstStyle>
            <a:defPPr>
              <a:defRPr lang="en-US"/>
            </a:defPPr>
            <a:lvl1pPr algn="ctr" eaLnBrk="1" hangingPunct="1">
              <a:lnSpc>
                <a:spcPct val="100000"/>
              </a:lnSpc>
              <a:spcAft>
                <a:spcPts val="0"/>
              </a:spcAft>
              <a:defRPr sz="3200" b="1">
                <a:solidFill>
                  <a:prstClr val="black"/>
                </a:solidFill>
              </a:defRPr>
            </a:lvl1pPr>
          </a:lstStyle>
          <a:p>
            <a:pPr>
              <a:lnSpc>
                <a:spcPts val="4500"/>
              </a:lnSpc>
              <a:spcAft>
                <a:spcPts val="1200"/>
              </a:spcAft>
              <a:defRPr/>
            </a:pPr>
            <a:r>
              <a:rPr lang="en-GB" altLang="en-US" sz="4600" dirty="0">
                <a:latin typeface="Arial Narrow" panose="020B0606020202030204" pitchFamily="34" charset="0"/>
              </a:rPr>
              <a:t>An encouragement for others</a:t>
            </a:r>
          </a:p>
        </p:txBody>
      </p:sp>
    </p:spTree>
    <p:extLst>
      <p:ext uri="{BB962C8B-B14F-4D97-AF65-F5344CB8AC3E}">
        <p14:creationId xmlns:p14="http://schemas.microsoft.com/office/powerpoint/2010/main" val="2219477084"/>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xmlns="" id="{C7D27934-BA8D-0729-FEBE-700E6E619618}"/>
              </a:ext>
            </a:extLst>
          </p:cNvPr>
          <p:cNvSpPr txBox="1">
            <a:spLocks/>
          </p:cNvSpPr>
          <p:nvPr/>
        </p:nvSpPr>
        <p:spPr bwMode="auto">
          <a:xfrm>
            <a:off x="101600" y="146050"/>
            <a:ext cx="11847513" cy="6711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300"/>
              </a:lnSpc>
              <a:spcAft>
                <a:spcPts val="1200"/>
              </a:spcAft>
              <a:buClr>
                <a:srgbClr val="FFFFFF"/>
              </a:buClr>
              <a:buFont typeface="Wingdings 2" panose="05020102010507070707" pitchFamily="18" charset="2"/>
              <a:buNone/>
            </a:pPr>
            <a:endParaRPr lang="en-GB" altLang="en-US" sz="4400" b="1" dirty="0"/>
          </a:p>
          <a:p>
            <a:pPr>
              <a:lnSpc>
                <a:spcPts val="4300"/>
              </a:lnSpc>
              <a:spcAft>
                <a:spcPts val="1200"/>
              </a:spcAft>
              <a:buClr>
                <a:srgbClr val="FFFFFF"/>
              </a:buClr>
              <a:buNone/>
            </a:pPr>
            <a:r>
              <a:rPr lang="en-GB" altLang="en-US" sz="4400" b="1" dirty="0"/>
              <a:t>2 Corinthians 2:13 </a:t>
            </a:r>
            <a:r>
              <a:rPr lang="en-GB" altLang="en-US" sz="4400" dirty="0"/>
              <a:t>I still had no peace of mind, because I did not find my brother Titus there. So I said goodbye to them and went on to Macedonia…</a:t>
            </a:r>
          </a:p>
        </p:txBody>
      </p:sp>
      <p:sp>
        <p:nvSpPr>
          <p:cNvPr id="3" name="Text Box 4">
            <a:extLst>
              <a:ext uri="{FF2B5EF4-FFF2-40B4-BE49-F238E27FC236}">
                <a16:creationId xmlns:a16="http://schemas.microsoft.com/office/drawing/2014/main" xmlns="" id="{265F9A9D-50FC-4FB1-BAFF-D492CE5ECDFE}"/>
              </a:ext>
            </a:extLst>
          </p:cNvPr>
          <p:cNvSpPr txBox="1">
            <a:spLocks noChangeArrowheads="1"/>
          </p:cNvSpPr>
          <p:nvPr/>
        </p:nvSpPr>
        <p:spPr bwMode="auto">
          <a:xfrm>
            <a:off x="4641772" y="2659062"/>
            <a:ext cx="6480333" cy="1512105"/>
          </a:xfrm>
          <a:prstGeom prst="rect">
            <a:avLst/>
          </a:prstGeom>
          <a:solidFill>
            <a:srgbClr val="00B0F0"/>
          </a:solidFill>
          <a:ln w="47625">
            <a:noFill/>
          </a:ln>
        </p:spPr>
        <p:style>
          <a:lnRef idx="2">
            <a:schemeClr val="accent2"/>
          </a:lnRef>
          <a:fillRef idx="1">
            <a:schemeClr val="lt1"/>
          </a:fillRef>
          <a:effectRef idx="0">
            <a:schemeClr val="accent2"/>
          </a:effectRef>
          <a:fontRef idx="minor">
            <a:schemeClr val="dk1"/>
          </a:fontRef>
        </p:style>
        <p:txBody>
          <a:bodyPr lIns="45720" tIns="137160" rIns="45720"/>
          <a:lstStyle>
            <a:defPPr>
              <a:defRPr lang="en-US"/>
            </a:defPPr>
            <a:lvl1pPr algn="ctr" eaLnBrk="1" hangingPunct="1">
              <a:lnSpc>
                <a:spcPct val="100000"/>
              </a:lnSpc>
              <a:spcAft>
                <a:spcPts val="0"/>
              </a:spcAft>
              <a:defRPr sz="3200" b="1">
                <a:solidFill>
                  <a:prstClr val="black"/>
                </a:solidFill>
              </a:defRPr>
            </a:lvl1pPr>
          </a:lstStyle>
          <a:p>
            <a:pPr>
              <a:lnSpc>
                <a:spcPts val="4500"/>
              </a:lnSpc>
              <a:spcAft>
                <a:spcPts val="1200"/>
              </a:spcAft>
              <a:defRPr/>
            </a:pPr>
            <a:r>
              <a:rPr lang="en-US" altLang="en-US" sz="4600" dirty="0">
                <a:latin typeface="Arial Narrow" panose="020B0606020202030204" pitchFamily="34" charset="0"/>
              </a:rPr>
              <a:t>Paul’s “Grand Digression”</a:t>
            </a:r>
          </a:p>
          <a:p>
            <a:pPr>
              <a:lnSpc>
                <a:spcPts val="4500"/>
              </a:lnSpc>
              <a:spcAft>
                <a:spcPts val="1200"/>
              </a:spcAft>
              <a:defRPr/>
            </a:pPr>
            <a:r>
              <a:rPr lang="en-GB" altLang="en-US" sz="4600" b="0" dirty="0">
                <a:latin typeface="Arial Narrow" panose="020B0606020202030204" pitchFamily="34" charset="0"/>
              </a:rPr>
              <a:t>2 Corinthians 2</a:t>
            </a:r>
            <a:r>
              <a:rPr lang="en-US" altLang="en-US" sz="4600" b="0" dirty="0">
                <a:latin typeface="Arial Narrow" panose="020B0606020202030204" pitchFamily="34" charset="0"/>
              </a:rPr>
              <a:t>:14 - 7:4</a:t>
            </a:r>
          </a:p>
        </p:txBody>
      </p:sp>
    </p:spTree>
    <p:extLst>
      <p:ext uri="{BB962C8B-B14F-4D97-AF65-F5344CB8AC3E}">
        <p14:creationId xmlns:p14="http://schemas.microsoft.com/office/powerpoint/2010/main" val="2956376877"/>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xmlns="" id="{C7D27934-BA8D-0729-FEBE-700E6E619618}"/>
              </a:ext>
            </a:extLst>
          </p:cNvPr>
          <p:cNvSpPr txBox="1">
            <a:spLocks/>
          </p:cNvSpPr>
          <p:nvPr/>
        </p:nvSpPr>
        <p:spPr bwMode="auto">
          <a:xfrm>
            <a:off x="101600" y="1844040"/>
            <a:ext cx="12090400" cy="35356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300"/>
              </a:lnSpc>
              <a:spcAft>
                <a:spcPts val="1200"/>
              </a:spcAft>
              <a:buClr>
                <a:srgbClr val="FFFFFF"/>
              </a:buClr>
              <a:buNone/>
            </a:pPr>
            <a:endParaRPr lang="en-GB" altLang="en-US" sz="4400" b="1" dirty="0">
              <a:solidFill>
                <a:srgbClr val="FFC000"/>
              </a:solidFill>
            </a:endParaRPr>
          </a:p>
          <a:p>
            <a:pPr algn="ctr">
              <a:lnSpc>
                <a:spcPts val="4300"/>
              </a:lnSpc>
              <a:spcAft>
                <a:spcPts val="2400"/>
              </a:spcAft>
              <a:buClr>
                <a:srgbClr val="FFFFFF"/>
              </a:buClr>
              <a:buNone/>
            </a:pPr>
            <a:r>
              <a:rPr lang="en-GB" altLang="en-US" sz="4400" b="1" dirty="0"/>
              <a:t>Has God put a specific issue on your mind?</a:t>
            </a:r>
            <a:endParaRPr lang="en-GB" altLang="en-US" sz="4400" b="1" dirty="0">
              <a:solidFill>
                <a:srgbClr val="FFC000"/>
              </a:solidFill>
            </a:endParaRPr>
          </a:p>
          <a:p>
            <a:pPr algn="ctr">
              <a:lnSpc>
                <a:spcPts val="4300"/>
              </a:lnSpc>
              <a:spcAft>
                <a:spcPts val="2400"/>
              </a:spcAft>
              <a:buClr>
                <a:srgbClr val="FFFFFF"/>
              </a:buClr>
              <a:buNone/>
            </a:pPr>
            <a:r>
              <a:rPr lang="en-GB" altLang="en-US" sz="4400" b="1" dirty="0"/>
              <a:t>Are you just feeling bad or receiving grace </a:t>
            </a:r>
            <a:br>
              <a:rPr lang="en-GB" altLang="en-US" sz="4400" b="1" dirty="0"/>
            </a:br>
            <a:r>
              <a:rPr lang="en-GB" altLang="en-US" sz="4400" b="1" dirty="0"/>
              <a:t>and agreeing with God?</a:t>
            </a:r>
          </a:p>
        </p:txBody>
      </p:sp>
    </p:spTree>
    <p:extLst>
      <p:ext uri="{BB962C8B-B14F-4D97-AF65-F5344CB8AC3E}">
        <p14:creationId xmlns:p14="http://schemas.microsoft.com/office/powerpoint/2010/main" val="161824940"/>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8434">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xmlns="" id="{C7D27934-BA8D-0729-FEBE-700E6E619618}"/>
              </a:ext>
            </a:extLst>
          </p:cNvPr>
          <p:cNvSpPr txBox="1">
            <a:spLocks/>
          </p:cNvSpPr>
          <p:nvPr/>
        </p:nvSpPr>
        <p:spPr bwMode="auto">
          <a:xfrm>
            <a:off x="101600" y="1082040"/>
            <a:ext cx="12090400" cy="57759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300"/>
              </a:lnSpc>
              <a:spcAft>
                <a:spcPts val="1200"/>
              </a:spcAft>
              <a:buClr>
                <a:srgbClr val="FFFFFF"/>
              </a:buClr>
              <a:buNone/>
            </a:pPr>
            <a:endParaRPr lang="en-GB" altLang="en-US" sz="4400" b="1" dirty="0">
              <a:solidFill>
                <a:srgbClr val="FFC000"/>
              </a:solidFill>
            </a:endParaRPr>
          </a:p>
          <a:p>
            <a:pPr algn="ctr">
              <a:lnSpc>
                <a:spcPts val="4300"/>
              </a:lnSpc>
              <a:spcAft>
                <a:spcPts val="2400"/>
              </a:spcAft>
              <a:buClr>
                <a:srgbClr val="FFFFFF"/>
              </a:buClr>
              <a:buNone/>
            </a:pPr>
            <a:r>
              <a:rPr lang="en-GB" altLang="en-US" sz="4400" b="1" dirty="0"/>
              <a:t>What would it have been like to be </a:t>
            </a:r>
            <a:br>
              <a:rPr lang="en-GB" altLang="en-US" sz="4400" b="1" dirty="0"/>
            </a:br>
            <a:r>
              <a:rPr lang="en-GB" altLang="en-US" sz="4400" b="1" dirty="0"/>
              <a:t>Titus delivering Paul’s rebuke-filled letter?</a:t>
            </a:r>
          </a:p>
          <a:p>
            <a:pPr algn="ctr">
              <a:lnSpc>
                <a:spcPts val="4300"/>
              </a:lnSpc>
              <a:spcAft>
                <a:spcPts val="2400"/>
              </a:spcAft>
              <a:buClr>
                <a:srgbClr val="FFFFFF"/>
              </a:buClr>
              <a:buNone/>
            </a:pPr>
            <a:r>
              <a:rPr lang="en-GB" altLang="en-US" sz="4400" b="1" dirty="0"/>
              <a:t>How is his situation similar to ours?</a:t>
            </a:r>
          </a:p>
          <a:p>
            <a:pPr algn="ctr">
              <a:lnSpc>
                <a:spcPts val="4300"/>
              </a:lnSpc>
              <a:spcAft>
                <a:spcPts val="2400"/>
              </a:spcAft>
              <a:buClr>
                <a:srgbClr val="FFFFFF"/>
              </a:buClr>
              <a:buNone/>
            </a:pPr>
            <a:r>
              <a:rPr lang="en-GB" altLang="en-US" sz="4400" b="1" dirty="0"/>
              <a:t>What would have happened if Titus became </a:t>
            </a:r>
            <a:br>
              <a:rPr lang="en-GB" altLang="en-US" sz="4400" b="1" dirty="0"/>
            </a:br>
            <a:r>
              <a:rPr lang="en-GB" altLang="en-US" sz="4400" b="1" dirty="0"/>
              <a:t>ego-involved in the Corinthian’s reaction?</a:t>
            </a:r>
          </a:p>
        </p:txBody>
      </p:sp>
    </p:spTree>
    <p:extLst>
      <p:ext uri="{BB962C8B-B14F-4D97-AF65-F5344CB8AC3E}">
        <p14:creationId xmlns:p14="http://schemas.microsoft.com/office/powerpoint/2010/main" val="1330543267"/>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xmlns="" id="{C7D27934-BA8D-0729-FEBE-700E6E619618}"/>
              </a:ext>
            </a:extLst>
          </p:cNvPr>
          <p:cNvSpPr txBox="1">
            <a:spLocks/>
          </p:cNvSpPr>
          <p:nvPr/>
        </p:nvSpPr>
        <p:spPr bwMode="auto">
          <a:xfrm>
            <a:off x="101600" y="146050"/>
            <a:ext cx="11847513" cy="6711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300"/>
              </a:lnSpc>
              <a:spcAft>
                <a:spcPts val="1200"/>
              </a:spcAft>
              <a:buClr>
                <a:srgbClr val="FFFFFF"/>
              </a:buClr>
              <a:buFont typeface="Wingdings 2" panose="05020102010507070707" pitchFamily="18" charset="2"/>
              <a:buNone/>
            </a:pPr>
            <a:endParaRPr lang="en-GB" altLang="en-US" sz="4400" b="1" dirty="0"/>
          </a:p>
          <a:p>
            <a:pPr>
              <a:lnSpc>
                <a:spcPts val="4300"/>
              </a:lnSpc>
              <a:spcAft>
                <a:spcPts val="1200"/>
              </a:spcAft>
              <a:buClr>
                <a:srgbClr val="FFFFFF"/>
              </a:buClr>
              <a:buNone/>
            </a:pPr>
            <a:r>
              <a:rPr lang="en-GB" altLang="en-US" sz="4400" b="1" dirty="0"/>
              <a:t>2 Corinthians 7:5 </a:t>
            </a:r>
            <a:r>
              <a:rPr lang="en-GB" altLang="en-US" sz="4400" dirty="0"/>
              <a:t>For when we came into Macedonia, we had no rest, but we were harassed at every turn: conflicts on the outside, fears within.</a:t>
            </a:r>
          </a:p>
        </p:txBody>
      </p:sp>
    </p:spTree>
    <p:extLst>
      <p:ext uri="{BB962C8B-B14F-4D97-AF65-F5344CB8AC3E}">
        <p14:creationId xmlns:p14="http://schemas.microsoft.com/office/powerpoint/2010/main" val="465271672"/>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xmlns="" id="{C7D27934-BA8D-0729-FEBE-700E6E619618}"/>
              </a:ext>
            </a:extLst>
          </p:cNvPr>
          <p:cNvSpPr txBox="1">
            <a:spLocks/>
          </p:cNvSpPr>
          <p:nvPr/>
        </p:nvSpPr>
        <p:spPr bwMode="auto">
          <a:xfrm>
            <a:off x="101600" y="146050"/>
            <a:ext cx="11847513" cy="6711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300"/>
              </a:lnSpc>
              <a:spcAft>
                <a:spcPts val="1200"/>
              </a:spcAft>
              <a:buClr>
                <a:srgbClr val="FFFFFF"/>
              </a:buClr>
              <a:buFont typeface="Wingdings 2" panose="05020102010507070707" pitchFamily="18" charset="2"/>
              <a:buNone/>
            </a:pPr>
            <a:endParaRPr lang="en-GB" altLang="en-US" sz="4400" b="1" dirty="0"/>
          </a:p>
          <a:p>
            <a:pPr>
              <a:lnSpc>
                <a:spcPts val="4300"/>
              </a:lnSpc>
              <a:spcAft>
                <a:spcPts val="1200"/>
              </a:spcAft>
              <a:buClr>
                <a:srgbClr val="FFFFFF"/>
              </a:buClr>
              <a:buNone/>
            </a:pPr>
            <a:r>
              <a:rPr lang="en-GB" altLang="en-US" sz="4400" b="1" dirty="0"/>
              <a:t>2 Corinthians 7:6 </a:t>
            </a:r>
            <a:r>
              <a:rPr lang="en-GB" altLang="en-US" sz="4400" dirty="0"/>
              <a:t>But God, who comforts the depressed, comforted us by the coming of Titus.</a:t>
            </a:r>
          </a:p>
        </p:txBody>
      </p:sp>
    </p:spTree>
    <p:extLst>
      <p:ext uri="{BB962C8B-B14F-4D97-AF65-F5344CB8AC3E}">
        <p14:creationId xmlns:p14="http://schemas.microsoft.com/office/powerpoint/2010/main" val="4193240091"/>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xmlns="" id="{C7D27934-BA8D-0729-FEBE-700E6E619618}"/>
              </a:ext>
            </a:extLst>
          </p:cNvPr>
          <p:cNvSpPr txBox="1">
            <a:spLocks/>
          </p:cNvSpPr>
          <p:nvPr/>
        </p:nvSpPr>
        <p:spPr bwMode="auto">
          <a:xfrm>
            <a:off x="101600" y="146050"/>
            <a:ext cx="11847513" cy="6711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300"/>
              </a:lnSpc>
              <a:spcAft>
                <a:spcPts val="1200"/>
              </a:spcAft>
              <a:buClr>
                <a:srgbClr val="FFFFFF"/>
              </a:buClr>
              <a:buFont typeface="Wingdings 2" panose="05020102010507070707" pitchFamily="18" charset="2"/>
              <a:buNone/>
            </a:pPr>
            <a:endParaRPr lang="en-GB" altLang="en-US" sz="4400" b="1" dirty="0"/>
          </a:p>
          <a:p>
            <a:pPr>
              <a:lnSpc>
                <a:spcPts val="4300"/>
              </a:lnSpc>
              <a:spcAft>
                <a:spcPts val="1200"/>
              </a:spcAft>
              <a:buClr>
                <a:srgbClr val="FFFFFF"/>
              </a:buClr>
              <a:buNone/>
            </a:pPr>
            <a:r>
              <a:rPr lang="en-GB" altLang="en-US" sz="4400" b="1" dirty="0"/>
              <a:t>2 Corinthians 7:7 </a:t>
            </a:r>
            <a:r>
              <a:rPr lang="en-GB" altLang="en-US" sz="4400" dirty="0"/>
              <a:t>He told us about your longing for me, your deep sorrow, your ardent concern for me, so that my joy was greater than ever.</a:t>
            </a:r>
          </a:p>
        </p:txBody>
      </p:sp>
    </p:spTree>
    <p:extLst>
      <p:ext uri="{BB962C8B-B14F-4D97-AF65-F5344CB8AC3E}">
        <p14:creationId xmlns:p14="http://schemas.microsoft.com/office/powerpoint/2010/main" val="981395700"/>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xmlns="" id="{C7D27934-BA8D-0729-FEBE-700E6E619618}"/>
              </a:ext>
            </a:extLst>
          </p:cNvPr>
          <p:cNvSpPr txBox="1">
            <a:spLocks/>
          </p:cNvSpPr>
          <p:nvPr/>
        </p:nvSpPr>
        <p:spPr bwMode="auto">
          <a:xfrm>
            <a:off x="101600" y="146050"/>
            <a:ext cx="11847513" cy="6711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300"/>
              </a:lnSpc>
              <a:spcAft>
                <a:spcPts val="1200"/>
              </a:spcAft>
              <a:buClr>
                <a:srgbClr val="FFFFFF"/>
              </a:buClr>
              <a:buFont typeface="Wingdings 2" panose="05020102010507070707" pitchFamily="18" charset="2"/>
              <a:buNone/>
            </a:pPr>
            <a:endParaRPr lang="en-GB" altLang="en-US" sz="4400" b="1" dirty="0"/>
          </a:p>
          <a:p>
            <a:pPr>
              <a:lnSpc>
                <a:spcPts val="4300"/>
              </a:lnSpc>
              <a:spcAft>
                <a:spcPts val="1200"/>
              </a:spcAft>
              <a:buClr>
                <a:srgbClr val="FFFFFF"/>
              </a:buClr>
              <a:buNone/>
            </a:pPr>
            <a:r>
              <a:rPr lang="en-GB" altLang="en-US" sz="4400" b="1" dirty="0"/>
              <a:t>2 Corinthians 7:11 </a:t>
            </a:r>
            <a:r>
              <a:rPr lang="en-GB" altLang="en-US" sz="4400" dirty="0"/>
              <a:t>See what this godly sorrow has produced in you: what earnestness, what eagerness to clear yourselves, what indignation, what alarm, what longing, what concern, what readiness to see justice done. At every point you have proved yourselves to be innocent in this matter.</a:t>
            </a:r>
          </a:p>
        </p:txBody>
      </p:sp>
    </p:spTree>
    <p:extLst>
      <p:ext uri="{BB962C8B-B14F-4D97-AF65-F5344CB8AC3E}">
        <p14:creationId xmlns:p14="http://schemas.microsoft.com/office/powerpoint/2010/main" val="3384212137"/>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xmlns="" id="{C7D27934-BA8D-0729-FEBE-700E6E619618}"/>
              </a:ext>
            </a:extLst>
          </p:cNvPr>
          <p:cNvSpPr txBox="1">
            <a:spLocks/>
          </p:cNvSpPr>
          <p:nvPr/>
        </p:nvSpPr>
        <p:spPr bwMode="auto">
          <a:xfrm>
            <a:off x="101600" y="146050"/>
            <a:ext cx="11847513" cy="6711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5">
              <a:buClr>
                <a:schemeClr val="tx1"/>
              </a:buClr>
              <a:buSzPct val="80000"/>
              <a:buFont typeface="Wingdings 2" panose="05020102010507070707" pitchFamily="18" charset="2"/>
              <a:buChar char=""/>
              <a:defRPr sz="3400">
                <a:solidFill>
                  <a:schemeClr val="tx1"/>
                </a:solidFill>
                <a:latin typeface="Arial Narrow" panose="020B0606020202030204" pitchFamily="34" charset="0"/>
              </a:defRPr>
            </a:lvl1pPr>
            <a:lvl2pPr marL="722313" indent="-273050">
              <a:buClr>
                <a:schemeClr val="tx1"/>
              </a:buClr>
              <a:buSzPct val="90000"/>
              <a:buFont typeface="Wingdings 2" panose="05020102010507070707" pitchFamily="18" charset="2"/>
              <a:buChar char=""/>
              <a:defRPr sz="3400">
                <a:solidFill>
                  <a:schemeClr val="tx1"/>
                </a:solidFill>
                <a:latin typeface="Arial Narrow" panose="020B0606020202030204" pitchFamily="34" charset="0"/>
              </a:defRPr>
            </a:lvl2pPr>
            <a:lvl3pPr marL="1004888" indent="-255588">
              <a:buClr>
                <a:schemeClr val="tx1"/>
              </a:buClr>
              <a:buSzPct val="85000"/>
              <a:buFont typeface="Arial" panose="020B0604020202020204" pitchFamily="34" charset="0"/>
              <a:buChar char="○"/>
              <a:defRPr sz="3200">
                <a:solidFill>
                  <a:schemeClr val="tx1"/>
                </a:solidFill>
                <a:latin typeface="Arial Narrow" panose="020B0606020202030204" pitchFamily="34" charset="0"/>
              </a:defRPr>
            </a:lvl3pPr>
            <a:lvl4pPr marL="1279525" indent="-236538">
              <a:buClr>
                <a:schemeClr val="tx1"/>
              </a:buClr>
              <a:buSzPct val="90000"/>
              <a:buFont typeface="Wingdings 2" panose="05020102010507070707" pitchFamily="18" charset="2"/>
              <a:buChar char=""/>
              <a:defRPr sz="3200">
                <a:solidFill>
                  <a:schemeClr val="tx1"/>
                </a:solidFill>
                <a:latin typeface="Arial Narrow" panose="020B0606020202030204" pitchFamily="34" charset="0"/>
              </a:defRPr>
            </a:lvl4pPr>
            <a:lvl5pPr marL="1489075" indent="-182563">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5pPr>
            <a:lvl6pPr marL="19462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6pPr>
            <a:lvl7pPr marL="24034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7pPr>
            <a:lvl8pPr marL="28606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8pPr>
            <a:lvl9pPr marL="3317875" indent="-182563" eaLnBrk="0" fontAlgn="base" hangingPunct="0">
              <a:spcBef>
                <a:spcPct val="0"/>
              </a:spcBef>
              <a:spcAft>
                <a:spcPct val="0"/>
              </a:spcAft>
              <a:buClr>
                <a:schemeClr val="tx1"/>
              </a:buClr>
              <a:buSzPct val="100000"/>
              <a:buFont typeface="Arial" panose="020B0604020202020204" pitchFamily="34" charset="0"/>
              <a:buChar char="-"/>
              <a:defRPr sz="3000">
                <a:solidFill>
                  <a:schemeClr val="tx1"/>
                </a:solidFill>
                <a:latin typeface="Arial Narrow" panose="020B0606020202030204" pitchFamily="34" charset="0"/>
              </a:defRPr>
            </a:lvl9pPr>
          </a:lstStyle>
          <a:p>
            <a:pPr>
              <a:lnSpc>
                <a:spcPts val="4300"/>
              </a:lnSpc>
              <a:spcAft>
                <a:spcPts val="1200"/>
              </a:spcAft>
              <a:buClr>
                <a:srgbClr val="FFFFFF"/>
              </a:buClr>
              <a:buFont typeface="Wingdings 2" panose="05020102010507070707" pitchFamily="18" charset="2"/>
              <a:buNone/>
            </a:pPr>
            <a:endParaRPr lang="en-GB" altLang="en-US" sz="4400" b="1" dirty="0"/>
          </a:p>
          <a:p>
            <a:pPr>
              <a:lnSpc>
                <a:spcPts val="4300"/>
              </a:lnSpc>
              <a:spcAft>
                <a:spcPts val="1200"/>
              </a:spcAft>
              <a:buClr>
                <a:srgbClr val="FFFFFF"/>
              </a:buClr>
              <a:buNone/>
            </a:pPr>
            <a:r>
              <a:rPr lang="en-GB" altLang="en-US" sz="4400" b="1" dirty="0"/>
              <a:t>2 Corinthians 7:11 </a:t>
            </a:r>
            <a:r>
              <a:rPr lang="en-GB" altLang="en-US" sz="4400" dirty="0"/>
              <a:t>See what this godly sorrow has produced in you: what </a:t>
            </a:r>
            <a:r>
              <a:rPr lang="en-GB" altLang="en-US" sz="4400" dirty="0">
                <a:solidFill>
                  <a:srgbClr val="FFC000"/>
                </a:solidFill>
              </a:rPr>
              <a:t>earnestness</a:t>
            </a:r>
            <a:r>
              <a:rPr lang="en-GB" altLang="en-US" sz="4400" dirty="0"/>
              <a:t>, what eagerness to clear yourselves, what </a:t>
            </a:r>
            <a:r>
              <a:rPr lang="en-GB" altLang="en-US" sz="4400" dirty="0">
                <a:solidFill>
                  <a:srgbClr val="FFC000"/>
                </a:solidFill>
              </a:rPr>
              <a:t>indignation</a:t>
            </a:r>
            <a:r>
              <a:rPr lang="en-GB" altLang="en-US" sz="4400" dirty="0"/>
              <a:t>, what alarm, what longing, what concern, what </a:t>
            </a:r>
            <a:r>
              <a:rPr lang="en-GB" altLang="en-US" sz="4400" dirty="0">
                <a:solidFill>
                  <a:srgbClr val="FFC000"/>
                </a:solidFill>
              </a:rPr>
              <a:t>readiness to see justice done</a:t>
            </a:r>
            <a:r>
              <a:rPr lang="en-GB" altLang="en-US" sz="4400" dirty="0"/>
              <a:t>. At every point you have proved yourselves to be innocent in this matter.</a:t>
            </a:r>
          </a:p>
        </p:txBody>
      </p:sp>
    </p:spTree>
    <p:extLst>
      <p:ext uri="{BB962C8B-B14F-4D97-AF65-F5344CB8AC3E}">
        <p14:creationId xmlns:p14="http://schemas.microsoft.com/office/powerpoint/2010/main" val="3881489367"/>
      </p:ext>
    </p:extLst>
  </p:cSld>
  <p:clrMapOvr>
    <a:masterClrMapping/>
  </p:clrMapOvr>
  <p:transition/>
</p:sld>
</file>

<file path=ppt/theme/theme1.xml><?xml version="1.0" encoding="utf-8"?>
<a:theme xmlns:a="http://schemas.openxmlformats.org/drawingml/2006/main" name="Technic">
  <a:themeElements>
    <a:clrScheme name="Technic">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Technic">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Technic">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1555</Words>
  <Application>Microsoft Office PowerPoint</Application>
  <PresentationFormat>Widescreen</PresentationFormat>
  <Paragraphs>236</Paragraphs>
  <Slides>41</Slides>
  <Notes>40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41</vt:i4>
      </vt:variant>
    </vt:vector>
  </HeadingPairs>
  <TitlesOfParts>
    <vt:vector size="47" baseType="lpstr">
      <vt:lpstr>Arial</vt:lpstr>
      <vt:lpstr>Arial Narrow</vt:lpstr>
      <vt:lpstr>Calibri</vt:lpstr>
      <vt:lpstr>Franklin Gothic Book</vt:lpstr>
      <vt:lpstr>Wingdings 2</vt:lpstr>
      <vt:lpstr>Technic</vt:lpstr>
      <vt:lpstr>2 Corinthians 7:5-16</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2022-09-26T18:29:46Z</dcterms:created>
  <dcterms:modified xsi:type="dcterms:W3CDTF">2022-09-26T18:29:56Z</dcterms:modified>
</cp:coreProperties>
</file>