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0" r:id="rId1"/>
  </p:sldMasterIdLst>
  <p:sldIdLst>
    <p:sldId id="256" r:id="rId2"/>
    <p:sldId id="286" r:id="rId3"/>
    <p:sldId id="287" r:id="rId4"/>
    <p:sldId id="288" r:id="rId5"/>
    <p:sldId id="306" r:id="rId6"/>
    <p:sldId id="289" r:id="rId7"/>
    <p:sldId id="293" r:id="rId8"/>
    <p:sldId id="290" r:id="rId9"/>
    <p:sldId id="307" r:id="rId10"/>
    <p:sldId id="291" r:id="rId11"/>
    <p:sldId id="292" r:id="rId12"/>
    <p:sldId id="295" r:id="rId13"/>
    <p:sldId id="308" r:id="rId14"/>
    <p:sldId id="296" r:id="rId15"/>
    <p:sldId id="297" r:id="rId16"/>
    <p:sldId id="300" r:id="rId17"/>
    <p:sldId id="301" r:id="rId18"/>
    <p:sldId id="302" r:id="rId19"/>
    <p:sldId id="303" r:id="rId20"/>
    <p:sldId id="304" r:id="rId21"/>
    <p:sldId id="30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508" autoAdjust="0"/>
    <p:restoredTop sz="94660"/>
  </p:normalViewPr>
  <p:slideViewPr>
    <p:cSldViewPr snapToGrid="0">
      <p:cViewPr varScale="1">
        <p:scale>
          <a:sx n="66" d="100"/>
          <a:sy n="66" d="100"/>
        </p:scale>
        <p:origin x="72" y="4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ormacP" userId="0fb0a698-7f38-4e68-86ef-52b3682d14e1" providerId="ADAL" clId="{47A6E4F6-F862-4D2C-8888-7105274FEB44}"/>
    <pc:docChg chg="undo custSel addSld delSld modSld sldOrd">
      <pc:chgData name="McCormacP" userId="0fb0a698-7f38-4e68-86ef-52b3682d14e1" providerId="ADAL" clId="{47A6E4F6-F862-4D2C-8888-7105274FEB44}" dt="2023-08-17T12:26:18.315" v="5731" actId="20577"/>
      <pc:docMkLst>
        <pc:docMk/>
      </pc:docMkLst>
      <pc:sldChg chg="modSp">
        <pc:chgData name="McCormacP" userId="0fb0a698-7f38-4e68-86ef-52b3682d14e1" providerId="ADAL" clId="{47A6E4F6-F862-4D2C-8888-7105274FEB44}" dt="2023-08-16T16:26:47.267" v="2008" actId="6549"/>
        <pc:sldMkLst>
          <pc:docMk/>
          <pc:sldMk cId="3878489857" sldId="256"/>
        </pc:sldMkLst>
        <pc:spChg chg="mod">
          <ac:chgData name="McCormacP" userId="0fb0a698-7f38-4e68-86ef-52b3682d14e1" providerId="ADAL" clId="{47A6E4F6-F862-4D2C-8888-7105274FEB44}" dt="2023-08-16T16:26:47.267" v="2008" actId="6549"/>
          <ac:spMkLst>
            <pc:docMk/>
            <pc:sldMk cId="3878489857" sldId="256"/>
            <ac:spMk id="2" creationId="{AEF90E10-4EF2-4ADF-8F81-9FB1B127D9FF}"/>
          </ac:spMkLst>
        </pc:spChg>
        <pc:spChg chg="mod">
          <ac:chgData name="McCormacP" userId="0fb0a698-7f38-4e68-86ef-52b3682d14e1" providerId="ADAL" clId="{47A6E4F6-F862-4D2C-8888-7105274FEB44}" dt="2023-08-15T16:29:28.223" v="14" actId="20577"/>
          <ac:spMkLst>
            <pc:docMk/>
            <pc:sldMk cId="3878489857" sldId="256"/>
            <ac:spMk id="3" creationId="{E9861AFC-F4FF-467C-B94D-46F1161BAC12}"/>
          </ac:spMkLst>
        </pc:spChg>
      </pc:sldChg>
      <pc:sldChg chg="add del">
        <pc:chgData name="McCormacP" userId="0fb0a698-7f38-4e68-86ef-52b3682d14e1" providerId="ADAL" clId="{47A6E4F6-F862-4D2C-8888-7105274FEB44}" dt="2023-08-15T16:30:11.084" v="87" actId="2696"/>
        <pc:sldMkLst>
          <pc:docMk/>
          <pc:sldMk cId="0" sldId="258"/>
        </pc:sldMkLst>
      </pc:sldChg>
      <pc:sldChg chg="modSp add del modAnim">
        <pc:chgData name="McCormacP" userId="0fb0a698-7f38-4e68-86ef-52b3682d14e1" providerId="ADAL" clId="{47A6E4F6-F862-4D2C-8888-7105274FEB44}" dt="2023-08-17T12:26:18.315" v="5731" actId="20577"/>
        <pc:sldMkLst>
          <pc:docMk/>
          <pc:sldMk cId="2709893269" sldId="286"/>
        </pc:sldMkLst>
        <pc:spChg chg="mod">
          <ac:chgData name="McCormacP" userId="0fb0a698-7f38-4e68-86ef-52b3682d14e1" providerId="ADAL" clId="{47A6E4F6-F862-4D2C-8888-7105274FEB44}" dt="2023-08-15T16:29:58.913" v="58" actId="6549"/>
          <ac:spMkLst>
            <pc:docMk/>
            <pc:sldMk cId="2709893269" sldId="286"/>
            <ac:spMk id="4" creationId="{20FCC105-4743-481D-8FBF-4F3E38C32003}"/>
          </ac:spMkLst>
        </pc:spChg>
        <pc:spChg chg="mod">
          <ac:chgData name="McCormacP" userId="0fb0a698-7f38-4e68-86ef-52b3682d14e1" providerId="ADAL" clId="{47A6E4F6-F862-4D2C-8888-7105274FEB44}" dt="2023-08-17T12:26:18.315" v="5731" actId="20577"/>
          <ac:spMkLst>
            <pc:docMk/>
            <pc:sldMk cId="2709893269" sldId="286"/>
            <ac:spMk id="5" creationId="{F877EFC3-1A57-420B-ACE6-7EA6981D18C2}"/>
          </ac:spMkLst>
        </pc:spChg>
      </pc:sldChg>
      <pc:sldChg chg="modSp add">
        <pc:chgData name="McCormacP" userId="0fb0a698-7f38-4e68-86ef-52b3682d14e1" providerId="ADAL" clId="{47A6E4F6-F862-4D2C-8888-7105274FEB44}" dt="2023-08-17T12:25:55.625" v="5724" actId="20577"/>
        <pc:sldMkLst>
          <pc:docMk/>
          <pc:sldMk cId="3383078493" sldId="287"/>
        </pc:sldMkLst>
        <pc:spChg chg="mod">
          <ac:chgData name="McCormacP" userId="0fb0a698-7f38-4e68-86ef-52b3682d14e1" providerId="ADAL" clId="{47A6E4F6-F862-4D2C-8888-7105274FEB44}" dt="2023-08-17T12:25:55.625" v="5724" actId="20577"/>
          <ac:spMkLst>
            <pc:docMk/>
            <pc:sldMk cId="3383078493" sldId="287"/>
            <ac:spMk id="5" creationId="{F877EFC3-1A57-420B-ACE6-7EA6981D18C2}"/>
          </ac:spMkLst>
        </pc:spChg>
      </pc:sldChg>
      <pc:sldChg chg="addSp delSp modSp add modAnim">
        <pc:chgData name="McCormacP" userId="0fb0a698-7f38-4e68-86ef-52b3682d14e1" providerId="ADAL" clId="{47A6E4F6-F862-4D2C-8888-7105274FEB44}" dt="2023-08-16T18:11:22.237" v="5286"/>
        <pc:sldMkLst>
          <pc:docMk/>
          <pc:sldMk cId="3313512154" sldId="288"/>
        </pc:sldMkLst>
        <pc:spChg chg="add mod">
          <ac:chgData name="McCormacP" userId="0fb0a698-7f38-4e68-86ef-52b3682d14e1" providerId="ADAL" clId="{47A6E4F6-F862-4D2C-8888-7105274FEB44}" dt="2023-08-16T18:10:56.572" v="5281" actId="1076"/>
          <ac:spMkLst>
            <pc:docMk/>
            <pc:sldMk cId="3313512154" sldId="288"/>
            <ac:spMk id="2" creationId="{360C89D6-C92B-4196-BCC7-F2EFF783AB70}"/>
          </ac:spMkLst>
        </pc:spChg>
        <pc:spChg chg="mod">
          <ac:chgData name="McCormacP" userId="0fb0a698-7f38-4e68-86ef-52b3682d14e1" providerId="ADAL" clId="{47A6E4F6-F862-4D2C-8888-7105274FEB44}" dt="2023-08-15T16:41:01.653" v="799" actId="1076"/>
          <ac:spMkLst>
            <pc:docMk/>
            <pc:sldMk cId="3313512154" sldId="288"/>
            <ac:spMk id="4" creationId="{20FCC105-4743-481D-8FBF-4F3E38C32003}"/>
          </ac:spMkLst>
        </pc:spChg>
        <pc:spChg chg="mod">
          <ac:chgData name="McCormacP" userId="0fb0a698-7f38-4e68-86ef-52b3682d14e1" providerId="ADAL" clId="{47A6E4F6-F862-4D2C-8888-7105274FEB44}" dt="2023-08-16T18:10:16.850" v="5276" actId="20577"/>
          <ac:spMkLst>
            <pc:docMk/>
            <pc:sldMk cId="3313512154" sldId="288"/>
            <ac:spMk id="5" creationId="{F877EFC3-1A57-420B-ACE6-7EA6981D18C2}"/>
          </ac:spMkLst>
        </pc:spChg>
        <pc:spChg chg="add mod">
          <ac:chgData name="McCormacP" userId="0fb0a698-7f38-4e68-86ef-52b3682d14e1" providerId="ADAL" clId="{47A6E4F6-F862-4D2C-8888-7105274FEB44}" dt="2023-08-16T18:11:11.915" v="5285" actId="14100"/>
          <ac:spMkLst>
            <pc:docMk/>
            <pc:sldMk cId="3313512154" sldId="288"/>
            <ac:spMk id="6" creationId="{F8A6EED5-306B-4B30-9C44-8B33CC81C892}"/>
          </ac:spMkLst>
        </pc:spChg>
        <pc:picChg chg="add del mod">
          <ac:chgData name="McCormacP" userId="0fb0a698-7f38-4e68-86ef-52b3682d14e1" providerId="ADAL" clId="{47A6E4F6-F862-4D2C-8888-7105274FEB44}" dt="2023-08-15T16:41:10.156" v="805"/>
          <ac:picMkLst>
            <pc:docMk/>
            <pc:sldMk cId="3313512154" sldId="288"/>
            <ac:picMk id="3" creationId="{5B838255-40B1-4B78-BDAD-57CF3CB07B7C}"/>
          </ac:picMkLst>
        </pc:picChg>
      </pc:sldChg>
      <pc:sldChg chg="addSp delSp modSp add ord">
        <pc:chgData name="McCormacP" userId="0fb0a698-7f38-4e68-86ef-52b3682d14e1" providerId="ADAL" clId="{47A6E4F6-F862-4D2C-8888-7105274FEB44}" dt="2023-08-16T16:37:58.011" v="2178"/>
        <pc:sldMkLst>
          <pc:docMk/>
          <pc:sldMk cId="2710142019" sldId="289"/>
        </pc:sldMkLst>
        <pc:spChg chg="del mod">
          <ac:chgData name="McCormacP" userId="0fb0a698-7f38-4e68-86ef-52b3682d14e1" providerId="ADAL" clId="{47A6E4F6-F862-4D2C-8888-7105274FEB44}" dt="2023-08-15T16:44:51.171" v="1098" actId="478"/>
          <ac:spMkLst>
            <pc:docMk/>
            <pc:sldMk cId="2710142019" sldId="289"/>
            <ac:spMk id="2" creationId="{360C89D6-C92B-4196-BCC7-F2EFF783AB70}"/>
          </ac:spMkLst>
        </pc:spChg>
        <pc:spChg chg="add mod">
          <ac:chgData name="McCormacP" userId="0fb0a698-7f38-4e68-86ef-52b3682d14e1" providerId="ADAL" clId="{47A6E4F6-F862-4D2C-8888-7105274FEB44}" dt="2023-08-15T16:46:05.794" v="1215" actId="14100"/>
          <ac:spMkLst>
            <pc:docMk/>
            <pc:sldMk cId="2710142019" sldId="289"/>
            <ac:spMk id="3" creationId="{5635EA81-AC70-4C86-AF17-30C2599F2C65}"/>
          </ac:spMkLst>
        </pc:spChg>
        <pc:spChg chg="del">
          <ac:chgData name="McCormacP" userId="0fb0a698-7f38-4e68-86ef-52b3682d14e1" providerId="ADAL" clId="{47A6E4F6-F862-4D2C-8888-7105274FEB44}" dt="2023-08-15T16:44:48.493" v="1096" actId="478"/>
          <ac:spMkLst>
            <pc:docMk/>
            <pc:sldMk cId="2710142019" sldId="289"/>
            <ac:spMk id="6" creationId="{F8A6EED5-306B-4B30-9C44-8B33CC81C892}"/>
          </ac:spMkLst>
        </pc:spChg>
      </pc:sldChg>
      <pc:sldChg chg="addSp delSp modSp add modAnim">
        <pc:chgData name="McCormacP" userId="0fb0a698-7f38-4e68-86ef-52b3682d14e1" providerId="ADAL" clId="{47A6E4F6-F862-4D2C-8888-7105274FEB44}" dt="2023-08-17T12:21:55.824" v="5700" actId="20577"/>
        <pc:sldMkLst>
          <pc:docMk/>
          <pc:sldMk cId="306336109" sldId="290"/>
        </pc:sldMkLst>
        <pc:spChg chg="del">
          <ac:chgData name="McCormacP" userId="0fb0a698-7f38-4e68-86ef-52b3682d14e1" providerId="ADAL" clId="{47A6E4F6-F862-4D2C-8888-7105274FEB44}" dt="2023-08-15T16:46:33.145" v="1218" actId="478"/>
          <ac:spMkLst>
            <pc:docMk/>
            <pc:sldMk cId="306336109" sldId="290"/>
            <ac:spMk id="3" creationId="{5635EA81-AC70-4C86-AF17-30C2599F2C65}"/>
          </ac:spMkLst>
        </pc:spChg>
        <pc:spChg chg="mod">
          <ac:chgData name="McCormacP" userId="0fb0a698-7f38-4e68-86ef-52b3682d14e1" providerId="ADAL" clId="{47A6E4F6-F862-4D2C-8888-7105274FEB44}" dt="2023-08-17T00:33:04.437" v="5501" actId="313"/>
          <ac:spMkLst>
            <pc:docMk/>
            <pc:sldMk cId="306336109" sldId="290"/>
            <ac:spMk id="5" creationId="{F877EFC3-1A57-420B-ACE6-7EA6981D18C2}"/>
          </ac:spMkLst>
        </pc:spChg>
        <pc:spChg chg="add mod">
          <ac:chgData name="McCormacP" userId="0fb0a698-7f38-4e68-86ef-52b3682d14e1" providerId="ADAL" clId="{47A6E4F6-F862-4D2C-8888-7105274FEB44}" dt="2023-08-17T12:21:55.824" v="5700" actId="20577"/>
          <ac:spMkLst>
            <pc:docMk/>
            <pc:sldMk cId="306336109" sldId="290"/>
            <ac:spMk id="6" creationId="{6B407EAB-C048-4474-9CDD-DF75E8E652FF}"/>
          </ac:spMkLst>
        </pc:spChg>
      </pc:sldChg>
      <pc:sldChg chg="addSp delSp modSp add modAnim">
        <pc:chgData name="McCormacP" userId="0fb0a698-7f38-4e68-86ef-52b3682d14e1" providerId="ADAL" clId="{47A6E4F6-F862-4D2C-8888-7105274FEB44}" dt="2023-08-16T18:22:47.094" v="5367" actId="6549"/>
        <pc:sldMkLst>
          <pc:docMk/>
          <pc:sldMk cId="39512341" sldId="291"/>
        </pc:sldMkLst>
        <pc:spChg chg="add mod">
          <ac:chgData name="McCormacP" userId="0fb0a698-7f38-4e68-86ef-52b3682d14e1" providerId="ADAL" clId="{47A6E4F6-F862-4D2C-8888-7105274FEB44}" dt="2023-08-16T16:31:56.847" v="2044" actId="767"/>
          <ac:spMkLst>
            <pc:docMk/>
            <pc:sldMk cId="39512341" sldId="291"/>
            <ac:spMk id="2" creationId="{0C70496D-41A0-4F19-95CF-25398D6E3E1C}"/>
          </ac:spMkLst>
        </pc:spChg>
        <pc:spChg chg="add del mod">
          <ac:chgData name="McCormacP" userId="0fb0a698-7f38-4e68-86ef-52b3682d14e1" providerId="ADAL" clId="{47A6E4F6-F862-4D2C-8888-7105274FEB44}" dt="2023-08-16T18:22:41.866" v="5365" actId="478"/>
          <ac:spMkLst>
            <pc:docMk/>
            <pc:sldMk cId="39512341" sldId="291"/>
            <ac:spMk id="3" creationId="{2C325B71-04D1-480D-A12B-5E194E66699F}"/>
          </ac:spMkLst>
        </pc:spChg>
        <pc:spChg chg="mod">
          <ac:chgData name="McCormacP" userId="0fb0a698-7f38-4e68-86ef-52b3682d14e1" providerId="ADAL" clId="{47A6E4F6-F862-4D2C-8888-7105274FEB44}" dt="2023-08-16T18:22:47.094" v="5367" actId="6549"/>
          <ac:spMkLst>
            <pc:docMk/>
            <pc:sldMk cId="39512341" sldId="291"/>
            <ac:spMk id="5" creationId="{F877EFC3-1A57-420B-ACE6-7EA6981D18C2}"/>
          </ac:spMkLst>
        </pc:spChg>
      </pc:sldChg>
      <pc:sldChg chg="delSp modSp add modAnim">
        <pc:chgData name="McCormacP" userId="0fb0a698-7f38-4e68-86ef-52b3682d14e1" providerId="ADAL" clId="{47A6E4F6-F862-4D2C-8888-7105274FEB44}" dt="2023-08-17T12:22:25.288" v="5702" actId="20577"/>
        <pc:sldMkLst>
          <pc:docMk/>
          <pc:sldMk cId="524852147" sldId="292"/>
        </pc:sldMkLst>
        <pc:spChg chg="del">
          <ac:chgData name="McCormacP" userId="0fb0a698-7f38-4e68-86ef-52b3682d14e1" providerId="ADAL" clId="{47A6E4F6-F862-4D2C-8888-7105274FEB44}" dt="2023-08-16T16:37:06.645" v="2146" actId="478"/>
          <ac:spMkLst>
            <pc:docMk/>
            <pc:sldMk cId="524852147" sldId="292"/>
            <ac:spMk id="3" creationId="{2C325B71-04D1-480D-A12B-5E194E66699F}"/>
          </ac:spMkLst>
        </pc:spChg>
        <pc:spChg chg="mod">
          <ac:chgData name="McCormacP" userId="0fb0a698-7f38-4e68-86ef-52b3682d14e1" providerId="ADAL" clId="{47A6E4F6-F862-4D2C-8888-7105274FEB44}" dt="2023-08-17T12:22:25.288" v="5702" actId="20577"/>
          <ac:spMkLst>
            <pc:docMk/>
            <pc:sldMk cId="524852147" sldId="292"/>
            <ac:spMk id="5" creationId="{F877EFC3-1A57-420B-ACE6-7EA6981D18C2}"/>
          </ac:spMkLst>
        </pc:spChg>
      </pc:sldChg>
      <pc:sldChg chg="delSp modSp add">
        <pc:chgData name="McCormacP" userId="0fb0a698-7f38-4e68-86ef-52b3682d14e1" providerId="ADAL" clId="{47A6E4F6-F862-4D2C-8888-7105274FEB44}" dt="2023-08-16T16:43:38.052" v="2234" actId="6549"/>
        <pc:sldMkLst>
          <pc:docMk/>
          <pc:sldMk cId="1510456807" sldId="293"/>
        </pc:sldMkLst>
        <pc:spChg chg="del">
          <ac:chgData name="McCormacP" userId="0fb0a698-7f38-4e68-86ef-52b3682d14e1" providerId="ADAL" clId="{47A6E4F6-F862-4D2C-8888-7105274FEB44}" dt="2023-08-16T16:38:40.595" v="2190" actId="478"/>
          <ac:spMkLst>
            <pc:docMk/>
            <pc:sldMk cId="1510456807" sldId="293"/>
            <ac:spMk id="3" creationId="{5635EA81-AC70-4C86-AF17-30C2599F2C65}"/>
          </ac:spMkLst>
        </pc:spChg>
        <pc:spChg chg="mod">
          <ac:chgData name="McCormacP" userId="0fb0a698-7f38-4e68-86ef-52b3682d14e1" providerId="ADAL" clId="{47A6E4F6-F862-4D2C-8888-7105274FEB44}" dt="2023-08-16T16:43:38.052" v="2234" actId="6549"/>
          <ac:spMkLst>
            <pc:docMk/>
            <pc:sldMk cId="1510456807" sldId="293"/>
            <ac:spMk id="5" creationId="{F877EFC3-1A57-420B-ACE6-7EA6981D18C2}"/>
          </ac:spMkLst>
        </pc:spChg>
      </pc:sldChg>
      <pc:sldChg chg="addSp delSp modSp add">
        <pc:chgData name="McCormacP" userId="0fb0a698-7f38-4e68-86ef-52b3682d14e1" providerId="ADAL" clId="{47A6E4F6-F862-4D2C-8888-7105274FEB44}" dt="2023-08-16T16:53:22.821" v="2516" actId="6549"/>
        <pc:sldMkLst>
          <pc:docMk/>
          <pc:sldMk cId="676110100" sldId="294"/>
        </pc:sldMkLst>
        <pc:spChg chg="mod">
          <ac:chgData name="McCormacP" userId="0fb0a698-7f38-4e68-86ef-52b3682d14e1" providerId="ADAL" clId="{47A6E4F6-F862-4D2C-8888-7105274FEB44}" dt="2023-08-16T16:53:22.821" v="2516" actId="6549"/>
          <ac:spMkLst>
            <pc:docMk/>
            <pc:sldMk cId="676110100" sldId="294"/>
            <ac:spMk id="4" creationId="{20FCC105-4743-481D-8FBF-4F3E38C32003}"/>
          </ac:spMkLst>
        </pc:spChg>
        <pc:spChg chg="add del mod">
          <ac:chgData name="McCormacP" userId="0fb0a698-7f38-4e68-86ef-52b3682d14e1" providerId="ADAL" clId="{47A6E4F6-F862-4D2C-8888-7105274FEB44}" dt="2023-08-16T16:53:08.465" v="2494" actId="478"/>
          <ac:spMkLst>
            <pc:docMk/>
            <pc:sldMk cId="676110100" sldId="294"/>
            <ac:spMk id="5" creationId="{F877EFC3-1A57-420B-ACE6-7EA6981D18C2}"/>
          </ac:spMkLst>
        </pc:spChg>
        <pc:spChg chg="add del mod">
          <ac:chgData name="McCormacP" userId="0fb0a698-7f38-4e68-86ef-52b3682d14e1" providerId="ADAL" clId="{47A6E4F6-F862-4D2C-8888-7105274FEB44}" dt="2023-08-16T16:53:08.465" v="2494" actId="478"/>
          <ac:spMkLst>
            <pc:docMk/>
            <pc:sldMk cId="676110100" sldId="294"/>
            <ac:spMk id="6" creationId="{01ACE2DD-959F-40B0-A6CE-0CE965944473}"/>
          </ac:spMkLst>
        </pc:spChg>
        <pc:picChg chg="add del mod">
          <ac:chgData name="McCormacP" userId="0fb0a698-7f38-4e68-86ef-52b3682d14e1" providerId="ADAL" clId="{47A6E4F6-F862-4D2C-8888-7105274FEB44}" dt="2023-08-16T16:53:08.465" v="2494" actId="478"/>
          <ac:picMkLst>
            <pc:docMk/>
            <pc:sldMk cId="676110100" sldId="294"/>
            <ac:picMk id="1026" creationId="{F53B67FB-8C58-45C2-8C4D-C206A2D57805}"/>
          </ac:picMkLst>
        </pc:picChg>
      </pc:sldChg>
      <pc:sldChg chg="add del">
        <pc:chgData name="McCormacP" userId="0fb0a698-7f38-4e68-86ef-52b3682d14e1" providerId="ADAL" clId="{47A6E4F6-F862-4D2C-8888-7105274FEB44}" dt="2023-08-16T16:53:57.106" v="2518" actId="2696"/>
        <pc:sldMkLst>
          <pc:docMk/>
          <pc:sldMk cId="952232530" sldId="295"/>
        </pc:sldMkLst>
      </pc:sldChg>
      <pc:sldChg chg="addSp modSp add ord modAnim">
        <pc:chgData name="McCormacP" userId="0fb0a698-7f38-4e68-86ef-52b3682d14e1" providerId="ADAL" clId="{47A6E4F6-F862-4D2C-8888-7105274FEB44}" dt="2023-08-16T18:14:03.169" v="5300"/>
        <pc:sldMkLst>
          <pc:docMk/>
          <pc:sldMk cId="3651663838" sldId="295"/>
        </pc:sldMkLst>
        <pc:spChg chg="add mod">
          <ac:chgData name="McCormacP" userId="0fb0a698-7f38-4e68-86ef-52b3682d14e1" providerId="ADAL" clId="{47A6E4F6-F862-4D2C-8888-7105274FEB44}" dt="2023-08-16T18:13:54.240" v="5299" actId="1076"/>
          <ac:spMkLst>
            <pc:docMk/>
            <pc:sldMk cId="3651663838" sldId="295"/>
            <ac:spMk id="3" creationId="{D6664CBE-69B8-4DB8-AF67-8081DD34ACDA}"/>
          </ac:spMkLst>
        </pc:spChg>
        <pc:spChg chg="mod">
          <ac:chgData name="McCormacP" userId="0fb0a698-7f38-4e68-86ef-52b3682d14e1" providerId="ADAL" clId="{47A6E4F6-F862-4D2C-8888-7105274FEB44}" dt="2023-08-16T16:55:56.169" v="2739" actId="20577"/>
          <ac:spMkLst>
            <pc:docMk/>
            <pc:sldMk cId="3651663838" sldId="295"/>
            <ac:spMk id="5" creationId="{F877EFC3-1A57-420B-ACE6-7EA6981D18C2}"/>
          </ac:spMkLst>
        </pc:spChg>
      </pc:sldChg>
      <pc:sldChg chg="delSp modSp add modAnim">
        <pc:chgData name="McCormacP" userId="0fb0a698-7f38-4e68-86ef-52b3682d14e1" providerId="ADAL" clId="{47A6E4F6-F862-4D2C-8888-7105274FEB44}" dt="2023-08-17T11:30:12.998" v="5568"/>
        <pc:sldMkLst>
          <pc:docMk/>
          <pc:sldMk cId="4109114049" sldId="296"/>
        </pc:sldMkLst>
        <pc:spChg chg="del">
          <ac:chgData name="McCormacP" userId="0fb0a698-7f38-4e68-86ef-52b3682d14e1" providerId="ADAL" clId="{47A6E4F6-F862-4D2C-8888-7105274FEB44}" dt="2023-08-16T16:57:10.212" v="2749" actId="478"/>
          <ac:spMkLst>
            <pc:docMk/>
            <pc:sldMk cId="4109114049" sldId="296"/>
            <ac:spMk id="3" creationId="{D6664CBE-69B8-4DB8-AF67-8081DD34ACDA}"/>
          </ac:spMkLst>
        </pc:spChg>
        <pc:spChg chg="mod">
          <ac:chgData name="McCormacP" userId="0fb0a698-7f38-4e68-86ef-52b3682d14e1" providerId="ADAL" clId="{47A6E4F6-F862-4D2C-8888-7105274FEB44}" dt="2023-08-17T11:29:38.587" v="5566" actId="20577"/>
          <ac:spMkLst>
            <pc:docMk/>
            <pc:sldMk cId="4109114049" sldId="296"/>
            <ac:spMk id="5" creationId="{F877EFC3-1A57-420B-ACE6-7EA6981D18C2}"/>
          </ac:spMkLst>
        </pc:spChg>
      </pc:sldChg>
      <pc:sldChg chg="addSp modSp add modAnim">
        <pc:chgData name="McCormacP" userId="0fb0a698-7f38-4e68-86ef-52b3682d14e1" providerId="ADAL" clId="{47A6E4F6-F862-4D2C-8888-7105274FEB44}" dt="2023-08-17T11:30:54.249" v="5573" actId="1076"/>
        <pc:sldMkLst>
          <pc:docMk/>
          <pc:sldMk cId="2816665781" sldId="297"/>
        </pc:sldMkLst>
        <pc:spChg chg="add mod">
          <ac:chgData name="McCormacP" userId="0fb0a698-7f38-4e68-86ef-52b3682d14e1" providerId="ADAL" clId="{47A6E4F6-F862-4D2C-8888-7105274FEB44}" dt="2023-08-17T11:30:54.249" v="5573" actId="1076"/>
          <ac:spMkLst>
            <pc:docMk/>
            <pc:sldMk cId="2816665781" sldId="297"/>
            <ac:spMk id="3" creationId="{8FF0ED47-860A-4F2C-86BA-1DB35161F820}"/>
          </ac:spMkLst>
        </pc:spChg>
        <pc:spChg chg="mod">
          <ac:chgData name="McCormacP" userId="0fb0a698-7f38-4e68-86ef-52b3682d14e1" providerId="ADAL" clId="{47A6E4F6-F862-4D2C-8888-7105274FEB44}" dt="2023-08-17T11:30:49.044" v="5572" actId="20577"/>
          <ac:spMkLst>
            <pc:docMk/>
            <pc:sldMk cId="2816665781" sldId="297"/>
            <ac:spMk id="5" creationId="{F877EFC3-1A57-420B-ACE6-7EA6981D18C2}"/>
          </ac:spMkLst>
        </pc:spChg>
      </pc:sldChg>
      <pc:sldChg chg="add del">
        <pc:chgData name="McCormacP" userId="0fb0a698-7f38-4e68-86ef-52b3682d14e1" providerId="ADAL" clId="{47A6E4F6-F862-4D2C-8888-7105274FEB44}" dt="2023-08-16T17:49:41.594" v="3766" actId="2696"/>
        <pc:sldMkLst>
          <pc:docMk/>
          <pc:sldMk cId="136161178" sldId="298"/>
        </pc:sldMkLst>
      </pc:sldChg>
      <pc:sldChg chg="addSp delSp modSp add modAnim">
        <pc:chgData name="McCormacP" userId="0fb0a698-7f38-4e68-86ef-52b3682d14e1" providerId="ADAL" clId="{47A6E4F6-F862-4D2C-8888-7105274FEB44}" dt="2023-08-17T12:24:24.090" v="5710" actId="6549"/>
        <pc:sldMkLst>
          <pc:docMk/>
          <pc:sldMk cId="1758793219" sldId="299"/>
        </pc:sldMkLst>
        <pc:spChg chg="del">
          <ac:chgData name="McCormacP" userId="0fb0a698-7f38-4e68-86ef-52b3682d14e1" providerId="ADAL" clId="{47A6E4F6-F862-4D2C-8888-7105274FEB44}" dt="2023-08-16T17:43:49.807" v="3467" actId="478"/>
          <ac:spMkLst>
            <pc:docMk/>
            <pc:sldMk cId="1758793219" sldId="299"/>
            <ac:spMk id="3" creationId="{8FF0ED47-860A-4F2C-86BA-1DB35161F820}"/>
          </ac:spMkLst>
        </pc:spChg>
        <pc:spChg chg="mod">
          <ac:chgData name="McCormacP" userId="0fb0a698-7f38-4e68-86ef-52b3682d14e1" providerId="ADAL" clId="{47A6E4F6-F862-4D2C-8888-7105274FEB44}" dt="2023-08-17T12:24:24.090" v="5710" actId="6549"/>
          <ac:spMkLst>
            <pc:docMk/>
            <pc:sldMk cId="1758793219" sldId="299"/>
            <ac:spMk id="5" creationId="{F877EFC3-1A57-420B-ACE6-7EA6981D18C2}"/>
          </ac:spMkLst>
        </pc:spChg>
        <pc:spChg chg="add del mod">
          <ac:chgData name="McCormacP" userId="0fb0a698-7f38-4e68-86ef-52b3682d14e1" providerId="ADAL" clId="{47A6E4F6-F862-4D2C-8888-7105274FEB44}" dt="2023-08-16T17:47:31.047" v="3747" actId="478"/>
          <ac:spMkLst>
            <pc:docMk/>
            <pc:sldMk cId="1758793219" sldId="299"/>
            <ac:spMk id="6" creationId="{85A0BB46-54D8-4965-A727-703E80A021CD}"/>
          </ac:spMkLst>
        </pc:spChg>
        <pc:spChg chg="add del mod">
          <ac:chgData name="McCormacP" userId="0fb0a698-7f38-4e68-86ef-52b3682d14e1" providerId="ADAL" clId="{47A6E4F6-F862-4D2C-8888-7105274FEB44}" dt="2023-08-16T17:48:11.734" v="3756"/>
          <ac:spMkLst>
            <pc:docMk/>
            <pc:sldMk cId="1758793219" sldId="299"/>
            <ac:spMk id="7" creationId="{DFDD8B2D-F0BC-4509-8F0B-0C263F118868}"/>
          </ac:spMkLst>
        </pc:spChg>
        <pc:spChg chg="add del mod">
          <ac:chgData name="McCormacP" userId="0fb0a698-7f38-4e68-86ef-52b3682d14e1" providerId="ADAL" clId="{47A6E4F6-F862-4D2C-8888-7105274FEB44}" dt="2023-08-16T17:49:30.977" v="3765"/>
          <ac:spMkLst>
            <pc:docMk/>
            <pc:sldMk cId="1758793219" sldId="299"/>
            <ac:spMk id="9" creationId="{72D79335-71C1-4A31-ABF6-524E75C80289}"/>
          </ac:spMkLst>
        </pc:spChg>
        <pc:picChg chg="add del mod">
          <ac:chgData name="McCormacP" userId="0fb0a698-7f38-4e68-86ef-52b3682d14e1" providerId="ADAL" clId="{47A6E4F6-F862-4D2C-8888-7105274FEB44}" dt="2023-08-16T17:48:11.734" v="3754" actId="478"/>
          <ac:picMkLst>
            <pc:docMk/>
            <pc:sldMk cId="1758793219" sldId="299"/>
            <ac:picMk id="8" creationId="{39592FE8-BFF7-4EF4-B72B-628A739644D2}"/>
          </ac:picMkLst>
        </pc:picChg>
        <pc:picChg chg="add del mod">
          <ac:chgData name="McCormacP" userId="0fb0a698-7f38-4e68-86ef-52b3682d14e1" providerId="ADAL" clId="{47A6E4F6-F862-4D2C-8888-7105274FEB44}" dt="2023-08-16T17:50:38.343" v="3776" actId="478"/>
          <ac:picMkLst>
            <pc:docMk/>
            <pc:sldMk cId="1758793219" sldId="299"/>
            <ac:picMk id="10" creationId="{6C5445C5-B2D2-4796-B2D7-68C12F026C75}"/>
          </ac:picMkLst>
        </pc:picChg>
        <pc:picChg chg="add del mod">
          <ac:chgData name="McCormacP" userId="0fb0a698-7f38-4e68-86ef-52b3682d14e1" providerId="ADAL" clId="{47A6E4F6-F862-4D2C-8888-7105274FEB44}" dt="2023-08-16T17:47:31.047" v="3747" actId="478"/>
          <ac:picMkLst>
            <pc:docMk/>
            <pc:sldMk cId="1758793219" sldId="299"/>
            <ac:picMk id="2050" creationId="{6A844F4A-FCC9-4113-AEB9-C6E257F7C382}"/>
          </ac:picMkLst>
        </pc:picChg>
      </pc:sldChg>
      <pc:sldChg chg="addSp delSp modSp add modAnim">
        <pc:chgData name="McCormacP" userId="0fb0a698-7f38-4e68-86ef-52b3682d14e1" providerId="ADAL" clId="{47A6E4F6-F862-4D2C-8888-7105274FEB44}" dt="2023-08-17T12:24:11.358" v="5706" actId="6549"/>
        <pc:sldMkLst>
          <pc:docMk/>
          <pc:sldMk cId="276200731" sldId="300"/>
        </pc:sldMkLst>
        <pc:spChg chg="mod">
          <ac:chgData name="McCormacP" userId="0fb0a698-7f38-4e68-86ef-52b3682d14e1" providerId="ADAL" clId="{47A6E4F6-F862-4D2C-8888-7105274FEB44}" dt="2023-08-17T12:24:11.358" v="5706" actId="6549"/>
          <ac:spMkLst>
            <pc:docMk/>
            <pc:sldMk cId="276200731" sldId="300"/>
            <ac:spMk id="5" creationId="{F877EFC3-1A57-420B-ACE6-7EA6981D18C2}"/>
          </ac:spMkLst>
        </pc:spChg>
        <pc:graphicFrameChg chg="add del mod modGraphic">
          <ac:chgData name="McCormacP" userId="0fb0a698-7f38-4e68-86ef-52b3682d14e1" providerId="ADAL" clId="{47A6E4F6-F862-4D2C-8888-7105274FEB44}" dt="2023-08-16T17:49:51.188" v="3771" actId="478"/>
          <ac:graphicFrameMkLst>
            <pc:docMk/>
            <pc:sldMk cId="276200731" sldId="300"/>
            <ac:graphicFrameMk id="6" creationId="{4AA426CB-0E2B-4433-A982-70E7148F0F00}"/>
          </ac:graphicFrameMkLst>
        </pc:graphicFrameChg>
      </pc:sldChg>
      <pc:sldChg chg="delSp modSp add modAnim">
        <pc:chgData name="McCormacP" userId="0fb0a698-7f38-4e68-86ef-52b3682d14e1" providerId="ADAL" clId="{47A6E4F6-F862-4D2C-8888-7105274FEB44}" dt="2023-08-16T18:15:54.156" v="5321"/>
        <pc:sldMkLst>
          <pc:docMk/>
          <pc:sldMk cId="2532252158" sldId="301"/>
        </pc:sldMkLst>
        <pc:spChg chg="mod">
          <ac:chgData name="McCormacP" userId="0fb0a698-7f38-4e68-86ef-52b3682d14e1" providerId="ADAL" clId="{47A6E4F6-F862-4D2C-8888-7105274FEB44}" dt="2023-08-16T17:56:57.792" v="4197" actId="20577"/>
          <ac:spMkLst>
            <pc:docMk/>
            <pc:sldMk cId="2532252158" sldId="301"/>
            <ac:spMk id="5" creationId="{F877EFC3-1A57-420B-ACE6-7EA6981D18C2}"/>
          </ac:spMkLst>
        </pc:spChg>
        <pc:picChg chg="del">
          <ac:chgData name="McCormacP" userId="0fb0a698-7f38-4e68-86ef-52b3682d14e1" providerId="ADAL" clId="{47A6E4F6-F862-4D2C-8888-7105274FEB44}" dt="2023-08-16T17:51:06.624" v="3781" actId="478"/>
          <ac:picMkLst>
            <pc:docMk/>
            <pc:sldMk cId="2532252158" sldId="301"/>
            <ac:picMk id="10" creationId="{6C5445C5-B2D2-4796-B2D7-68C12F026C75}"/>
          </ac:picMkLst>
        </pc:picChg>
      </pc:sldChg>
      <pc:sldChg chg="modSp add modAnim">
        <pc:chgData name="McCormacP" userId="0fb0a698-7f38-4e68-86ef-52b3682d14e1" providerId="ADAL" clId="{47A6E4F6-F862-4D2C-8888-7105274FEB44}" dt="2023-08-16T18:16:14.042" v="5324"/>
        <pc:sldMkLst>
          <pc:docMk/>
          <pc:sldMk cId="3824848099" sldId="302"/>
        </pc:sldMkLst>
        <pc:spChg chg="mod">
          <ac:chgData name="McCormacP" userId="0fb0a698-7f38-4e68-86ef-52b3682d14e1" providerId="ADAL" clId="{47A6E4F6-F862-4D2C-8888-7105274FEB44}" dt="2023-08-16T18:01:17.080" v="4634" actId="20577"/>
          <ac:spMkLst>
            <pc:docMk/>
            <pc:sldMk cId="3824848099" sldId="302"/>
            <ac:spMk id="5" creationId="{F877EFC3-1A57-420B-ACE6-7EA6981D18C2}"/>
          </ac:spMkLst>
        </pc:spChg>
      </pc:sldChg>
      <pc:sldChg chg="addSp delSp modSp add modAnim">
        <pc:chgData name="McCormacP" userId="0fb0a698-7f38-4e68-86ef-52b3682d14e1" providerId="ADAL" clId="{47A6E4F6-F862-4D2C-8888-7105274FEB44}" dt="2023-08-17T11:23:44.182" v="5527" actId="1076"/>
        <pc:sldMkLst>
          <pc:docMk/>
          <pc:sldMk cId="2632704755" sldId="303"/>
        </pc:sldMkLst>
        <pc:spChg chg="add del mod">
          <ac:chgData name="McCormacP" userId="0fb0a698-7f38-4e68-86ef-52b3682d14e1" providerId="ADAL" clId="{47A6E4F6-F862-4D2C-8888-7105274FEB44}" dt="2023-08-16T18:19:16.218" v="5343"/>
          <ac:spMkLst>
            <pc:docMk/>
            <pc:sldMk cId="2632704755" sldId="303"/>
            <ac:spMk id="3" creationId="{F999439C-5796-4BD0-9D0C-3457AAB5729A}"/>
          </ac:spMkLst>
        </pc:spChg>
        <pc:spChg chg="mod">
          <ac:chgData name="McCormacP" userId="0fb0a698-7f38-4e68-86ef-52b3682d14e1" providerId="ADAL" clId="{47A6E4F6-F862-4D2C-8888-7105274FEB44}" dt="2023-08-17T11:23:30.027" v="5525" actId="20577"/>
          <ac:spMkLst>
            <pc:docMk/>
            <pc:sldMk cId="2632704755" sldId="303"/>
            <ac:spMk id="5" creationId="{F877EFC3-1A57-420B-ACE6-7EA6981D18C2}"/>
          </ac:spMkLst>
        </pc:spChg>
        <pc:picChg chg="add mod">
          <ac:chgData name="McCormacP" userId="0fb0a698-7f38-4e68-86ef-52b3682d14e1" providerId="ADAL" clId="{47A6E4F6-F862-4D2C-8888-7105274FEB44}" dt="2023-08-17T11:23:44.182" v="5527" actId="1076"/>
          <ac:picMkLst>
            <pc:docMk/>
            <pc:sldMk cId="2632704755" sldId="303"/>
            <ac:picMk id="6" creationId="{A1E8A443-2D81-40EA-AEEE-F071EDEF72A2}"/>
          </ac:picMkLst>
        </pc:picChg>
      </pc:sldChg>
      <pc:sldChg chg="modSp add modAnim">
        <pc:chgData name="McCormacP" userId="0fb0a698-7f38-4e68-86ef-52b3682d14e1" providerId="ADAL" clId="{47A6E4F6-F862-4D2C-8888-7105274FEB44}" dt="2023-08-17T11:35:44.266" v="5676" actId="6549"/>
        <pc:sldMkLst>
          <pc:docMk/>
          <pc:sldMk cId="1669400784" sldId="304"/>
        </pc:sldMkLst>
        <pc:spChg chg="mod">
          <ac:chgData name="McCormacP" userId="0fb0a698-7f38-4e68-86ef-52b3682d14e1" providerId="ADAL" clId="{47A6E4F6-F862-4D2C-8888-7105274FEB44}" dt="2023-08-17T11:35:44.266" v="5676" actId="6549"/>
          <ac:spMkLst>
            <pc:docMk/>
            <pc:sldMk cId="1669400784" sldId="304"/>
            <ac:spMk id="5" creationId="{F877EFC3-1A57-420B-ACE6-7EA6981D18C2}"/>
          </ac:spMkLst>
        </pc:spChg>
      </pc:sldChg>
      <pc:sldChg chg="modSp add">
        <pc:chgData name="McCormacP" userId="0fb0a698-7f38-4e68-86ef-52b3682d14e1" providerId="ADAL" clId="{47A6E4F6-F862-4D2C-8888-7105274FEB44}" dt="2023-08-16T18:07:35.528" v="5260" actId="20577"/>
        <pc:sldMkLst>
          <pc:docMk/>
          <pc:sldMk cId="2439785313" sldId="305"/>
        </pc:sldMkLst>
        <pc:spChg chg="mod">
          <ac:chgData name="McCormacP" userId="0fb0a698-7f38-4e68-86ef-52b3682d14e1" providerId="ADAL" clId="{47A6E4F6-F862-4D2C-8888-7105274FEB44}" dt="2023-08-16T18:07:35.528" v="5260" actId="20577"/>
          <ac:spMkLst>
            <pc:docMk/>
            <pc:sldMk cId="2439785313" sldId="305"/>
            <ac:spMk id="5" creationId="{F877EFC3-1A57-420B-ACE6-7EA6981D18C2}"/>
          </ac:spMkLst>
        </pc:spChg>
      </pc:sldChg>
      <pc:sldChg chg="add del">
        <pc:chgData name="McCormacP" userId="0fb0a698-7f38-4e68-86ef-52b3682d14e1" providerId="ADAL" clId="{47A6E4F6-F862-4D2C-8888-7105274FEB44}" dt="2023-08-16T18:19:22.234" v="5344" actId="2696"/>
        <pc:sldMkLst>
          <pc:docMk/>
          <pc:sldMk cId="768824198" sldId="30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82142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545119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1682983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267379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E16F60-F144-46D5-82DB-48DCE6B91426}"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556526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E16F60-F144-46D5-82DB-48DCE6B91426}" type="datetimeFigureOut">
              <a:rPr lang="en-US" smtClean="0"/>
              <a:t>8/28/2023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2991036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E16F60-F144-46D5-82DB-48DCE6B91426}" type="datetimeFigureOut">
              <a:rPr lang="en-US" smtClean="0"/>
              <a:t>8/28/2023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873521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E16F60-F144-46D5-82DB-48DCE6B91426}" type="datetimeFigureOut">
              <a:rPr lang="en-US" smtClean="0"/>
              <a:t>8/28/2023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1539189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16F60-F144-46D5-82DB-48DCE6B91426}" type="datetimeFigureOut">
              <a:rPr lang="en-US" smtClean="0"/>
              <a:t>8/28/2023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321276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16F60-F144-46D5-82DB-48DCE6B91426}" type="datetimeFigureOut">
              <a:rPr lang="en-US" smtClean="0"/>
              <a:t>8/28/2023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925704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16F60-F144-46D5-82DB-48DCE6B91426}" type="datetimeFigureOut">
              <a:rPr lang="en-US" smtClean="0"/>
              <a:t>8/28/2023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03130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16F60-F144-46D5-82DB-48DCE6B91426}" type="datetimeFigureOut">
              <a:rPr lang="en-US" smtClean="0"/>
              <a:t>8/28/2023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FADC7D-19DE-4795-B08D-FD4B9A88329E}" type="slidenum">
              <a:rPr lang="en-US" smtClean="0"/>
              <a:t>‹#›</a:t>
            </a:fld>
            <a:endParaRPr lang="en-US"/>
          </a:p>
        </p:txBody>
      </p:sp>
    </p:spTree>
    <p:extLst>
      <p:ext uri="{BB962C8B-B14F-4D97-AF65-F5344CB8AC3E}">
        <p14:creationId xmlns:p14="http://schemas.microsoft.com/office/powerpoint/2010/main" val="3663374006"/>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F90E10-4EF2-4ADF-8F81-9FB1B127D9FF}"/>
              </a:ext>
            </a:extLst>
          </p:cNvPr>
          <p:cNvSpPr>
            <a:spLocks noGrp="1"/>
          </p:cNvSpPr>
          <p:nvPr>
            <p:ph type="ctrTitle"/>
          </p:nvPr>
        </p:nvSpPr>
        <p:spPr/>
        <p:txBody>
          <a:bodyPr>
            <a:normAutofit/>
          </a:bodyPr>
          <a:lstStyle/>
          <a:p>
            <a:r>
              <a:rPr lang="en-US" dirty="0"/>
              <a:t>So this is the Christian life?  </a:t>
            </a:r>
          </a:p>
        </p:txBody>
      </p:sp>
      <p:sp>
        <p:nvSpPr>
          <p:cNvPr id="3" name="Subtitle 2">
            <a:extLst>
              <a:ext uri="{FF2B5EF4-FFF2-40B4-BE49-F238E27FC236}">
                <a16:creationId xmlns:a16="http://schemas.microsoft.com/office/drawing/2014/main" xmlns="" id="{E9861AFC-F4FF-467C-B94D-46F1161BAC12}"/>
              </a:ext>
            </a:extLst>
          </p:cNvPr>
          <p:cNvSpPr>
            <a:spLocks noGrp="1"/>
          </p:cNvSpPr>
          <p:nvPr>
            <p:ph type="subTitle" idx="1"/>
          </p:nvPr>
        </p:nvSpPr>
        <p:spPr/>
        <p:txBody>
          <a:bodyPr>
            <a:normAutofit/>
          </a:bodyPr>
          <a:lstStyle/>
          <a:p>
            <a:r>
              <a:rPr lang="en-US" sz="3200" dirty="0"/>
              <a:t>Paul and the Thessalonians </a:t>
            </a:r>
          </a:p>
          <a:p>
            <a:r>
              <a:rPr lang="en-US" sz="3200" dirty="0"/>
              <a:t>1 Thessalonians 4:9-12 </a:t>
            </a:r>
          </a:p>
        </p:txBody>
      </p:sp>
    </p:spTree>
    <p:extLst>
      <p:ext uri="{BB962C8B-B14F-4D97-AF65-F5344CB8AC3E}">
        <p14:creationId xmlns:p14="http://schemas.microsoft.com/office/powerpoint/2010/main" val="3878489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351338"/>
          </a:xfrm>
        </p:spPr>
        <p:txBody>
          <a:bodyPr>
            <a:normAutofit/>
          </a:bodyPr>
          <a:lstStyle/>
          <a:p>
            <a:pPr marL="0" indent="0">
              <a:buNone/>
            </a:pPr>
            <a:r>
              <a:rPr lang="en-US" dirty="0"/>
              <a:t>Uses rigorous language to describe “how”</a:t>
            </a:r>
          </a:p>
          <a:p>
            <a:r>
              <a:rPr lang="en-US" dirty="0"/>
              <a:t>We are not off the hook! </a:t>
            </a:r>
          </a:p>
          <a:p>
            <a:r>
              <a:rPr lang="en-US" dirty="0"/>
              <a:t>Worthy discussion </a:t>
            </a:r>
          </a:p>
          <a:p>
            <a:pPr marL="0" indent="0">
              <a:buNone/>
            </a:pPr>
            <a:endParaRPr lang="en-US" dirty="0"/>
          </a:p>
          <a:p>
            <a:pPr marL="0" indent="0">
              <a:buNone/>
            </a:pPr>
            <a:r>
              <a:rPr lang="en-US" dirty="0"/>
              <a:t> </a:t>
            </a:r>
          </a:p>
          <a:p>
            <a:endParaRPr lang="en-US" dirty="0"/>
          </a:p>
        </p:txBody>
      </p:sp>
      <p:sp>
        <p:nvSpPr>
          <p:cNvPr id="2" name="TextBox 1">
            <a:extLst>
              <a:ext uri="{FF2B5EF4-FFF2-40B4-BE49-F238E27FC236}">
                <a16:creationId xmlns:a16="http://schemas.microsoft.com/office/drawing/2014/main" xmlns="" id="{0C70496D-41A0-4F19-95CF-25398D6E3E1C}"/>
              </a:ext>
            </a:extLst>
          </p:cNvPr>
          <p:cNvSpPr txBox="1"/>
          <p:nvPr/>
        </p:nvSpPr>
        <p:spPr>
          <a:xfrm>
            <a:off x="5637229" y="2974156"/>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9512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fontScale="77500" lnSpcReduction="20000"/>
          </a:bodyPr>
          <a:lstStyle/>
          <a:p>
            <a:pPr marL="0" indent="0">
              <a:buNone/>
            </a:pPr>
            <a:r>
              <a:rPr lang="en-US" sz="3300" dirty="0"/>
              <a:t>Love one another</a:t>
            </a:r>
          </a:p>
          <a:p>
            <a:pPr marL="0" indent="0">
              <a:buNone/>
            </a:pPr>
            <a:r>
              <a:rPr lang="en-US" sz="3300" dirty="0"/>
              <a:t>4:9 &amp; 10: Now as to the love of the brethren, you have no need for </a:t>
            </a:r>
            <a:r>
              <a:rPr lang="en-US" sz="3300" i="1" dirty="0"/>
              <a:t>anyone</a:t>
            </a:r>
            <a:r>
              <a:rPr lang="en-US" sz="3300" dirty="0"/>
              <a:t> to write to you, for you yourselves are taught by God to love one another; 10 for indeed you do practice it toward all the brethren who are in all Macedonia. But we urge you, brethren, to excel still more, </a:t>
            </a:r>
          </a:p>
          <a:p>
            <a:r>
              <a:rPr lang="en-US" sz="3300" dirty="0"/>
              <a:t>Theme in book (1:3, 3:6, 3:12&amp;13) </a:t>
            </a:r>
          </a:p>
          <a:p>
            <a:r>
              <a:rPr lang="en-US" sz="3300" dirty="0"/>
              <a:t>Description of loving one another (Chap 5) </a:t>
            </a:r>
          </a:p>
          <a:p>
            <a:r>
              <a:rPr lang="en-US" sz="3300" dirty="0"/>
              <a:t>The emphasis on loving others </a:t>
            </a:r>
          </a:p>
          <a:p>
            <a:r>
              <a:rPr lang="en-US" sz="3300" dirty="0"/>
              <a:t>Excel still more </a:t>
            </a:r>
          </a:p>
          <a:p>
            <a:endParaRPr lang="en-US" sz="3000" dirty="0"/>
          </a:p>
          <a:p>
            <a:pPr marL="0" indent="0">
              <a:buNone/>
            </a:pPr>
            <a:endParaRPr lang="en-US" dirty="0"/>
          </a:p>
          <a:p>
            <a:pPr marL="0" indent="0">
              <a:buNone/>
            </a:pPr>
            <a:r>
              <a:rPr lang="en-US" dirty="0"/>
              <a:t> </a:t>
            </a:r>
          </a:p>
          <a:p>
            <a:endParaRPr lang="en-US" dirty="0"/>
          </a:p>
        </p:txBody>
      </p:sp>
      <p:sp>
        <p:nvSpPr>
          <p:cNvPr id="2" name="TextBox 1">
            <a:extLst>
              <a:ext uri="{FF2B5EF4-FFF2-40B4-BE49-F238E27FC236}">
                <a16:creationId xmlns:a16="http://schemas.microsoft.com/office/drawing/2014/main" xmlns="" id="{0C70496D-41A0-4F19-95CF-25398D6E3E1C}"/>
              </a:ext>
            </a:extLst>
          </p:cNvPr>
          <p:cNvSpPr txBox="1"/>
          <p:nvPr/>
        </p:nvSpPr>
        <p:spPr>
          <a:xfrm>
            <a:off x="5637229" y="2974156"/>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52485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a:buNone/>
            </a:pPr>
            <a:r>
              <a:rPr lang="en-US" dirty="0"/>
              <a:t>This kind of love is counter-cultural</a:t>
            </a:r>
          </a:p>
          <a:p>
            <a:pPr marL="0" indent="0">
              <a:buNone/>
            </a:pPr>
            <a:r>
              <a:rPr lang="en-US" dirty="0"/>
              <a:t> </a:t>
            </a:r>
          </a:p>
          <a:p>
            <a:endParaRPr lang="en-US" dirty="0"/>
          </a:p>
        </p:txBody>
      </p:sp>
      <p:sp>
        <p:nvSpPr>
          <p:cNvPr id="2" name="TextBox 1">
            <a:extLst>
              <a:ext uri="{FF2B5EF4-FFF2-40B4-BE49-F238E27FC236}">
                <a16:creationId xmlns:a16="http://schemas.microsoft.com/office/drawing/2014/main" xmlns="" id="{0C70496D-41A0-4F19-95CF-25398D6E3E1C}"/>
              </a:ext>
            </a:extLst>
          </p:cNvPr>
          <p:cNvSpPr txBox="1"/>
          <p:nvPr/>
        </p:nvSpPr>
        <p:spPr>
          <a:xfrm>
            <a:off x="5637229" y="2974156"/>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651663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a:buNone/>
            </a:pPr>
            <a:r>
              <a:rPr lang="en-US" dirty="0"/>
              <a:t>This kind of love is counter-cultural</a:t>
            </a:r>
          </a:p>
          <a:p>
            <a:pPr marL="0" indent="0">
              <a:buNone/>
            </a:pPr>
            <a:r>
              <a:rPr lang="en-US" dirty="0"/>
              <a:t> </a:t>
            </a:r>
          </a:p>
          <a:p>
            <a:endParaRPr lang="en-US" dirty="0"/>
          </a:p>
        </p:txBody>
      </p:sp>
      <p:sp>
        <p:nvSpPr>
          <p:cNvPr id="2" name="TextBox 1">
            <a:extLst>
              <a:ext uri="{FF2B5EF4-FFF2-40B4-BE49-F238E27FC236}">
                <a16:creationId xmlns:a16="http://schemas.microsoft.com/office/drawing/2014/main" xmlns="" id="{0C70496D-41A0-4F19-95CF-25398D6E3E1C}"/>
              </a:ext>
            </a:extLst>
          </p:cNvPr>
          <p:cNvSpPr txBox="1"/>
          <p:nvPr/>
        </p:nvSpPr>
        <p:spPr>
          <a:xfrm>
            <a:off x="5637229" y="2974156"/>
            <a:ext cx="914400" cy="914400"/>
          </a:xfrm>
          <a:prstGeom prst="rect">
            <a:avLst/>
          </a:prstGeom>
          <a:noFill/>
        </p:spPr>
        <p:txBody>
          <a:bodyPr wrap="square" rtlCol="0">
            <a:spAutoFit/>
          </a:bodyPr>
          <a:lstStyle/>
          <a:p>
            <a:endParaRPr lang="en-US" dirty="0"/>
          </a:p>
        </p:txBody>
      </p:sp>
      <p:sp>
        <p:nvSpPr>
          <p:cNvPr id="3" name="TextBox 2">
            <a:extLst>
              <a:ext uri="{FF2B5EF4-FFF2-40B4-BE49-F238E27FC236}">
                <a16:creationId xmlns:a16="http://schemas.microsoft.com/office/drawing/2014/main" xmlns="" id="{D6664CBE-69B8-4DB8-AF67-8081DD34ACDA}"/>
              </a:ext>
            </a:extLst>
          </p:cNvPr>
          <p:cNvSpPr txBox="1"/>
          <p:nvPr/>
        </p:nvSpPr>
        <p:spPr>
          <a:xfrm>
            <a:off x="1677970" y="867266"/>
            <a:ext cx="8436991" cy="5262979"/>
          </a:xfrm>
          <a:prstGeom prst="rect">
            <a:avLst/>
          </a:prstGeom>
          <a:solidFill>
            <a:srgbClr val="0070C0"/>
          </a:solidFill>
        </p:spPr>
        <p:txBody>
          <a:bodyPr wrap="square" rtlCol="0">
            <a:spAutoFit/>
          </a:bodyPr>
          <a:lstStyle/>
          <a:p>
            <a:pPr lvl="0"/>
            <a:r>
              <a:rPr lang="en-US" sz="2800" dirty="0"/>
              <a:t>“The church that convinces people that there is a God is a church that manifests what only a God can do, that is, unite human beings in love . . . There is nothing that convinces people (that God exists) or that awakens their craving for (him) like the discovery of Christian brothers and sisters who love one another . . . The sight of loving unity among Christians arrests the non-Christian. It crashes through his intellect, stirs up his conscience and creates a tumult of longing in his heart </a:t>
            </a:r>
            <a:r>
              <a:rPr lang="en-US" sz="2800" i="1" dirty="0"/>
              <a:t>because he was created to enjoy the very thing that you are demonstrating</a:t>
            </a:r>
            <a:r>
              <a:rPr lang="en-US" sz="2800" dirty="0"/>
              <a:t>. John White, </a:t>
            </a:r>
            <a:r>
              <a:rPr lang="en-US" sz="2800" i="1" dirty="0"/>
              <a:t>The Fight </a:t>
            </a:r>
            <a:r>
              <a:rPr lang="en-US" sz="2800" dirty="0"/>
              <a:t>(Downers Grove: InterVarsity Press, 1979), pp. 149,150.  </a:t>
            </a:r>
          </a:p>
        </p:txBody>
      </p:sp>
    </p:spTree>
    <p:extLst>
      <p:ext uri="{BB962C8B-B14F-4D97-AF65-F5344CB8AC3E}">
        <p14:creationId xmlns:p14="http://schemas.microsoft.com/office/powerpoint/2010/main" val="28946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r>
              <a:rPr lang="en-US" dirty="0"/>
              <a:t>How to respond?</a:t>
            </a:r>
          </a:p>
          <a:p>
            <a:r>
              <a:rPr lang="en-US" dirty="0"/>
              <a:t>Receive God’s love </a:t>
            </a:r>
          </a:p>
          <a:p>
            <a:r>
              <a:rPr lang="en-US" dirty="0"/>
              <a:t>Do you want to be taught? (4:9)</a:t>
            </a:r>
          </a:p>
          <a:p>
            <a:r>
              <a:rPr lang="en-US" dirty="0"/>
              <a:t>If fallen asleep, repent </a:t>
            </a:r>
          </a:p>
          <a:p>
            <a:r>
              <a:rPr lang="en-US" dirty="0"/>
              <a:t>Ask God to teach you </a:t>
            </a:r>
          </a:p>
          <a:p>
            <a:r>
              <a:rPr lang="en-US" dirty="0"/>
              <a:t>Great joy </a:t>
            </a:r>
          </a:p>
          <a:p>
            <a:endParaRPr lang="en-US" dirty="0"/>
          </a:p>
        </p:txBody>
      </p:sp>
      <p:sp>
        <p:nvSpPr>
          <p:cNvPr id="2" name="TextBox 1">
            <a:extLst>
              <a:ext uri="{FF2B5EF4-FFF2-40B4-BE49-F238E27FC236}">
                <a16:creationId xmlns:a16="http://schemas.microsoft.com/office/drawing/2014/main" xmlns="" id="{0C70496D-41A0-4F19-95CF-25398D6E3E1C}"/>
              </a:ext>
            </a:extLst>
          </p:cNvPr>
          <p:cNvSpPr txBox="1"/>
          <p:nvPr/>
        </p:nvSpPr>
        <p:spPr>
          <a:xfrm>
            <a:off x="5637229" y="2974156"/>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410911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a:buNone/>
            </a:pPr>
            <a:r>
              <a:rPr lang="en-US" dirty="0"/>
              <a:t>Behaving properly towards those outside the community </a:t>
            </a:r>
          </a:p>
          <a:p>
            <a:r>
              <a:rPr lang="en-US" dirty="0"/>
              <a:t>People are watching </a:t>
            </a:r>
          </a:p>
          <a:p>
            <a:pPr marL="0" indent="0">
              <a:buNone/>
            </a:pPr>
            <a:r>
              <a:rPr lang="en-US" dirty="0"/>
              <a:t>Quiet life</a:t>
            </a:r>
          </a:p>
          <a:p>
            <a:r>
              <a:rPr lang="en-US" dirty="0"/>
              <a:t>Doesn’t mean silence or isolated life</a:t>
            </a:r>
          </a:p>
          <a:p>
            <a:r>
              <a:rPr lang="en-US" dirty="0"/>
              <a:t>Dictionary definition:  Free from noise or uproar  </a:t>
            </a:r>
          </a:p>
          <a:p>
            <a:pPr marL="0" indent="0">
              <a:buNone/>
            </a:pPr>
            <a:endParaRPr lang="en-US" dirty="0"/>
          </a:p>
        </p:txBody>
      </p:sp>
      <p:sp>
        <p:nvSpPr>
          <p:cNvPr id="2" name="TextBox 1">
            <a:extLst>
              <a:ext uri="{FF2B5EF4-FFF2-40B4-BE49-F238E27FC236}">
                <a16:creationId xmlns:a16="http://schemas.microsoft.com/office/drawing/2014/main" xmlns="" id="{0C70496D-41A0-4F19-95CF-25398D6E3E1C}"/>
              </a:ext>
            </a:extLst>
          </p:cNvPr>
          <p:cNvSpPr txBox="1"/>
          <p:nvPr/>
        </p:nvSpPr>
        <p:spPr>
          <a:xfrm>
            <a:off x="5637229" y="2974156"/>
            <a:ext cx="914400" cy="914400"/>
          </a:xfrm>
          <a:prstGeom prst="rect">
            <a:avLst/>
          </a:prstGeom>
          <a:noFill/>
        </p:spPr>
        <p:txBody>
          <a:bodyPr wrap="square" rtlCol="0">
            <a:spAutoFit/>
          </a:bodyPr>
          <a:lstStyle/>
          <a:p>
            <a:endParaRPr lang="en-US" dirty="0"/>
          </a:p>
        </p:txBody>
      </p:sp>
      <p:sp>
        <p:nvSpPr>
          <p:cNvPr id="3" name="TextBox 2">
            <a:extLst>
              <a:ext uri="{FF2B5EF4-FFF2-40B4-BE49-F238E27FC236}">
                <a16:creationId xmlns:a16="http://schemas.microsoft.com/office/drawing/2014/main" xmlns="" id="{8FF0ED47-860A-4F2C-86BA-1DB35161F820}"/>
              </a:ext>
            </a:extLst>
          </p:cNvPr>
          <p:cNvSpPr txBox="1"/>
          <p:nvPr/>
        </p:nvSpPr>
        <p:spPr>
          <a:xfrm>
            <a:off x="2535265" y="4287259"/>
            <a:ext cx="6740164" cy="2677656"/>
          </a:xfrm>
          <a:prstGeom prst="rect">
            <a:avLst/>
          </a:prstGeom>
          <a:solidFill>
            <a:srgbClr val="0070C0"/>
          </a:solidFill>
        </p:spPr>
        <p:txBody>
          <a:bodyPr wrap="square" rtlCol="0">
            <a:spAutoFit/>
          </a:bodyPr>
          <a:lstStyle/>
          <a:p>
            <a:pPr fontAlgn="base"/>
            <a:r>
              <a:rPr lang="en-US" sz="2800" dirty="0"/>
              <a:t>11 and to make it your ambition to lead a quiet life and attend to your own business and work with your hands, just as we commanded you,  12 so that you will behave properly toward outsiders and not be in any need.</a:t>
            </a:r>
          </a:p>
        </p:txBody>
      </p:sp>
    </p:spTree>
    <p:extLst>
      <p:ext uri="{BB962C8B-B14F-4D97-AF65-F5344CB8AC3E}">
        <p14:creationId xmlns:p14="http://schemas.microsoft.com/office/powerpoint/2010/main" val="2816665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a:buNone/>
            </a:pPr>
            <a:r>
              <a:rPr lang="en-US" dirty="0"/>
              <a:t>Quiet life</a:t>
            </a:r>
          </a:p>
          <a:p>
            <a:pPr marL="0" indent="0">
              <a:buNone/>
            </a:pPr>
            <a:r>
              <a:rPr lang="en-US" dirty="0"/>
              <a:t>I Tim 2:1-2: First of all, I urge that entreaties and prayers, petitions and thanksgivings, be made on behalf of all men, for kings, and all who are in authority, so that we may lead a tranquil and quite life in all godliness and dignity.</a:t>
            </a:r>
          </a:p>
          <a:p>
            <a:r>
              <a:rPr lang="en-US" dirty="0"/>
              <a:t>Life properly submitted to delegated authority vs.  rebellious and mean spirit </a:t>
            </a:r>
          </a:p>
          <a:p>
            <a:endParaRPr lang="en-US" dirty="0"/>
          </a:p>
          <a:p>
            <a:endParaRPr lang="en-US" dirty="0"/>
          </a:p>
        </p:txBody>
      </p:sp>
      <p:sp>
        <p:nvSpPr>
          <p:cNvPr id="2" name="TextBox 1">
            <a:extLst>
              <a:ext uri="{FF2B5EF4-FFF2-40B4-BE49-F238E27FC236}">
                <a16:creationId xmlns:a16="http://schemas.microsoft.com/office/drawing/2014/main" xmlns="" id="{0C70496D-41A0-4F19-95CF-25398D6E3E1C}"/>
              </a:ext>
            </a:extLst>
          </p:cNvPr>
          <p:cNvSpPr txBox="1"/>
          <p:nvPr/>
        </p:nvSpPr>
        <p:spPr>
          <a:xfrm>
            <a:off x="5637229" y="2974156"/>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76200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a:buNone/>
            </a:pPr>
            <a:r>
              <a:rPr lang="en-US" dirty="0"/>
              <a:t>Quiet life</a:t>
            </a:r>
          </a:p>
          <a:p>
            <a:pPr marL="0" indent="0">
              <a:buNone/>
            </a:pPr>
            <a:r>
              <a:rPr lang="en-US" dirty="0"/>
              <a:t>Relatively content vs. grumbling, whining, demanding, restless</a:t>
            </a:r>
          </a:p>
          <a:p>
            <a:r>
              <a:rPr lang="en-US" dirty="0"/>
              <a:t>Phil 2: 14 &amp; 15:  Do all things without grumbling or disputing; so that you will prove yourselves to be blameless and innocent, children of God above reproach in the midst of a crooked and perverse generation, among whom you appear as lights in the world.</a:t>
            </a:r>
          </a:p>
          <a:p>
            <a:endParaRPr lang="en-US" dirty="0"/>
          </a:p>
        </p:txBody>
      </p:sp>
      <p:sp>
        <p:nvSpPr>
          <p:cNvPr id="2" name="TextBox 1">
            <a:extLst>
              <a:ext uri="{FF2B5EF4-FFF2-40B4-BE49-F238E27FC236}">
                <a16:creationId xmlns:a16="http://schemas.microsoft.com/office/drawing/2014/main" xmlns="" id="{0C70496D-41A0-4F19-95CF-25398D6E3E1C}"/>
              </a:ext>
            </a:extLst>
          </p:cNvPr>
          <p:cNvSpPr txBox="1"/>
          <p:nvPr/>
        </p:nvSpPr>
        <p:spPr>
          <a:xfrm>
            <a:off x="5637229" y="2974156"/>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532252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a:buNone/>
            </a:pPr>
            <a:r>
              <a:rPr lang="en-US" dirty="0"/>
              <a:t>Quiet life</a:t>
            </a:r>
          </a:p>
          <a:p>
            <a:pPr marL="0" indent="0">
              <a:buNone/>
            </a:pPr>
            <a:r>
              <a:rPr lang="en-US" dirty="0"/>
              <a:t>Prioritizing time with God vs. chronically distracted</a:t>
            </a:r>
          </a:p>
          <a:p>
            <a:r>
              <a:rPr lang="en-US" dirty="0"/>
              <a:t>Our culture chocked full of distractions</a:t>
            </a:r>
          </a:p>
          <a:p>
            <a:r>
              <a:rPr lang="en-US" dirty="0"/>
              <a:t>Mary and Martha</a:t>
            </a:r>
          </a:p>
          <a:p>
            <a:r>
              <a:rPr lang="en-US" dirty="0"/>
              <a:t>Luke 10:41 …Martha, Martha, you are worried and bothered about so many things; but only one thing is necessary, for Mary has chosen the good part, which shall not be taken from her.</a:t>
            </a:r>
          </a:p>
        </p:txBody>
      </p:sp>
      <p:sp>
        <p:nvSpPr>
          <p:cNvPr id="2" name="TextBox 1">
            <a:extLst>
              <a:ext uri="{FF2B5EF4-FFF2-40B4-BE49-F238E27FC236}">
                <a16:creationId xmlns:a16="http://schemas.microsoft.com/office/drawing/2014/main" xmlns="" id="{0C70496D-41A0-4F19-95CF-25398D6E3E1C}"/>
              </a:ext>
            </a:extLst>
          </p:cNvPr>
          <p:cNvSpPr txBox="1"/>
          <p:nvPr/>
        </p:nvSpPr>
        <p:spPr>
          <a:xfrm>
            <a:off x="5637229" y="2974156"/>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824848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a:buNone/>
            </a:pPr>
            <a:r>
              <a:rPr lang="en-US" dirty="0"/>
              <a:t>Attend to your own</a:t>
            </a:r>
          </a:p>
          <a:p>
            <a:r>
              <a:rPr lang="en-US" dirty="0"/>
              <a:t>Business vs. being a gossip or busybody </a:t>
            </a:r>
          </a:p>
          <a:p>
            <a:r>
              <a:rPr lang="en-US" dirty="0"/>
              <a:t>Attend to your family vs. neglect</a:t>
            </a:r>
          </a:p>
          <a:p>
            <a:pPr lvl="1"/>
            <a:r>
              <a:rPr lang="en-US" sz="3000" dirty="0"/>
              <a:t>Aging parents</a:t>
            </a:r>
          </a:p>
          <a:p>
            <a:pPr lvl="1"/>
            <a:r>
              <a:rPr lang="en-US" sz="3000" dirty="0"/>
              <a:t>Adult children </a:t>
            </a:r>
          </a:p>
          <a:p>
            <a:pPr lvl="1"/>
            <a:r>
              <a:rPr lang="en-US" sz="3000" dirty="0" smtClean="0"/>
              <a:t>Grandchildren </a:t>
            </a:r>
            <a:endParaRPr lang="en-US" sz="3000" dirty="0"/>
          </a:p>
          <a:p>
            <a:pPr marL="0" indent="0">
              <a:buNone/>
            </a:pPr>
            <a:endParaRPr lang="en-US" dirty="0"/>
          </a:p>
        </p:txBody>
      </p:sp>
      <p:sp>
        <p:nvSpPr>
          <p:cNvPr id="2" name="TextBox 1">
            <a:extLst>
              <a:ext uri="{FF2B5EF4-FFF2-40B4-BE49-F238E27FC236}">
                <a16:creationId xmlns:a16="http://schemas.microsoft.com/office/drawing/2014/main" xmlns="" id="{0C70496D-41A0-4F19-95CF-25398D6E3E1C}"/>
              </a:ext>
            </a:extLst>
          </p:cNvPr>
          <p:cNvSpPr txBox="1"/>
          <p:nvPr/>
        </p:nvSpPr>
        <p:spPr>
          <a:xfrm>
            <a:off x="5637229" y="2974156"/>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632704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p:txBody>
          <a:bodyPr>
            <a:normAutofit/>
          </a:bodyPr>
          <a:lstStyle/>
          <a:p>
            <a:pPr marL="0" indent="0">
              <a:buNone/>
            </a:pPr>
            <a:r>
              <a:rPr lang="en-US" dirty="0"/>
              <a:t>Letter changes direction</a:t>
            </a:r>
          </a:p>
          <a:p>
            <a:pPr marL="0" indent="0">
              <a:buNone/>
            </a:pPr>
            <a:r>
              <a:rPr lang="en-US" dirty="0"/>
              <a:t>What does it look like to live the Christian life?</a:t>
            </a:r>
          </a:p>
          <a:p>
            <a:pPr marL="0" indent="0">
              <a:buNone/>
            </a:pPr>
            <a:r>
              <a:rPr lang="en-US" dirty="0"/>
              <a:t>4:1 Finally then, brothers </a:t>
            </a:r>
            <a:r>
              <a:rPr lang="en-US" i="1" dirty="0"/>
              <a:t>and sisters,</a:t>
            </a:r>
            <a:r>
              <a:rPr lang="en-US" dirty="0"/>
              <a:t> we request and urge you in the Lord Jesus, that as you received </a:t>
            </a:r>
            <a:r>
              <a:rPr lang="en-US" i="1" dirty="0"/>
              <a:t>instruction</a:t>
            </a:r>
            <a:r>
              <a:rPr lang="en-US" dirty="0"/>
              <a:t> from us as to how you ought to walk and please God (just as you actually do walk), that you excel </a:t>
            </a:r>
            <a:r>
              <a:rPr lang="en-US" i="1" dirty="0"/>
              <a:t>even</a:t>
            </a:r>
            <a:r>
              <a:rPr lang="en-US" dirty="0"/>
              <a:t> more. </a:t>
            </a:r>
            <a:r>
              <a:rPr lang="en-US" b="1" dirty="0"/>
              <a:t>2  </a:t>
            </a:r>
            <a:r>
              <a:rPr lang="en-US" dirty="0"/>
              <a:t>For you know what instructions we gave you by </a:t>
            </a:r>
            <a:r>
              <a:rPr lang="en-US" i="1" dirty="0"/>
              <a:t>the authority of</a:t>
            </a:r>
            <a:r>
              <a:rPr lang="en-US" dirty="0"/>
              <a:t> the Lord Jesus. </a:t>
            </a:r>
            <a:r>
              <a:rPr lang="en-US" b="1" dirty="0"/>
              <a:t>3 </a:t>
            </a:r>
            <a:r>
              <a:rPr lang="en-US" dirty="0"/>
              <a:t>For this is the will of God, your sanctification;</a:t>
            </a:r>
          </a:p>
          <a:p>
            <a:pPr marL="0" indent="0">
              <a:buNone/>
            </a:pPr>
            <a:endParaRPr lang="en-US" dirty="0"/>
          </a:p>
        </p:txBody>
      </p:sp>
    </p:spTree>
    <p:extLst>
      <p:ext uri="{BB962C8B-B14F-4D97-AF65-F5344CB8AC3E}">
        <p14:creationId xmlns:p14="http://schemas.microsoft.com/office/powerpoint/2010/main" val="2709893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a:buNone/>
            </a:pPr>
            <a:r>
              <a:rPr lang="en-US" dirty="0"/>
              <a:t>Work with your hands vs. being idle</a:t>
            </a:r>
          </a:p>
          <a:p>
            <a:r>
              <a:rPr lang="en-US" dirty="0"/>
              <a:t>Paul not criticizing white collar work</a:t>
            </a:r>
          </a:p>
          <a:p>
            <a:r>
              <a:rPr lang="en-US"/>
              <a:t>Do something  </a:t>
            </a:r>
            <a:endParaRPr lang="en-US" dirty="0"/>
          </a:p>
          <a:p>
            <a:endParaRPr lang="en-US" dirty="0"/>
          </a:p>
          <a:p>
            <a:endParaRPr lang="en-US" dirty="0"/>
          </a:p>
          <a:p>
            <a:pPr marL="0" indent="0">
              <a:buNone/>
            </a:pPr>
            <a:r>
              <a:rPr lang="en-US" dirty="0"/>
              <a:t>Who wouldn’t be attracted to a person who leads a quite life? Who tends to their own business and works with their hands? </a:t>
            </a:r>
          </a:p>
        </p:txBody>
      </p:sp>
      <p:sp>
        <p:nvSpPr>
          <p:cNvPr id="2" name="TextBox 1">
            <a:extLst>
              <a:ext uri="{FF2B5EF4-FFF2-40B4-BE49-F238E27FC236}">
                <a16:creationId xmlns:a16="http://schemas.microsoft.com/office/drawing/2014/main" xmlns="" id="{0C70496D-41A0-4F19-95CF-25398D6E3E1C}"/>
              </a:ext>
            </a:extLst>
          </p:cNvPr>
          <p:cNvSpPr txBox="1"/>
          <p:nvPr/>
        </p:nvSpPr>
        <p:spPr>
          <a:xfrm>
            <a:off x="5637229" y="2974156"/>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66940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667250"/>
          </a:xfrm>
        </p:spPr>
        <p:txBody>
          <a:bodyPr>
            <a:normAutofit/>
          </a:bodyPr>
          <a:lstStyle/>
          <a:p>
            <a:pPr marL="0" indent="0">
              <a:buNone/>
            </a:pPr>
            <a:r>
              <a:rPr lang="en-US" dirty="0"/>
              <a:t>Questions?</a:t>
            </a:r>
          </a:p>
          <a:p>
            <a:pPr marL="0" indent="0">
              <a:buNone/>
            </a:pPr>
            <a:endParaRPr lang="en-US" dirty="0"/>
          </a:p>
          <a:p>
            <a:pPr marL="0" indent="0">
              <a:buNone/>
            </a:pPr>
            <a:r>
              <a:rPr lang="en-US" dirty="0"/>
              <a:t>Thoughts? </a:t>
            </a:r>
          </a:p>
          <a:p>
            <a:pPr marL="0" indent="0">
              <a:buNone/>
            </a:pPr>
            <a:endParaRPr lang="en-US" dirty="0"/>
          </a:p>
          <a:p>
            <a:pPr marL="0" indent="0">
              <a:buNone/>
            </a:pPr>
            <a:r>
              <a:rPr lang="en-US" dirty="0"/>
              <a:t>Comments? </a:t>
            </a:r>
          </a:p>
        </p:txBody>
      </p:sp>
      <p:sp>
        <p:nvSpPr>
          <p:cNvPr id="2" name="TextBox 1">
            <a:extLst>
              <a:ext uri="{FF2B5EF4-FFF2-40B4-BE49-F238E27FC236}">
                <a16:creationId xmlns:a16="http://schemas.microsoft.com/office/drawing/2014/main" xmlns="" id="{0C70496D-41A0-4F19-95CF-25398D6E3E1C}"/>
              </a:ext>
            </a:extLst>
          </p:cNvPr>
          <p:cNvSpPr txBox="1"/>
          <p:nvPr/>
        </p:nvSpPr>
        <p:spPr>
          <a:xfrm>
            <a:off x="5637229" y="2974156"/>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439785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p:txBody>
          <a:bodyPr>
            <a:normAutofit/>
          </a:bodyPr>
          <a:lstStyle/>
          <a:p>
            <a:pPr marL="0" indent="0">
              <a:buNone/>
            </a:pPr>
            <a:r>
              <a:rPr lang="en-US" dirty="0"/>
              <a:t>Letter changes direction</a:t>
            </a:r>
          </a:p>
          <a:p>
            <a:pPr marL="0" indent="0">
              <a:buNone/>
            </a:pPr>
            <a:r>
              <a:rPr lang="en-US" dirty="0"/>
              <a:t>What does it look like to live the Christian life?</a:t>
            </a:r>
          </a:p>
          <a:p>
            <a:pPr marL="0" indent="0">
              <a:buNone/>
            </a:pPr>
            <a:r>
              <a:rPr lang="en-US" dirty="0"/>
              <a:t>4:1 Finally then, brothers </a:t>
            </a:r>
            <a:r>
              <a:rPr lang="en-US" i="1" dirty="0"/>
              <a:t>and sisters,</a:t>
            </a:r>
            <a:r>
              <a:rPr lang="en-US" dirty="0"/>
              <a:t> we request and urge you in the Lord Jesus, that as you received </a:t>
            </a:r>
            <a:r>
              <a:rPr lang="en-US" i="1" dirty="0"/>
              <a:t>instruction</a:t>
            </a:r>
            <a:r>
              <a:rPr lang="en-US" dirty="0"/>
              <a:t> from us as to how you ought to walk and </a:t>
            </a:r>
            <a:r>
              <a:rPr lang="en-US" u="sng" dirty="0"/>
              <a:t>please God</a:t>
            </a:r>
            <a:r>
              <a:rPr lang="en-US" dirty="0"/>
              <a:t> (just as you actually do walk), that you excel </a:t>
            </a:r>
            <a:r>
              <a:rPr lang="en-US" i="1" dirty="0"/>
              <a:t>even</a:t>
            </a:r>
            <a:r>
              <a:rPr lang="en-US" dirty="0"/>
              <a:t> more. 2 For you know what instructions we gave you by </a:t>
            </a:r>
            <a:r>
              <a:rPr lang="en-US" i="1" dirty="0"/>
              <a:t>the authority of</a:t>
            </a:r>
            <a:r>
              <a:rPr lang="en-US" dirty="0"/>
              <a:t> the Lord Jesus. 3 For this is the will of God, </a:t>
            </a:r>
            <a:r>
              <a:rPr lang="en-US" u="sng" dirty="0"/>
              <a:t>your sanctification;</a:t>
            </a:r>
          </a:p>
          <a:p>
            <a:pPr marL="0" indent="0">
              <a:buNone/>
            </a:pPr>
            <a:endParaRPr lang="en-US" dirty="0"/>
          </a:p>
        </p:txBody>
      </p:sp>
    </p:spTree>
    <p:extLst>
      <p:ext uri="{BB962C8B-B14F-4D97-AF65-F5344CB8AC3E}">
        <p14:creationId xmlns:p14="http://schemas.microsoft.com/office/powerpoint/2010/main" val="3383078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a:t>
            </a:r>
            <a:r>
              <a:rPr lang="en-US" dirty="0" smtClean="0"/>
              <a:t>Thessalonians </a:t>
            </a:r>
            <a:r>
              <a:rPr lang="en-US" dirty="0"/>
              <a:t>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351338"/>
          </a:xfrm>
        </p:spPr>
        <p:txBody>
          <a:bodyPr>
            <a:normAutofit/>
          </a:bodyPr>
          <a:lstStyle/>
          <a:p>
            <a:pPr marL="0" indent="0">
              <a:buNone/>
            </a:pPr>
            <a:r>
              <a:rPr lang="en-US" dirty="0"/>
              <a:t>Structure of the letter</a:t>
            </a:r>
          </a:p>
          <a:p>
            <a:r>
              <a:rPr lang="en-US" dirty="0"/>
              <a:t>First three chapters</a:t>
            </a:r>
          </a:p>
          <a:p>
            <a:r>
              <a:rPr lang="en-US" dirty="0"/>
              <a:t>Reminds them of when they heard and received the good news </a:t>
            </a:r>
          </a:p>
        </p:txBody>
      </p:sp>
    </p:spTree>
    <p:extLst>
      <p:ext uri="{BB962C8B-B14F-4D97-AF65-F5344CB8AC3E}">
        <p14:creationId xmlns:p14="http://schemas.microsoft.com/office/powerpoint/2010/main" val="3313512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351338"/>
          </a:xfrm>
        </p:spPr>
        <p:txBody>
          <a:bodyPr>
            <a:normAutofit/>
          </a:bodyPr>
          <a:lstStyle/>
          <a:p>
            <a:pPr marL="0" indent="0">
              <a:buNone/>
            </a:pPr>
            <a:r>
              <a:rPr lang="en-US" dirty="0"/>
              <a:t>Structure of the letter</a:t>
            </a:r>
          </a:p>
          <a:p>
            <a:r>
              <a:rPr lang="en-US" dirty="0"/>
              <a:t>First three chapters</a:t>
            </a:r>
          </a:p>
          <a:p>
            <a:r>
              <a:rPr lang="en-US" dirty="0"/>
              <a:t>Reminds them of when they heard and received the good news </a:t>
            </a:r>
          </a:p>
        </p:txBody>
      </p:sp>
      <p:sp>
        <p:nvSpPr>
          <p:cNvPr id="2" name="TextBox 1">
            <a:extLst>
              <a:ext uri="{FF2B5EF4-FFF2-40B4-BE49-F238E27FC236}">
                <a16:creationId xmlns:a16="http://schemas.microsoft.com/office/drawing/2014/main" xmlns="" id="{360C89D6-C92B-4196-BCC7-F2EFF783AB70}"/>
              </a:ext>
            </a:extLst>
          </p:cNvPr>
          <p:cNvSpPr txBox="1"/>
          <p:nvPr/>
        </p:nvSpPr>
        <p:spPr>
          <a:xfrm>
            <a:off x="2356701" y="627597"/>
            <a:ext cx="6155703" cy="2677656"/>
          </a:xfrm>
          <a:prstGeom prst="rect">
            <a:avLst/>
          </a:prstGeom>
          <a:solidFill>
            <a:srgbClr val="0070C0"/>
          </a:solidFill>
        </p:spPr>
        <p:txBody>
          <a:bodyPr wrap="square" rtlCol="0">
            <a:spAutoFit/>
          </a:bodyPr>
          <a:lstStyle/>
          <a:p>
            <a:r>
              <a:rPr lang="en-US" sz="2800" dirty="0"/>
              <a:t>1:5 &amp;6:  “for our gospel did not come to you in word only, but also in power and in the Holy Spirit and with full conviction; … </a:t>
            </a:r>
            <a:r>
              <a:rPr lang="en-US" sz="2800" b="1" dirty="0"/>
              <a:t>having received </a:t>
            </a:r>
            <a:r>
              <a:rPr lang="en-US" sz="2800" dirty="0"/>
              <a:t>the word in much tribulation with the joy of the Holy Spirit.” </a:t>
            </a:r>
          </a:p>
        </p:txBody>
      </p:sp>
      <p:sp>
        <p:nvSpPr>
          <p:cNvPr id="6" name="TextBox 5">
            <a:extLst>
              <a:ext uri="{FF2B5EF4-FFF2-40B4-BE49-F238E27FC236}">
                <a16:creationId xmlns:a16="http://schemas.microsoft.com/office/drawing/2014/main" xmlns="" id="{F8A6EED5-306B-4B30-9C44-8B33CC81C892}"/>
              </a:ext>
            </a:extLst>
          </p:cNvPr>
          <p:cNvSpPr txBox="1"/>
          <p:nvPr/>
        </p:nvSpPr>
        <p:spPr>
          <a:xfrm>
            <a:off x="2356701" y="3619893"/>
            <a:ext cx="6103070" cy="3108543"/>
          </a:xfrm>
          <a:prstGeom prst="rect">
            <a:avLst/>
          </a:prstGeom>
          <a:solidFill>
            <a:srgbClr val="0070C0"/>
          </a:solidFill>
        </p:spPr>
        <p:txBody>
          <a:bodyPr wrap="square" rtlCol="0">
            <a:spAutoFit/>
          </a:bodyPr>
          <a:lstStyle/>
          <a:p>
            <a:r>
              <a:rPr lang="en-US" sz="2800" dirty="0"/>
              <a:t>2:13 For this reason, we also constantly thank God that when you received the word of God which you heard from us, you accepted it not as the word of men, but for what it really is, the word of God </a:t>
            </a:r>
            <a:r>
              <a:rPr lang="en-US" sz="2800" b="1" dirty="0"/>
              <a:t>which performs its work in you who believe.</a:t>
            </a:r>
          </a:p>
        </p:txBody>
      </p:sp>
    </p:spTree>
    <p:extLst>
      <p:ext uri="{BB962C8B-B14F-4D97-AF65-F5344CB8AC3E}">
        <p14:creationId xmlns:p14="http://schemas.microsoft.com/office/powerpoint/2010/main" val="941445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351338"/>
          </a:xfrm>
        </p:spPr>
        <p:txBody>
          <a:bodyPr>
            <a:normAutofit/>
          </a:bodyPr>
          <a:lstStyle/>
          <a:p>
            <a:pPr marL="0" indent="0">
              <a:buNone/>
            </a:pPr>
            <a:r>
              <a:rPr lang="en-US" dirty="0"/>
              <a:t>Structure of the letter</a:t>
            </a:r>
          </a:p>
          <a:p>
            <a:r>
              <a:rPr lang="en-US" dirty="0"/>
              <a:t>First three chapters</a:t>
            </a:r>
          </a:p>
          <a:p>
            <a:r>
              <a:rPr lang="en-US" dirty="0"/>
              <a:t>Reminder of when they heard and received the good news </a:t>
            </a:r>
          </a:p>
        </p:txBody>
      </p:sp>
      <p:sp>
        <p:nvSpPr>
          <p:cNvPr id="3" name="TextBox 2">
            <a:extLst>
              <a:ext uri="{FF2B5EF4-FFF2-40B4-BE49-F238E27FC236}">
                <a16:creationId xmlns:a16="http://schemas.microsoft.com/office/drawing/2014/main" xmlns="" id="{5635EA81-AC70-4C86-AF17-30C2599F2C65}"/>
              </a:ext>
            </a:extLst>
          </p:cNvPr>
          <p:cNvSpPr txBox="1"/>
          <p:nvPr/>
        </p:nvSpPr>
        <p:spPr>
          <a:xfrm>
            <a:off x="2008307" y="3658564"/>
            <a:ext cx="7220932" cy="954107"/>
          </a:xfrm>
          <a:prstGeom prst="rect">
            <a:avLst/>
          </a:prstGeom>
          <a:solidFill>
            <a:srgbClr val="0070C0"/>
          </a:solidFill>
        </p:spPr>
        <p:txBody>
          <a:bodyPr wrap="square" rtlCol="0">
            <a:spAutoFit/>
          </a:bodyPr>
          <a:lstStyle/>
          <a:p>
            <a:r>
              <a:rPr lang="en-US" sz="2800" dirty="0"/>
              <a:t>Phil 2:13 for it is God who is at work in you. Both to will and to work for his good pleasure.</a:t>
            </a:r>
          </a:p>
        </p:txBody>
      </p:sp>
    </p:spTree>
    <p:extLst>
      <p:ext uri="{BB962C8B-B14F-4D97-AF65-F5344CB8AC3E}">
        <p14:creationId xmlns:p14="http://schemas.microsoft.com/office/powerpoint/2010/main" val="2710142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351338"/>
          </a:xfrm>
        </p:spPr>
        <p:txBody>
          <a:bodyPr>
            <a:normAutofit/>
          </a:bodyPr>
          <a:lstStyle/>
          <a:p>
            <a:pPr fontAlgn="base"/>
            <a:r>
              <a:rPr lang="en-US" dirty="0"/>
              <a:t>4:9-12: </a:t>
            </a:r>
            <a:r>
              <a:rPr lang="en-US" b="1" dirty="0"/>
              <a:t>9</a:t>
            </a:r>
            <a:r>
              <a:rPr lang="en-US" dirty="0"/>
              <a:t> Now as to the love of the brethren, you have no need for </a:t>
            </a:r>
            <a:r>
              <a:rPr lang="en-US" i="1" dirty="0"/>
              <a:t>anyone</a:t>
            </a:r>
            <a:r>
              <a:rPr lang="en-US" dirty="0"/>
              <a:t> to write to you, for you yourselves are taught by God to love one another; 10 for indeed you do practice it toward all the brethren who are in all Macedonia. But we urge you, brethren, to excel still more, 11 and to make it your ambition to lead a quiet life and attend to your own business and work with your hands, just as we commanded you,  12 so that you will behave properly toward outsiders and not be in any need.</a:t>
            </a:r>
          </a:p>
          <a:p>
            <a:pPr marL="0" indent="0">
              <a:buNone/>
            </a:pPr>
            <a:endParaRPr lang="en-US" dirty="0"/>
          </a:p>
        </p:txBody>
      </p:sp>
    </p:spTree>
    <p:extLst>
      <p:ext uri="{BB962C8B-B14F-4D97-AF65-F5344CB8AC3E}">
        <p14:creationId xmlns:p14="http://schemas.microsoft.com/office/powerpoint/2010/main" val="1510456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351338"/>
          </a:xfrm>
        </p:spPr>
        <p:txBody>
          <a:bodyPr>
            <a:normAutofit/>
          </a:bodyPr>
          <a:lstStyle/>
          <a:p>
            <a:pPr marL="0" indent="0">
              <a:buNone/>
            </a:pPr>
            <a:r>
              <a:rPr lang="en-US" dirty="0"/>
              <a:t>What does it look like to live the Christian life?</a:t>
            </a:r>
          </a:p>
          <a:p>
            <a:r>
              <a:rPr lang="en-US" dirty="0"/>
              <a:t>Loving one another</a:t>
            </a:r>
          </a:p>
          <a:p>
            <a:r>
              <a:rPr lang="en-US" dirty="0"/>
              <a:t>Behave in a way that “outsiders” will find following Christ plausible and attractive</a:t>
            </a:r>
          </a:p>
          <a:p>
            <a:pPr marL="0" indent="0">
              <a:buNone/>
            </a:pPr>
            <a:r>
              <a:rPr lang="en-US" dirty="0"/>
              <a:t>Uses rigorous language to describe “how” </a:t>
            </a:r>
          </a:p>
          <a:p>
            <a:r>
              <a:rPr lang="en-US" dirty="0"/>
              <a:t>Abound, excel still more in love of one another (3:12, 4:1, 10)</a:t>
            </a:r>
          </a:p>
          <a:p>
            <a:r>
              <a:rPr lang="en-US" dirty="0"/>
              <a:t>Make </a:t>
            </a:r>
            <a:r>
              <a:rPr lang="en-US" dirty="0" smtClean="0"/>
              <a:t>it </a:t>
            </a:r>
            <a:r>
              <a:rPr lang="en-US" dirty="0"/>
              <a:t>your ambition – aspire to worthy goal, strive earnestly </a:t>
            </a:r>
          </a:p>
          <a:p>
            <a:pPr marL="0" indent="0">
              <a:buNone/>
            </a:pPr>
            <a:r>
              <a:rPr lang="en-US" dirty="0"/>
              <a:t> </a:t>
            </a:r>
          </a:p>
          <a:p>
            <a:endParaRPr lang="en-US" dirty="0"/>
          </a:p>
        </p:txBody>
      </p:sp>
    </p:spTree>
    <p:extLst>
      <p:ext uri="{BB962C8B-B14F-4D97-AF65-F5344CB8AC3E}">
        <p14:creationId xmlns:p14="http://schemas.microsoft.com/office/powerpoint/2010/main" val="306336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0FCC105-4743-481D-8FBF-4F3E38C32003}"/>
              </a:ext>
            </a:extLst>
          </p:cNvPr>
          <p:cNvSpPr>
            <a:spLocks noGrp="1"/>
          </p:cNvSpPr>
          <p:nvPr>
            <p:ph type="title"/>
          </p:nvPr>
        </p:nvSpPr>
        <p:spPr>
          <a:xfrm>
            <a:off x="838200" y="365125"/>
            <a:ext cx="10515600" cy="1325563"/>
          </a:xfrm>
        </p:spPr>
        <p:txBody>
          <a:bodyPr/>
          <a:lstStyle/>
          <a:p>
            <a:r>
              <a:rPr lang="en-US" dirty="0"/>
              <a:t>I Thessalonians 4:9-12</a:t>
            </a:r>
          </a:p>
        </p:txBody>
      </p:sp>
      <p:sp>
        <p:nvSpPr>
          <p:cNvPr id="5" name="Content Placeholder 4">
            <a:extLst>
              <a:ext uri="{FF2B5EF4-FFF2-40B4-BE49-F238E27FC236}">
                <a16:creationId xmlns:a16="http://schemas.microsoft.com/office/drawing/2014/main" xmlns="" id="{F877EFC3-1A57-420B-ACE6-7EA6981D18C2}"/>
              </a:ext>
            </a:extLst>
          </p:cNvPr>
          <p:cNvSpPr>
            <a:spLocks noGrp="1"/>
          </p:cNvSpPr>
          <p:nvPr>
            <p:ph idx="1"/>
          </p:nvPr>
        </p:nvSpPr>
        <p:spPr>
          <a:xfrm>
            <a:off x="838200" y="1825625"/>
            <a:ext cx="10515600" cy="4351338"/>
          </a:xfrm>
        </p:spPr>
        <p:txBody>
          <a:bodyPr>
            <a:normAutofit/>
          </a:bodyPr>
          <a:lstStyle/>
          <a:p>
            <a:pPr marL="0" indent="0">
              <a:buNone/>
            </a:pPr>
            <a:r>
              <a:rPr lang="en-US" dirty="0"/>
              <a:t>What does it look like to live the Christian life?</a:t>
            </a:r>
          </a:p>
          <a:p>
            <a:r>
              <a:rPr lang="en-US" dirty="0"/>
              <a:t>Loving one another</a:t>
            </a:r>
          </a:p>
          <a:p>
            <a:r>
              <a:rPr lang="en-US" dirty="0"/>
              <a:t>Behave in a way that “outsiders” will find following Christ plausible and attractive</a:t>
            </a:r>
          </a:p>
          <a:p>
            <a:pPr marL="0" indent="0">
              <a:buNone/>
            </a:pPr>
            <a:r>
              <a:rPr lang="en-US" dirty="0"/>
              <a:t>Uses rigorous language to describe “how” </a:t>
            </a:r>
          </a:p>
          <a:p>
            <a:r>
              <a:rPr lang="en-US" dirty="0"/>
              <a:t>Abound, excel still more in love of one another (3:12, 4:1, 10)</a:t>
            </a:r>
          </a:p>
          <a:p>
            <a:r>
              <a:rPr lang="en-US" dirty="0"/>
              <a:t>Make is your ambition – aspire to worthy goal, strive earnestly </a:t>
            </a:r>
          </a:p>
          <a:p>
            <a:pPr marL="0" indent="0">
              <a:buNone/>
            </a:pPr>
            <a:r>
              <a:rPr lang="en-US" dirty="0"/>
              <a:t> </a:t>
            </a:r>
          </a:p>
          <a:p>
            <a:endParaRPr lang="en-US" dirty="0"/>
          </a:p>
        </p:txBody>
      </p:sp>
      <p:sp>
        <p:nvSpPr>
          <p:cNvPr id="6" name="TextBox 5">
            <a:extLst>
              <a:ext uri="{FF2B5EF4-FFF2-40B4-BE49-F238E27FC236}">
                <a16:creationId xmlns:a16="http://schemas.microsoft.com/office/drawing/2014/main" xmlns="" id="{6B407EAB-C048-4474-9CDD-DF75E8E652FF}"/>
              </a:ext>
            </a:extLst>
          </p:cNvPr>
          <p:cNvSpPr txBox="1"/>
          <p:nvPr/>
        </p:nvSpPr>
        <p:spPr>
          <a:xfrm>
            <a:off x="6233652" y="582067"/>
            <a:ext cx="5857899" cy="5693866"/>
          </a:xfrm>
          <a:prstGeom prst="rect">
            <a:avLst/>
          </a:prstGeom>
          <a:solidFill>
            <a:srgbClr val="0070C0"/>
          </a:solidFill>
        </p:spPr>
        <p:txBody>
          <a:bodyPr wrap="square" rtlCol="0">
            <a:spAutoFit/>
          </a:bodyPr>
          <a:lstStyle/>
          <a:p>
            <a:pPr fontAlgn="base"/>
            <a:r>
              <a:rPr lang="en-US" sz="2800" dirty="0"/>
              <a:t>1 Tim 4:14 </a:t>
            </a:r>
            <a:r>
              <a:rPr lang="en-US" sz="2800" b="1" dirty="0"/>
              <a:t>Do not neglect </a:t>
            </a:r>
            <a:r>
              <a:rPr lang="en-US" sz="2800" dirty="0">
                <a:solidFill>
                  <a:schemeClr val="tx1">
                    <a:lumMod val="75000"/>
                  </a:schemeClr>
                </a:solidFill>
              </a:rPr>
              <a:t>the spiritual gift within you, which was bestowed on you through prophetic utterance with the laying on of hands by the presbytery.</a:t>
            </a:r>
          </a:p>
          <a:p>
            <a:pPr fontAlgn="base"/>
            <a:r>
              <a:rPr lang="en-US" sz="2800" dirty="0"/>
              <a:t> 15 </a:t>
            </a:r>
            <a:r>
              <a:rPr lang="en-US" sz="2800" b="1" dirty="0"/>
              <a:t>Take pains </a:t>
            </a:r>
            <a:r>
              <a:rPr lang="en-US" sz="2800" dirty="0">
                <a:solidFill>
                  <a:schemeClr val="tx1">
                    <a:lumMod val="75000"/>
                  </a:schemeClr>
                </a:solidFill>
              </a:rPr>
              <a:t>with these things; </a:t>
            </a:r>
            <a:r>
              <a:rPr lang="en-US" sz="2800" b="1" dirty="0"/>
              <a:t>be </a:t>
            </a:r>
            <a:r>
              <a:rPr lang="en-US" sz="2800" b="1" i="1" dirty="0"/>
              <a:t>absorbed</a:t>
            </a:r>
            <a:r>
              <a:rPr lang="en-US" sz="2800" b="1" dirty="0"/>
              <a:t> in them</a:t>
            </a:r>
            <a:r>
              <a:rPr lang="en-US" sz="2800" dirty="0"/>
              <a:t>, </a:t>
            </a:r>
            <a:r>
              <a:rPr lang="en-US" sz="2800" dirty="0">
                <a:solidFill>
                  <a:schemeClr val="tx1">
                    <a:lumMod val="75000"/>
                  </a:schemeClr>
                </a:solidFill>
              </a:rPr>
              <a:t>so that your progress will be evident to all.</a:t>
            </a:r>
          </a:p>
          <a:p>
            <a:pPr fontAlgn="base"/>
            <a:r>
              <a:rPr lang="en-US" sz="2800" dirty="0"/>
              <a:t> 16 </a:t>
            </a:r>
            <a:r>
              <a:rPr lang="en-US" sz="2800" b="1" dirty="0"/>
              <a:t>Pay close attention to yourself </a:t>
            </a:r>
            <a:r>
              <a:rPr lang="en-US" sz="2800" dirty="0">
                <a:solidFill>
                  <a:schemeClr val="tx1">
                    <a:lumMod val="75000"/>
                  </a:schemeClr>
                </a:solidFill>
              </a:rPr>
              <a:t>and to your teaching;</a:t>
            </a:r>
            <a:r>
              <a:rPr lang="en-US" sz="2800" dirty="0"/>
              <a:t> </a:t>
            </a:r>
            <a:r>
              <a:rPr lang="en-US" sz="2800" b="1" dirty="0"/>
              <a:t>persevere in these things</a:t>
            </a:r>
            <a:r>
              <a:rPr lang="en-US" sz="2800" dirty="0"/>
              <a:t>, </a:t>
            </a:r>
            <a:r>
              <a:rPr lang="en-US" sz="2800" dirty="0">
                <a:solidFill>
                  <a:schemeClr val="tx1">
                    <a:lumMod val="85000"/>
                  </a:schemeClr>
                </a:solidFill>
              </a:rPr>
              <a:t>for as you do this you will ensure salvation both for yourself and for those who hear you</a:t>
            </a:r>
            <a:r>
              <a:rPr lang="en-US" dirty="0">
                <a:solidFill>
                  <a:schemeClr val="tx1">
                    <a:lumMod val="85000"/>
                  </a:schemeClr>
                </a:solidFill>
              </a:rPr>
              <a:t>.</a:t>
            </a:r>
          </a:p>
        </p:txBody>
      </p:sp>
    </p:spTree>
    <p:extLst>
      <p:ext uri="{BB962C8B-B14F-4D97-AF65-F5344CB8AC3E}">
        <p14:creationId xmlns:p14="http://schemas.microsoft.com/office/powerpoint/2010/main" val="2832467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816</Words>
  <Application>Microsoft Office PowerPoint</Application>
  <PresentationFormat>Widescreen</PresentationFormat>
  <Paragraphs>118</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So this is the Christian life?  </vt:lpstr>
      <vt:lpstr>I Thessalonians 4:9-12</vt:lpstr>
      <vt:lpstr>I Thessalonians 4:9-12</vt:lpstr>
      <vt:lpstr>I Thessalonians 4:9-12</vt:lpstr>
      <vt:lpstr>I Thessalonians 4:9-12</vt:lpstr>
      <vt:lpstr>I Thessalonians 4:9-12</vt:lpstr>
      <vt:lpstr>I Thessalonians 4:9-12</vt:lpstr>
      <vt:lpstr>I Thessalonians 4:9-12</vt:lpstr>
      <vt:lpstr>I Thessalonians 4:9-12</vt:lpstr>
      <vt:lpstr>I Thessalonians 4:9-12</vt:lpstr>
      <vt:lpstr>I Thessalonians 4:9-12</vt:lpstr>
      <vt:lpstr>I Thessalonians 4:9-12</vt:lpstr>
      <vt:lpstr>I Thessalonians 4:9-12</vt:lpstr>
      <vt:lpstr>I Thessalonians 4:9-12</vt:lpstr>
      <vt:lpstr>I Thessalonians 4:9-12</vt:lpstr>
      <vt:lpstr>I Thessalonians 4:9-12</vt:lpstr>
      <vt:lpstr>I Thessalonians 4:9-12</vt:lpstr>
      <vt:lpstr>I Thessalonians 4:9-12</vt:lpstr>
      <vt:lpstr>I Thessalonians 4:9-12</vt:lpstr>
      <vt:lpstr>I Thessalonians 4:9-12</vt:lpstr>
      <vt:lpstr>I Thessalonians 4:9-12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2023-08-28T18:01:20Z</dcterms:created>
  <dcterms:modified xsi:type="dcterms:W3CDTF">2023-08-28T18:01:30Z</dcterms:modified>
</cp:coreProperties>
</file>