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Lst>
  <p:notesMasterIdLst>
    <p:notesMasterId r:id="rId26"/>
  </p:notesMasterIdLst>
  <p:sldIdLst>
    <p:sldId id="256" r:id="rId2"/>
    <p:sldId id="305" r:id="rId3"/>
    <p:sldId id="307" r:id="rId4"/>
    <p:sldId id="306" r:id="rId5"/>
    <p:sldId id="308" r:id="rId6"/>
    <p:sldId id="2553" r:id="rId7"/>
    <p:sldId id="309" r:id="rId8"/>
    <p:sldId id="310" r:id="rId9"/>
    <p:sldId id="2534" r:id="rId10"/>
    <p:sldId id="2529" r:id="rId11"/>
    <p:sldId id="2536" r:id="rId12"/>
    <p:sldId id="2538" r:id="rId13"/>
    <p:sldId id="2540" r:id="rId14"/>
    <p:sldId id="2541" r:id="rId15"/>
    <p:sldId id="2539" r:id="rId16"/>
    <p:sldId id="2542" r:id="rId17"/>
    <p:sldId id="2544" r:id="rId18"/>
    <p:sldId id="2547" r:id="rId19"/>
    <p:sldId id="2545" r:id="rId20"/>
    <p:sldId id="2546" r:id="rId21"/>
    <p:sldId id="2548" r:id="rId22"/>
    <p:sldId id="2549" r:id="rId23"/>
    <p:sldId id="2550" r:id="rId24"/>
    <p:sldId id="255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508" autoAdjust="0"/>
    <p:restoredTop sz="94660"/>
  </p:normalViewPr>
  <p:slideViewPr>
    <p:cSldViewPr snapToGrid="0">
      <p:cViewPr varScale="1">
        <p:scale>
          <a:sx n="66" d="100"/>
          <a:sy n="66" d="100"/>
        </p:scale>
        <p:origin x="72" y="4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2C9AAFDD-E6A2-4DFE-A714-596BBC0B09EC}"/>
    <pc:docChg chg="undo custSel addSld delSld modSld sldOrd delMainMaster">
      <pc:chgData name="McCormacP" userId="0fb0a698-7f38-4e68-86ef-52b3682d14e1" providerId="ADAL" clId="{2C9AAFDD-E6A2-4DFE-A714-596BBC0B09EC}" dt="2023-08-31T12:09:41.739" v="8288" actId="20577"/>
      <pc:docMkLst>
        <pc:docMk/>
      </pc:docMkLst>
      <pc:sldChg chg="modSp">
        <pc:chgData name="McCormacP" userId="0fb0a698-7f38-4e68-86ef-52b3682d14e1" providerId="ADAL" clId="{2C9AAFDD-E6A2-4DFE-A714-596BBC0B09EC}" dt="2023-08-30T15:12:29.107" v="7901" actId="20577"/>
        <pc:sldMkLst>
          <pc:docMk/>
          <pc:sldMk cId="3878489857" sldId="256"/>
        </pc:sldMkLst>
        <pc:spChg chg="mod">
          <ac:chgData name="McCormacP" userId="0fb0a698-7f38-4e68-86ef-52b3682d14e1" providerId="ADAL" clId="{2C9AAFDD-E6A2-4DFE-A714-596BBC0B09EC}" dt="2023-08-30T15:12:29.107" v="7901" actId="20577"/>
          <ac:spMkLst>
            <pc:docMk/>
            <pc:sldMk cId="3878489857" sldId="256"/>
            <ac:spMk id="2" creationId="{AEF90E10-4EF2-4ADF-8F81-9FB1B127D9FF}"/>
          </ac:spMkLst>
        </pc:spChg>
        <pc:spChg chg="mod">
          <ac:chgData name="McCormacP" userId="0fb0a698-7f38-4e68-86ef-52b3682d14e1" providerId="ADAL" clId="{2C9AAFDD-E6A2-4DFE-A714-596BBC0B09EC}" dt="2023-08-29T15:27:02.047" v="88" actId="20577"/>
          <ac:spMkLst>
            <pc:docMk/>
            <pc:sldMk cId="3878489857" sldId="256"/>
            <ac:spMk id="3" creationId="{E9861AFC-F4FF-467C-B94D-46F1161BAC12}"/>
          </ac:spMkLst>
        </pc:spChg>
      </pc:sldChg>
      <pc:sldChg chg="delSp modSp add del">
        <pc:chgData name="McCormacP" userId="0fb0a698-7f38-4e68-86ef-52b3682d14e1" providerId="ADAL" clId="{2C9AAFDD-E6A2-4DFE-A714-596BBC0B09EC}" dt="2023-08-29T17:28:16.981" v="4128" actId="6549"/>
        <pc:sldMkLst>
          <pc:docMk/>
          <pc:sldMk cId="2439785313" sldId="305"/>
        </pc:sldMkLst>
        <pc:spChg chg="del mod">
          <ac:chgData name="McCormacP" userId="0fb0a698-7f38-4e68-86ef-52b3682d14e1" providerId="ADAL" clId="{2C9AAFDD-E6A2-4DFE-A714-596BBC0B09EC}" dt="2023-08-29T15:34:09.154" v="138" actId="478"/>
          <ac:spMkLst>
            <pc:docMk/>
            <pc:sldMk cId="2439785313" sldId="305"/>
            <ac:spMk id="2" creationId="{0C70496D-41A0-4F19-95CF-25398D6E3E1C}"/>
          </ac:spMkLst>
        </pc:spChg>
        <pc:spChg chg="mod">
          <ac:chgData name="McCormacP" userId="0fb0a698-7f38-4e68-86ef-52b3682d14e1" providerId="ADAL" clId="{2C9AAFDD-E6A2-4DFE-A714-596BBC0B09EC}" dt="2023-08-29T15:27:45.628" v="120" actId="20577"/>
          <ac:spMkLst>
            <pc:docMk/>
            <pc:sldMk cId="2439785313" sldId="305"/>
            <ac:spMk id="4" creationId="{20FCC105-4743-481D-8FBF-4F3E38C32003}"/>
          </ac:spMkLst>
        </pc:spChg>
        <pc:spChg chg="mod">
          <ac:chgData name="McCormacP" userId="0fb0a698-7f38-4e68-86ef-52b3682d14e1" providerId="ADAL" clId="{2C9AAFDD-E6A2-4DFE-A714-596BBC0B09EC}" dt="2023-08-29T17:28:16.981" v="4128" actId="6549"/>
          <ac:spMkLst>
            <pc:docMk/>
            <pc:sldMk cId="2439785313" sldId="305"/>
            <ac:spMk id="5" creationId="{F877EFC3-1A57-420B-ACE6-7EA6981D18C2}"/>
          </ac:spMkLst>
        </pc:spChg>
      </pc:sldChg>
      <pc:sldChg chg="addSp delSp modSp add modAnim">
        <pc:chgData name="McCormacP" userId="0fb0a698-7f38-4e68-86ef-52b3682d14e1" providerId="ADAL" clId="{2C9AAFDD-E6A2-4DFE-A714-596BBC0B09EC}" dt="2023-08-30T16:27:01.168" v="8030" actId="20577"/>
        <pc:sldMkLst>
          <pc:docMk/>
          <pc:sldMk cId="457276866" sldId="306"/>
        </pc:sldMkLst>
        <pc:spChg chg="add del">
          <ac:chgData name="McCormacP" userId="0fb0a698-7f38-4e68-86ef-52b3682d14e1" providerId="ADAL" clId="{2C9AAFDD-E6A2-4DFE-A714-596BBC0B09EC}" dt="2023-08-29T15:37:28.227" v="166"/>
          <ac:spMkLst>
            <pc:docMk/>
            <pc:sldMk cId="457276866" sldId="306"/>
            <ac:spMk id="2" creationId="{47A45B66-5E56-46B3-A0E1-D77DD0CF576E}"/>
          </ac:spMkLst>
        </pc:spChg>
        <pc:spChg chg="mod">
          <ac:chgData name="McCormacP" userId="0fb0a698-7f38-4e68-86ef-52b3682d14e1" providerId="ADAL" clId="{2C9AAFDD-E6A2-4DFE-A714-596BBC0B09EC}" dt="2023-08-30T16:27:01.168" v="8030" actId="20577"/>
          <ac:spMkLst>
            <pc:docMk/>
            <pc:sldMk cId="457276866" sldId="306"/>
            <ac:spMk id="5" creationId="{F877EFC3-1A57-420B-ACE6-7EA6981D18C2}"/>
          </ac:spMkLst>
        </pc:spChg>
      </pc:sldChg>
      <pc:sldChg chg="modSp add">
        <pc:chgData name="McCormacP" userId="0fb0a698-7f38-4e68-86ef-52b3682d14e1" providerId="ADAL" clId="{2C9AAFDD-E6A2-4DFE-A714-596BBC0B09EC}" dt="2023-08-30T16:22:00.571" v="7951" actId="6549"/>
        <pc:sldMkLst>
          <pc:docMk/>
          <pc:sldMk cId="1776279664" sldId="307"/>
        </pc:sldMkLst>
        <pc:spChg chg="mod">
          <ac:chgData name="McCormacP" userId="0fb0a698-7f38-4e68-86ef-52b3682d14e1" providerId="ADAL" clId="{2C9AAFDD-E6A2-4DFE-A714-596BBC0B09EC}" dt="2023-08-30T16:22:00.571" v="7951" actId="6549"/>
          <ac:spMkLst>
            <pc:docMk/>
            <pc:sldMk cId="1776279664" sldId="307"/>
            <ac:spMk id="5" creationId="{F877EFC3-1A57-420B-ACE6-7EA6981D18C2}"/>
          </ac:spMkLst>
        </pc:spChg>
      </pc:sldChg>
      <pc:sldChg chg="addSp delSp modSp add modAnim">
        <pc:chgData name="McCormacP" userId="0fb0a698-7f38-4e68-86ef-52b3682d14e1" providerId="ADAL" clId="{2C9AAFDD-E6A2-4DFE-A714-596BBC0B09EC}" dt="2023-08-29T18:08:45.159" v="7744"/>
        <pc:sldMkLst>
          <pc:docMk/>
          <pc:sldMk cId="1972379438" sldId="308"/>
        </pc:sldMkLst>
        <pc:spChg chg="add del mod">
          <ac:chgData name="McCormacP" userId="0fb0a698-7f38-4e68-86ef-52b3682d14e1" providerId="ADAL" clId="{2C9AAFDD-E6A2-4DFE-A714-596BBC0B09EC}" dt="2023-08-29T15:53:23.741" v="1354" actId="478"/>
          <ac:spMkLst>
            <pc:docMk/>
            <pc:sldMk cId="1972379438" sldId="308"/>
            <ac:spMk id="2" creationId="{B8CFF6DD-1385-403C-9F26-E4C1A6A42963}"/>
          </ac:spMkLst>
        </pc:spChg>
        <pc:spChg chg="add mod">
          <ac:chgData name="McCormacP" userId="0fb0a698-7f38-4e68-86ef-52b3682d14e1" providerId="ADAL" clId="{2C9AAFDD-E6A2-4DFE-A714-596BBC0B09EC}" dt="2023-08-29T15:58:56.867" v="1398" actId="1076"/>
          <ac:spMkLst>
            <pc:docMk/>
            <pc:sldMk cId="1972379438" sldId="308"/>
            <ac:spMk id="3" creationId="{008323C8-C209-4F5C-995E-F2E6CAD22E50}"/>
          </ac:spMkLst>
        </pc:spChg>
        <pc:spChg chg="mod">
          <ac:chgData name="McCormacP" userId="0fb0a698-7f38-4e68-86ef-52b3682d14e1" providerId="ADAL" clId="{2C9AAFDD-E6A2-4DFE-A714-596BBC0B09EC}" dt="2023-08-29T15:58:43.600" v="1397" actId="5793"/>
          <ac:spMkLst>
            <pc:docMk/>
            <pc:sldMk cId="1972379438" sldId="308"/>
            <ac:spMk id="5" creationId="{F877EFC3-1A57-420B-ACE6-7EA6981D18C2}"/>
          </ac:spMkLst>
        </pc:spChg>
      </pc:sldChg>
      <pc:sldChg chg="delSp modSp add modAnim">
        <pc:chgData name="McCormacP" userId="0fb0a698-7f38-4e68-86ef-52b3682d14e1" providerId="ADAL" clId="{2C9AAFDD-E6A2-4DFE-A714-596BBC0B09EC}" dt="2023-08-29T18:09:20.600" v="7748"/>
        <pc:sldMkLst>
          <pc:docMk/>
          <pc:sldMk cId="3819340010" sldId="309"/>
        </pc:sldMkLst>
        <pc:spChg chg="del">
          <ac:chgData name="McCormacP" userId="0fb0a698-7f38-4e68-86ef-52b3682d14e1" providerId="ADAL" clId="{2C9AAFDD-E6A2-4DFE-A714-596BBC0B09EC}" dt="2023-08-29T15:59:06.517" v="1400" actId="478"/>
          <ac:spMkLst>
            <pc:docMk/>
            <pc:sldMk cId="3819340010" sldId="309"/>
            <ac:spMk id="3" creationId="{008323C8-C209-4F5C-995E-F2E6CAD22E50}"/>
          </ac:spMkLst>
        </pc:spChg>
        <pc:spChg chg="mod">
          <ac:chgData name="McCormacP" userId="0fb0a698-7f38-4e68-86ef-52b3682d14e1" providerId="ADAL" clId="{2C9AAFDD-E6A2-4DFE-A714-596BBC0B09EC}" dt="2023-08-29T18:09:08.833" v="7746" actId="1076"/>
          <ac:spMkLst>
            <pc:docMk/>
            <pc:sldMk cId="3819340010" sldId="309"/>
            <ac:spMk id="5" creationId="{F877EFC3-1A57-420B-ACE6-7EA6981D18C2}"/>
          </ac:spMkLst>
        </pc:spChg>
      </pc:sldChg>
      <pc:sldChg chg="modSp add">
        <pc:chgData name="McCormacP" userId="0fb0a698-7f38-4e68-86ef-52b3682d14e1" providerId="ADAL" clId="{2C9AAFDD-E6A2-4DFE-A714-596BBC0B09EC}" dt="2023-08-29T16:01:56.490" v="1598" actId="20577"/>
        <pc:sldMkLst>
          <pc:docMk/>
          <pc:sldMk cId="2134236902" sldId="310"/>
        </pc:sldMkLst>
        <pc:spChg chg="mod">
          <ac:chgData name="McCormacP" userId="0fb0a698-7f38-4e68-86ef-52b3682d14e1" providerId="ADAL" clId="{2C9AAFDD-E6A2-4DFE-A714-596BBC0B09EC}" dt="2023-08-29T16:01:56.490" v="1598" actId="20577"/>
          <ac:spMkLst>
            <pc:docMk/>
            <pc:sldMk cId="2134236902" sldId="310"/>
            <ac:spMk id="5" creationId="{F877EFC3-1A57-420B-ACE6-7EA6981D18C2}"/>
          </ac:spMkLst>
        </pc:spChg>
      </pc:sldChg>
      <pc:sldChg chg="addSp delSp modSp add ord">
        <pc:chgData name="McCormacP" userId="0fb0a698-7f38-4e68-86ef-52b3682d14e1" providerId="ADAL" clId="{2C9AAFDD-E6A2-4DFE-A714-596BBC0B09EC}" dt="2023-08-31T11:02:29.057" v="8120" actId="1076"/>
        <pc:sldMkLst>
          <pc:docMk/>
          <pc:sldMk cId="34603923" sldId="312"/>
        </pc:sldMkLst>
        <pc:spChg chg="del mod">
          <ac:chgData name="McCormacP" userId="0fb0a698-7f38-4e68-86ef-52b3682d14e1" providerId="ADAL" clId="{2C9AAFDD-E6A2-4DFE-A714-596BBC0B09EC}" dt="2023-08-29T16:11:43.052" v="1767" actId="478"/>
          <ac:spMkLst>
            <pc:docMk/>
            <pc:sldMk cId="34603923" sldId="312"/>
            <ac:spMk id="5" creationId="{F877EFC3-1A57-420B-ACE6-7EA6981D18C2}"/>
          </ac:spMkLst>
        </pc:spChg>
        <pc:spChg chg="add del mod">
          <ac:chgData name="McCormacP" userId="0fb0a698-7f38-4e68-86ef-52b3682d14e1" providerId="ADAL" clId="{2C9AAFDD-E6A2-4DFE-A714-596BBC0B09EC}" dt="2023-08-29T16:11:59.244" v="1769" actId="478"/>
          <ac:spMkLst>
            <pc:docMk/>
            <pc:sldMk cId="34603923" sldId="312"/>
            <ac:spMk id="6" creationId="{B7B58F50-101C-424D-BA09-D8BAAEFE5DA2}"/>
          </ac:spMkLst>
        </pc:spChg>
        <pc:spChg chg="add del">
          <ac:chgData name="McCormacP" userId="0fb0a698-7f38-4e68-86ef-52b3682d14e1" providerId="ADAL" clId="{2C9AAFDD-E6A2-4DFE-A714-596BBC0B09EC}" dt="2023-08-29T16:30:26.812" v="2206" actId="478"/>
          <ac:spMkLst>
            <pc:docMk/>
            <pc:sldMk cId="34603923" sldId="312"/>
            <ac:spMk id="13" creationId="{E364AA99-569D-4B0C-9C30-39F0544E0055}"/>
          </ac:spMkLst>
        </pc:spChg>
        <pc:picChg chg="add del mod">
          <ac:chgData name="McCormacP" userId="0fb0a698-7f38-4e68-86ef-52b3682d14e1" providerId="ADAL" clId="{2C9AAFDD-E6A2-4DFE-A714-596BBC0B09EC}" dt="2023-08-29T16:12:08.274" v="1772" actId="478"/>
          <ac:picMkLst>
            <pc:docMk/>
            <pc:sldMk cId="34603923" sldId="312"/>
            <ac:picMk id="2" creationId="{0CB096CE-6F8E-4C6F-B818-5992EF49ABB1}"/>
          </ac:picMkLst>
        </pc:picChg>
        <pc:picChg chg="add mod">
          <ac:chgData name="McCormacP" userId="0fb0a698-7f38-4e68-86ef-52b3682d14e1" providerId="ADAL" clId="{2C9AAFDD-E6A2-4DFE-A714-596BBC0B09EC}" dt="2023-08-29T16:13:21.478" v="1773" actId="931"/>
          <ac:picMkLst>
            <pc:docMk/>
            <pc:sldMk cId="34603923" sldId="312"/>
            <ac:picMk id="8" creationId="{8654F66F-4C8F-4A86-8FE1-6A092D5CED7B}"/>
          </ac:picMkLst>
        </pc:picChg>
        <pc:picChg chg="add mod">
          <ac:chgData name="McCormacP" userId="0fb0a698-7f38-4e68-86ef-52b3682d14e1" providerId="ADAL" clId="{2C9AAFDD-E6A2-4DFE-A714-596BBC0B09EC}" dt="2023-08-29T16:13:55.896" v="1778" actId="931"/>
          <ac:picMkLst>
            <pc:docMk/>
            <pc:sldMk cId="34603923" sldId="312"/>
            <ac:picMk id="10" creationId="{B11F2197-917D-4F0A-B680-AD1E02870522}"/>
          </ac:picMkLst>
        </pc:picChg>
        <pc:picChg chg="add mod">
          <ac:chgData name="McCormacP" userId="0fb0a698-7f38-4e68-86ef-52b3682d14e1" providerId="ADAL" clId="{2C9AAFDD-E6A2-4DFE-A714-596BBC0B09EC}" dt="2023-08-29T16:14:51.505" v="1793" actId="931"/>
          <ac:picMkLst>
            <pc:docMk/>
            <pc:sldMk cId="34603923" sldId="312"/>
            <ac:picMk id="12" creationId="{063405D3-26D9-495A-BF54-B97BD9F99906}"/>
          </ac:picMkLst>
        </pc:picChg>
        <pc:picChg chg="add mod">
          <ac:chgData name="McCormacP" userId="0fb0a698-7f38-4e68-86ef-52b3682d14e1" providerId="ADAL" clId="{2C9AAFDD-E6A2-4DFE-A714-596BBC0B09EC}" dt="2023-08-29T16:30:53.636" v="2208" actId="1076"/>
          <ac:picMkLst>
            <pc:docMk/>
            <pc:sldMk cId="34603923" sldId="312"/>
            <ac:picMk id="14" creationId="{E59423F1-B6B6-4363-8A85-CF91D09DE928}"/>
          </ac:picMkLst>
        </pc:picChg>
        <pc:picChg chg="add mod">
          <ac:chgData name="McCormacP" userId="0fb0a698-7f38-4e68-86ef-52b3682d14e1" providerId="ADAL" clId="{2C9AAFDD-E6A2-4DFE-A714-596BBC0B09EC}" dt="2023-08-31T11:02:29.057" v="8120" actId="1076"/>
          <ac:picMkLst>
            <pc:docMk/>
            <pc:sldMk cId="34603923" sldId="312"/>
            <ac:picMk id="15" creationId="{6C182FC9-7FCA-4185-97F2-415B8DAA5191}"/>
          </ac:picMkLst>
        </pc:picChg>
      </pc:sldChg>
      <pc:sldChg chg="addSp delSp modSp add del">
        <pc:chgData name="McCormacP" userId="0fb0a698-7f38-4e68-86ef-52b3682d14e1" providerId="ADAL" clId="{2C9AAFDD-E6A2-4DFE-A714-596BBC0B09EC}" dt="2023-08-29T16:29:11.459" v="2203" actId="6549"/>
        <pc:sldMkLst>
          <pc:docMk/>
          <pc:sldMk cId="0" sldId="2528"/>
        </pc:sldMkLst>
        <pc:spChg chg="add del mod">
          <ac:chgData name="McCormacP" userId="0fb0a698-7f38-4e68-86ef-52b3682d14e1" providerId="ADAL" clId="{2C9AAFDD-E6A2-4DFE-A714-596BBC0B09EC}" dt="2023-08-29T16:16:31.071" v="1806" actId="478"/>
          <ac:spMkLst>
            <pc:docMk/>
            <pc:sldMk cId="0" sldId="2528"/>
            <ac:spMk id="2" creationId="{D41E55C8-2E19-4349-B639-50F11544F92A}"/>
          </ac:spMkLst>
        </pc:spChg>
        <pc:spChg chg="add mod">
          <ac:chgData name="McCormacP" userId="0fb0a698-7f38-4e68-86ef-52b3682d14e1" providerId="ADAL" clId="{2C9AAFDD-E6A2-4DFE-A714-596BBC0B09EC}" dt="2023-08-29T16:18:14.883" v="1820" actId="14100"/>
          <ac:spMkLst>
            <pc:docMk/>
            <pc:sldMk cId="0" sldId="2528"/>
            <ac:spMk id="3" creationId="{0439D670-1E72-46D7-9EFF-98667D38E58E}"/>
          </ac:spMkLst>
        </pc:spChg>
        <pc:spChg chg="add mod">
          <ac:chgData name="McCormacP" userId="0fb0a698-7f38-4e68-86ef-52b3682d14e1" providerId="ADAL" clId="{2C9AAFDD-E6A2-4DFE-A714-596BBC0B09EC}" dt="2023-08-29T16:20:40.320" v="1883" actId="207"/>
          <ac:spMkLst>
            <pc:docMk/>
            <pc:sldMk cId="0" sldId="2528"/>
            <ac:spMk id="4" creationId="{10D6A5B6-993C-4029-B989-0FD705F3C3A7}"/>
          </ac:spMkLst>
        </pc:spChg>
        <pc:spChg chg="add mod">
          <ac:chgData name="McCormacP" userId="0fb0a698-7f38-4e68-86ef-52b3682d14e1" providerId="ADAL" clId="{2C9AAFDD-E6A2-4DFE-A714-596BBC0B09EC}" dt="2023-08-29T16:22:00.101" v="1962" actId="1076"/>
          <ac:spMkLst>
            <pc:docMk/>
            <pc:sldMk cId="0" sldId="2528"/>
            <ac:spMk id="5" creationId="{DFB1B5B3-AB63-486C-A764-24EC1F8A453B}"/>
          </ac:spMkLst>
        </pc:spChg>
        <pc:spChg chg="add mod">
          <ac:chgData name="McCormacP" userId="0fb0a698-7f38-4e68-86ef-52b3682d14e1" providerId="ADAL" clId="{2C9AAFDD-E6A2-4DFE-A714-596BBC0B09EC}" dt="2023-08-29T16:19:15.980" v="1831" actId="14100"/>
          <ac:spMkLst>
            <pc:docMk/>
            <pc:sldMk cId="0" sldId="2528"/>
            <ac:spMk id="11" creationId="{9A66366F-1A9D-4D21-AD8C-4C1E448F2359}"/>
          </ac:spMkLst>
        </pc:spChg>
        <pc:spChg chg="mod">
          <ac:chgData name="McCormacP" userId="0fb0a698-7f38-4e68-86ef-52b3682d14e1" providerId="ADAL" clId="{2C9AAFDD-E6A2-4DFE-A714-596BBC0B09EC}" dt="2023-08-29T16:29:11.459" v="2203" actId="6549"/>
          <ac:spMkLst>
            <pc:docMk/>
            <pc:sldMk cId="0" sldId="2528"/>
            <ac:spMk id="55298" creationId="{F1DA576D-3A37-4493-B179-E50DF86553F6}"/>
          </ac:spMkLst>
        </pc:spChg>
        <pc:spChg chg="del mod">
          <ac:chgData name="McCormacP" userId="0fb0a698-7f38-4e68-86ef-52b3682d14e1" providerId="ADAL" clId="{2C9AAFDD-E6A2-4DFE-A714-596BBC0B09EC}" dt="2023-08-29T16:15:27.898" v="1802" actId="478"/>
          <ac:spMkLst>
            <pc:docMk/>
            <pc:sldMk cId="0" sldId="2528"/>
            <ac:spMk id="55301" creationId="{180A9FD2-0C80-43C9-933D-A92426D76DDD}"/>
          </ac:spMkLst>
        </pc:spChg>
        <pc:spChg chg="del mod">
          <ac:chgData name="McCormacP" userId="0fb0a698-7f38-4e68-86ef-52b3682d14e1" providerId="ADAL" clId="{2C9AAFDD-E6A2-4DFE-A714-596BBC0B09EC}" dt="2023-08-29T16:15:02.650" v="1796" actId="478"/>
          <ac:spMkLst>
            <pc:docMk/>
            <pc:sldMk cId="0" sldId="2528"/>
            <ac:spMk id="55302" creationId="{504816B0-FD95-48A9-9C50-C13874D8A64A}"/>
          </ac:spMkLst>
        </pc:spChg>
        <pc:spChg chg="del mod topLvl">
          <ac:chgData name="McCormacP" userId="0fb0a698-7f38-4e68-86ef-52b3682d14e1" providerId="ADAL" clId="{2C9AAFDD-E6A2-4DFE-A714-596BBC0B09EC}" dt="2023-08-29T16:15:16.298" v="1800" actId="478"/>
          <ac:spMkLst>
            <pc:docMk/>
            <pc:sldMk cId="0" sldId="2528"/>
            <ac:spMk id="55303" creationId="{59187B2D-3A8D-45AD-9E34-A288317D34AF}"/>
          </ac:spMkLst>
        </pc:spChg>
        <pc:spChg chg="topLvl">
          <ac:chgData name="McCormacP" userId="0fb0a698-7f38-4e68-86ef-52b3682d14e1" providerId="ADAL" clId="{2C9AAFDD-E6A2-4DFE-A714-596BBC0B09EC}" dt="2023-08-29T16:15:16.298" v="1800" actId="478"/>
          <ac:spMkLst>
            <pc:docMk/>
            <pc:sldMk cId="0" sldId="2528"/>
            <ac:spMk id="55304" creationId="{274C02CE-12F3-4999-B535-5013F9E44B5D}"/>
          </ac:spMkLst>
        </pc:spChg>
        <pc:grpChg chg="del">
          <ac:chgData name="McCormacP" userId="0fb0a698-7f38-4e68-86ef-52b3682d14e1" providerId="ADAL" clId="{2C9AAFDD-E6A2-4DFE-A714-596BBC0B09EC}" dt="2023-08-29T16:15:30.428" v="1803" actId="478"/>
          <ac:grpSpMkLst>
            <pc:docMk/>
            <pc:sldMk cId="0" sldId="2528"/>
            <ac:grpSpMk id="55300" creationId="{13DF9E4A-4DFC-456E-85A3-0E1944A522FF}"/>
          </ac:grpSpMkLst>
        </pc:grpChg>
      </pc:sldChg>
      <pc:sldChg chg="addSp delSp modSp add">
        <pc:chgData name="McCormacP" userId="0fb0a698-7f38-4e68-86ef-52b3682d14e1" providerId="ADAL" clId="{2C9AAFDD-E6A2-4DFE-A714-596BBC0B09EC}" dt="2023-08-31T11:02:06.372" v="8117" actId="20577"/>
        <pc:sldMkLst>
          <pc:docMk/>
          <pc:sldMk cId="2903861586" sldId="2529"/>
        </pc:sldMkLst>
        <pc:spChg chg="add mod">
          <ac:chgData name="McCormacP" userId="0fb0a698-7f38-4e68-86ef-52b3682d14e1" providerId="ADAL" clId="{2C9AAFDD-E6A2-4DFE-A714-596BBC0B09EC}" dt="2023-08-31T11:02:06.372" v="8117" actId="20577"/>
          <ac:spMkLst>
            <pc:docMk/>
            <pc:sldMk cId="2903861586" sldId="2529"/>
            <ac:spMk id="2" creationId="{6B0577CE-EA62-4550-8049-D4B7E7FF143C}"/>
          </ac:spMkLst>
        </pc:spChg>
        <pc:spChg chg="del mod">
          <ac:chgData name="McCormacP" userId="0fb0a698-7f38-4e68-86ef-52b3682d14e1" providerId="ADAL" clId="{2C9AAFDD-E6A2-4DFE-A714-596BBC0B09EC}" dt="2023-08-29T18:10:09.489" v="7755" actId="478"/>
          <ac:spMkLst>
            <pc:docMk/>
            <pc:sldMk cId="2903861586" sldId="2529"/>
            <ac:spMk id="55298" creationId="{F1DA576D-3A37-4493-B179-E50DF86553F6}"/>
          </ac:spMkLst>
        </pc:spChg>
      </pc:sldChg>
      <pc:sldChg chg="modSp add modAnim">
        <pc:chgData name="McCormacP" userId="0fb0a698-7f38-4e68-86ef-52b3682d14e1" providerId="ADAL" clId="{2C9AAFDD-E6A2-4DFE-A714-596BBC0B09EC}" dt="2023-08-31T11:00:26.485" v="8111"/>
        <pc:sldMkLst>
          <pc:docMk/>
          <pc:sldMk cId="3373418603" sldId="2534"/>
        </pc:sldMkLst>
        <pc:spChg chg="mod">
          <ac:chgData name="McCormacP" userId="0fb0a698-7f38-4e68-86ef-52b3682d14e1" providerId="ADAL" clId="{2C9AAFDD-E6A2-4DFE-A714-596BBC0B09EC}" dt="2023-08-29T16:42:13.960" v="2812" actId="5793"/>
          <ac:spMkLst>
            <pc:docMk/>
            <pc:sldMk cId="3373418603" sldId="2534"/>
            <ac:spMk id="5" creationId="{F877EFC3-1A57-420B-ACE6-7EA6981D18C2}"/>
          </ac:spMkLst>
        </pc:spChg>
      </pc:sldChg>
      <pc:sldChg chg="add del ord">
        <pc:chgData name="McCormacP" userId="0fb0a698-7f38-4e68-86ef-52b3682d14e1" providerId="ADAL" clId="{2C9AAFDD-E6A2-4DFE-A714-596BBC0B09EC}" dt="2023-08-30T15:37:45.135" v="7902" actId="2696"/>
        <pc:sldMkLst>
          <pc:docMk/>
          <pc:sldMk cId="4190179700" sldId="2535"/>
        </pc:sldMkLst>
      </pc:sldChg>
      <pc:sldChg chg="modSp add modAnim">
        <pc:chgData name="McCormacP" userId="0fb0a698-7f38-4e68-86ef-52b3682d14e1" providerId="ADAL" clId="{2C9AAFDD-E6A2-4DFE-A714-596BBC0B09EC}" dt="2023-08-30T15:38:35.287" v="7948" actId="313"/>
        <pc:sldMkLst>
          <pc:docMk/>
          <pc:sldMk cId="2711191647" sldId="2536"/>
        </pc:sldMkLst>
        <pc:spChg chg="mod">
          <ac:chgData name="McCormacP" userId="0fb0a698-7f38-4e68-86ef-52b3682d14e1" providerId="ADAL" clId="{2C9AAFDD-E6A2-4DFE-A714-596BBC0B09EC}" dt="2023-08-30T15:38:35.287" v="7948" actId="313"/>
          <ac:spMkLst>
            <pc:docMk/>
            <pc:sldMk cId="2711191647" sldId="2536"/>
            <ac:spMk id="5" creationId="{F877EFC3-1A57-420B-ACE6-7EA6981D18C2}"/>
          </ac:spMkLst>
        </pc:spChg>
      </pc:sldChg>
      <pc:sldChg chg="modSp add modAnim">
        <pc:chgData name="McCormacP" userId="0fb0a698-7f38-4e68-86ef-52b3682d14e1" providerId="ADAL" clId="{2C9AAFDD-E6A2-4DFE-A714-596BBC0B09EC}" dt="2023-08-31T12:07:17.967" v="8280" actId="20577"/>
        <pc:sldMkLst>
          <pc:docMk/>
          <pc:sldMk cId="1063644018" sldId="2537"/>
        </pc:sldMkLst>
        <pc:spChg chg="mod">
          <ac:chgData name="McCormacP" userId="0fb0a698-7f38-4e68-86ef-52b3682d14e1" providerId="ADAL" clId="{2C9AAFDD-E6A2-4DFE-A714-596BBC0B09EC}" dt="2023-08-31T12:07:17.967" v="8280" actId="20577"/>
          <ac:spMkLst>
            <pc:docMk/>
            <pc:sldMk cId="1063644018" sldId="2537"/>
            <ac:spMk id="5" creationId="{F877EFC3-1A57-420B-ACE6-7EA6981D18C2}"/>
          </ac:spMkLst>
        </pc:spChg>
      </pc:sldChg>
      <pc:sldChg chg="modSp add">
        <pc:chgData name="McCormacP" userId="0fb0a698-7f38-4e68-86ef-52b3682d14e1" providerId="ADAL" clId="{2C9AAFDD-E6A2-4DFE-A714-596BBC0B09EC}" dt="2023-08-29T18:11:30.994" v="7773" actId="313"/>
        <pc:sldMkLst>
          <pc:docMk/>
          <pc:sldMk cId="3361648927" sldId="2538"/>
        </pc:sldMkLst>
        <pc:spChg chg="mod">
          <ac:chgData name="McCormacP" userId="0fb0a698-7f38-4e68-86ef-52b3682d14e1" providerId="ADAL" clId="{2C9AAFDD-E6A2-4DFE-A714-596BBC0B09EC}" dt="2023-08-29T18:11:30.994" v="7773" actId="313"/>
          <ac:spMkLst>
            <pc:docMk/>
            <pc:sldMk cId="3361648927" sldId="2538"/>
            <ac:spMk id="5" creationId="{F877EFC3-1A57-420B-ACE6-7EA6981D18C2}"/>
          </ac:spMkLst>
        </pc:spChg>
      </pc:sldChg>
      <pc:sldChg chg="addSp delSp modSp add modAnim">
        <pc:chgData name="McCormacP" userId="0fb0a698-7f38-4e68-86ef-52b3682d14e1" providerId="ADAL" clId="{2C9AAFDD-E6A2-4DFE-A714-596BBC0B09EC}" dt="2023-08-31T12:08:03.480" v="8281" actId="6549"/>
        <pc:sldMkLst>
          <pc:docMk/>
          <pc:sldMk cId="455331200" sldId="2539"/>
        </pc:sldMkLst>
        <pc:spChg chg="add del mod">
          <ac:chgData name="McCormacP" userId="0fb0a698-7f38-4e68-86ef-52b3682d14e1" providerId="ADAL" clId="{2C9AAFDD-E6A2-4DFE-A714-596BBC0B09EC}" dt="2023-08-29T17:25:39.811" v="4062"/>
          <ac:spMkLst>
            <pc:docMk/>
            <pc:sldMk cId="455331200" sldId="2539"/>
            <ac:spMk id="2" creationId="{97BD1400-1317-4E7A-B9A9-3E523F7766FF}"/>
          </ac:spMkLst>
        </pc:spChg>
        <pc:spChg chg="add del">
          <ac:chgData name="McCormacP" userId="0fb0a698-7f38-4e68-86ef-52b3682d14e1" providerId="ADAL" clId="{2C9AAFDD-E6A2-4DFE-A714-596BBC0B09EC}" dt="2023-08-29T17:25:39.811" v="4062"/>
          <ac:spMkLst>
            <pc:docMk/>
            <pc:sldMk cId="455331200" sldId="2539"/>
            <ac:spMk id="3" creationId="{CB6E1E2A-1704-4B5A-9D7E-2042E1B8D92B}"/>
          </ac:spMkLst>
        </pc:spChg>
        <pc:spChg chg="mod">
          <ac:chgData name="McCormacP" userId="0fb0a698-7f38-4e68-86ef-52b3682d14e1" providerId="ADAL" clId="{2C9AAFDD-E6A2-4DFE-A714-596BBC0B09EC}" dt="2023-08-31T12:08:03.480" v="8281" actId="6549"/>
          <ac:spMkLst>
            <pc:docMk/>
            <pc:sldMk cId="455331200" sldId="2539"/>
            <ac:spMk id="5" creationId="{F877EFC3-1A57-420B-ACE6-7EA6981D18C2}"/>
          </ac:spMkLst>
        </pc:spChg>
        <pc:spChg chg="add del mod">
          <ac:chgData name="McCormacP" userId="0fb0a698-7f38-4e68-86ef-52b3682d14e1" providerId="ADAL" clId="{2C9AAFDD-E6A2-4DFE-A714-596BBC0B09EC}" dt="2023-08-29T17:25:39.811" v="4062"/>
          <ac:spMkLst>
            <pc:docMk/>
            <pc:sldMk cId="455331200" sldId="2539"/>
            <ac:spMk id="6" creationId="{2F7CBD16-8867-479F-B1FD-707F03A86FFD}"/>
          </ac:spMkLst>
        </pc:spChg>
        <pc:picChg chg="add del">
          <ac:chgData name="McCormacP" userId="0fb0a698-7f38-4e68-86ef-52b3682d14e1" providerId="ADAL" clId="{2C9AAFDD-E6A2-4DFE-A714-596BBC0B09EC}" dt="2023-08-29T17:25:39.811" v="4062"/>
          <ac:picMkLst>
            <pc:docMk/>
            <pc:sldMk cId="455331200" sldId="2539"/>
            <ac:picMk id="1026" creationId="{5EF055F9-879F-40EE-8EC2-209F80FC2295}"/>
          </ac:picMkLst>
        </pc:picChg>
        <pc:picChg chg="add del">
          <ac:chgData name="McCormacP" userId="0fb0a698-7f38-4e68-86ef-52b3682d14e1" providerId="ADAL" clId="{2C9AAFDD-E6A2-4DFE-A714-596BBC0B09EC}" dt="2023-08-29T17:25:39.811" v="4062"/>
          <ac:picMkLst>
            <pc:docMk/>
            <pc:sldMk cId="455331200" sldId="2539"/>
            <ac:picMk id="1027" creationId="{05463A1C-698E-4D30-BBCA-93DAECBA7089}"/>
          </ac:picMkLst>
        </pc:picChg>
        <pc:picChg chg="add del">
          <ac:chgData name="McCormacP" userId="0fb0a698-7f38-4e68-86ef-52b3682d14e1" providerId="ADAL" clId="{2C9AAFDD-E6A2-4DFE-A714-596BBC0B09EC}" dt="2023-08-29T17:25:39.811" v="4062"/>
          <ac:picMkLst>
            <pc:docMk/>
            <pc:sldMk cId="455331200" sldId="2539"/>
            <ac:picMk id="1028" creationId="{B2BA7CFD-0C10-4831-BA1D-2F17292EF0EE}"/>
          </ac:picMkLst>
        </pc:picChg>
        <pc:picChg chg="add del">
          <ac:chgData name="McCormacP" userId="0fb0a698-7f38-4e68-86ef-52b3682d14e1" providerId="ADAL" clId="{2C9AAFDD-E6A2-4DFE-A714-596BBC0B09EC}" dt="2023-08-29T17:25:39.811" v="4062"/>
          <ac:picMkLst>
            <pc:docMk/>
            <pc:sldMk cId="455331200" sldId="2539"/>
            <ac:picMk id="1029" creationId="{1C29A13D-28F2-45D3-B8C2-63AF4533EB28}"/>
          </ac:picMkLst>
        </pc:picChg>
        <pc:picChg chg="add del">
          <ac:chgData name="McCormacP" userId="0fb0a698-7f38-4e68-86ef-52b3682d14e1" providerId="ADAL" clId="{2C9AAFDD-E6A2-4DFE-A714-596BBC0B09EC}" dt="2023-08-29T17:25:39.811" v="4062"/>
          <ac:picMkLst>
            <pc:docMk/>
            <pc:sldMk cId="455331200" sldId="2539"/>
            <ac:picMk id="1030" creationId="{9A51E5DE-0EC1-4734-963B-CF20AFC9A949}"/>
          </ac:picMkLst>
        </pc:picChg>
        <pc:picChg chg="add del">
          <ac:chgData name="McCormacP" userId="0fb0a698-7f38-4e68-86ef-52b3682d14e1" providerId="ADAL" clId="{2C9AAFDD-E6A2-4DFE-A714-596BBC0B09EC}" dt="2023-08-29T17:25:39.811" v="4062"/>
          <ac:picMkLst>
            <pc:docMk/>
            <pc:sldMk cId="455331200" sldId="2539"/>
            <ac:picMk id="1031" creationId="{3FF991FF-4707-4474-845F-5A3FFA197FA3}"/>
          </ac:picMkLst>
        </pc:picChg>
        <pc:picChg chg="add del">
          <ac:chgData name="McCormacP" userId="0fb0a698-7f38-4e68-86ef-52b3682d14e1" providerId="ADAL" clId="{2C9AAFDD-E6A2-4DFE-A714-596BBC0B09EC}" dt="2023-08-29T17:25:39.811" v="4062"/>
          <ac:picMkLst>
            <pc:docMk/>
            <pc:sldMk cId="455331200" sldId="2539"/>
            <ac:picMk id="1032" creationId="{CF152FF3-C0BA-48E3-9722-0D57B7938F88}"/>
          </ac:picMkLst>
        </pc:picChg>
        <pc:picChg chg="add del">
          <ac:chgData name="McCormacP" userId="0fb0a698-7f38-4e68-86ef-52b3682d14e1" providerId="ADAL" clId="{2C9AAFDD-E6A2-4DFE-A714-596BBC0B09EC}" dt="2023-08-29T17:25:39.811" v="4062"/>
          <ac:picMkLst>
            <pc:docMk/>
            <pc:sldMk cId="455331200" sldId="2539"/>
            <ac:picMk id="1033" creationId="{6CDD22B9-3AA4-4028-B0E4-2CD888CF56AC}"/>
          </ac:picMkLst>
        </pc:picChg>
        <pc:picChg chg="add del">
          <ac:chgData name="McCormacP" userId="0fb0a698-7f38-4e68-86ef-52b3682d14e1" providerId="ADAL" clId="{2C9AAFDD-E6A2-4DFE-A714-596BBC0B09EC}" dt="2023-08-29T17:25:39.811" v="4062"/>
          <ac:picMkLst>
            <pc:docMk/>
            <pc:sldMk cId="455331200" sldId="2539"/>
            <ac:picMk id="1034" creationId="{026F65D4-3722-4A42-A629-F8896B79D656}"/>
          </ac:picMkLst>
        </pc:picChg>
        <pc:picChg chg="add del">
          <ac:chgData name="McCormacP" userId="0fb0a698-7f38-4e68-86ef-52b3682d14e1" providerId="ADAL" clId="{2C9AAFDD-E6A2-4DFE-A714-596BBC0B09EC}" dt="2023-08-29T17:25:39.811" v="4062"/>
          <ac:picMkLst>
            <pc:docMk/>
            <pc:sldMk cId="455331200" sldId="2539"/>
            <ac:picMk id="1035" creationId="{1A6747CB-F3BB-4303-B39B-9DCCBF757075}"/>
          </ac:picMkLst>
        </pc:picChg>
        <pc:picChg chg="add del">
          <ac:chgData name="McCormacP" userId="0fb0a698-7f38-4e68-86ef-52b3682d14e1" providerId="ADAL" clId="{2C9AAFDD-E6A2-4DFE-A714-596BBC0B09EC}" dt="2023-08-29T17:25:39.811" v="4062"/>
          <ac:picMkLst>
            <pc:docMk/>
            <pc:sldMk cId="455331200" sldId="2539"/>
            <ac:picMk id="1036" creationId="{CE9A34D0-8DF5-4666-A752-BF1C45145C37}"/>
          </ac:picMkLst>
        </pc:picChg>
        <pc:picChg chg="add del">
          <ac:chgData name="McCormacP" userId="0fb0a698-7f38-4e68-86ef-52b3682d14e1" providerId="ADAL" clId="{2C9AAFDD-E6A2-4DFE-A714-596BBC0B09EC}" dt="2023-08-29T17:25:39.811" v="4062"/>
          <ac:picMkLst>
            <pc:docMk/>
            <pc:sldMk cId="455331200" sldId="2539"/>
            <ac:picMk id="1037" creationId="{B55338DF-71D1-4631-ACEA-5A19954D1CB7}"/>
          </ac:picMkLst>
        </pc:picChg>
        <pc:picChg chg="add del">
          <ac:chgData name="McCormacP" userId="0fb0a698-7f38-4e68-86ef-52b3682d14e1" providerId="ADAL" clId="{2C9AAFDD-E6A2-4DFE-A714-596BBC0B09EC}" dt="2023-08-29T17:25:39.811" v="4062"/>
          <ac:picMkLst>
            <pc:docMk/>
            <pc:sldMk cId="455331200" sldId="2539"/>
            <ac:picMk id="1038" creationId="{6604D640-F082-4C4F-8776-6DC4BFC974F0}"/>
          </ac:picMkLst>
        </pc:picChg>
        <pc:picChg chg="add del">
          <ac:chgData name="McCormacP" userId="0fb0a698-7f38-4e68-86ef-52b3682d14e1" providerId="ADAL" clId="{2C9AAFDD-E6A2-4DFE-A714-596BBC0B09EC}" dt="2023-08-29T17:25:39.811" v="4062"/>
          <ac:picMkLst>
            <pc:docMk/>
            <pc:sldMk cId="455331200" sldId="2539"/>
            <ac:picMk id="1039" creationId="{5F54865F-5BF2-49E6-A3C9-FC1A48F26381}"/>
          </ac:picMkLst>
        </pc:picChg>
        <pc:picChg chg="add del">
          <ac:chgData name="McCormacP" userId="0fb0a698-7f38-4e68-86ef-52b3682d14e1" providerId="ADAL" clId="{2C9AAFDD-E6A2-4DFE-A714-596BBC0B09EC}" dt="2023-08-29T17:25:39.811" v="4062"/>
          <ac:picMkLst>
            <pc:docMk/>
            <pc:sldMk cId="455331200" sldId="2539"/>
            <ac:picMk id="1040" creationId="{AA9553B5-9E8A-4DBE-837C-041064187C34}"/>
          </ac:picMkLst>
        </pc:picChg>
        <pc:picChg chg="add del">
          <ac:chgData name="McCormacP" userId="0fb0a698-7f38-4e68-86ef-52b3682d14e1" providerId="ADAL" clId="{2C9AAFDD-E6A2-4DFE-A714-596BBC0B09EC}" dt="2023-08-29T17:25:39.811" v="4062"/>
          <ac:picMkLst>
            <pc:docMk/>
            <pc:sldMk cId="455331200" sldId="2539"/>
            <ac:picMk id="1041" creationId="{F2BDF0E2-9E50-493A-8677-8F1ED50C82CD}"/>
          </ac:picMkLst>
        </pc:picChg>
        <pc:picChg chg="add del">
          <ac:chgData name="McCormacP" userId="0fb0a698-7f38-4e68-86ef-52b3682d14e1" providerId="ADAL" clId="{2C9AAFDD-E6A2-4DFE-A714-596BBC0B09EC}" dt="2023-08-29T17:25:39.811" v="4062"/>
          <ac:picMkLst>
            <pc:docMk/>
            <pc:sldMk cId="455331200" sldId="2539"/>
            <ac:picMk id="1042" creationId="{6938D6ED-C6F6-485D-9757-2BC2A14A225B}"/>
          </ac:picMkLst>
        </pc:picChg>
        <pc:picChg chg="add del">
          <ac:chgData name="McCormacP" userId="0fb0a698-7f38-4e68-86ef-52b3682d14e1" providerId="ADAL" clId="{2C9AAFDD-E6A2-4DFE-A714-596BBC0B09EC}" dt="2023-08-29T17:25:39.811" v="4062"/>
          <ac:picMkLst>
            <pc:docMk/>
            <pc:sldMk cId="455331200" sldId="2539"/>
            <ac:picMk id="1043" creationId="{5F43EEC5-D423-47A3-9BA2-24D886D5A05D}"/>
          </ac:picMkLst>
        </pc:picChg>
        <pc:picChg chg="add del">
          <ac:chgData name="McCormacP" userId="0fb0a698-7f38-4e68-86ef-52b3682d14e1" providerId="ADAL" clId="{2C9AAFDD-E6A2-4DFE-A714-596BBC0B09EC}" dt="2023-08-29T17:25:39.811" v="4062"/>
          <ac:picMkLst>
            <pc:docMk/>
            <pc:sldMk cId="455331200" sldId="2539"/>
            <ac:picMk id="1044" creationId="{1782D4FB-A299-48C2-B102-138BB6F81283}"/>
          </ac:picMkLst>
        </pc:picChg>
        <pc:picChg chg="add del">
          <ac:chgData name="McCormacP" userId="0fb0a698-7f38-4e68-86ef-52b3682d14e1" providerId="ADAL" clId="{2C9AAFDD-E6A2-4DFE-A714-596BBC0B09EC}" dt="2023-08-29T17:25:39.811" v="4062"/>
          <ac:picMkLst>
            <pc:docMk/>
            <pc:sldMk cId="455331200" sldId="2539"/>
            <ac:picMk id="1045" creationId="{317F4D8D-1890-4B00-9DCD-E02AF77780FC}"/>
          </ac:picMkLst>
        </pc:picChg>
        <pc:picChg chg="add del">
          <ac:chgData name="McCormacP" userId="0fb0a698-7f38-4e68-86ef-52b3682d14e1" providerId="ADAL" clId="{2C9AAFDD-E6A2-4DFE-A714-596BBC0B09EC}" dt="2023-08-29T17:25:39.811" v="4062"/>
          <ac:picMkLst>
            <pc:docMk/>
            <pc:sldMk cId="455331200" sldId="2539"/>
            <ac:picMk id="1046" creationId="{654DDA8E-455B-42DC-A3BF-9BEE768607BA}"/>
          </ac:picMkLst>
        </pc:picChg>
        <pc:picChg chg="add del">
          <ac:chgData name="McCormacP" userId="0fb0a698-7f38-4e68-86ef-52b3682d14e1" providerId="ADAL" clId="{2C9AAFDD-E6A2-4DFE-A714-596BBC0B09EC}" dt="2023-08-29T17:25:39.811" v="4062"/>
          <ac:picMkLst>
            <pc:docMk/>
            <pc:sldMk cId="455331200" sldId="2539"/>
            <ac:picMk id="1047" creationId="{4C4DF8C6-5532-4187-8B2A-0D6680F1AD0C}"/>
          </ac:picMkLst>
        </pc:picChg>
        <pc:picChg chg="add del">
          <ac:chgData name="McCormacP" userId="0fb0a698-7f38-4e68-86ef-52b3682d14e1" providerId="ADAL" clId="{2C9AAFDD-E6A2-4DFE-A714-596BBC0B09EC}" dt="2023-08-29T17:25:39.811" v="4062"/>
          <ac:picMkLst>
            <pc:docMk/>
            <pc:sldMk cId="455331200" sldId="2539"/>
            <ac:picMk id="1048" creationId="{D23575CB-6ECA-4E61-8620-CC049D9C8D93}"/>
          </ac:picMkLst>
        </pc:picChg>
        <pc:picChg chg="add del">
          <ac:chgData name="McCormacP" userId="0fb0a698-7f38-4e68-86ef-52b3682d14e1" providerId="ADAL" clId="{2C9AAFDD-E6A2-4DFE-A714-596BBC0B09EC}" dt="2023-08-29T17:25:39.811" v="4062"/>
          <ac:picMkLst>
            <pc:docMk/>
            <pc:sldMk cId="455331200" sldId="2539"/>
            <ac:picMk id="1049" creationId="{7FD9902B-E087-4483-A112-403CE71FCFF5}"/>
          </ac:picMkLst>
        </pc:picChg>
        <pc:picChg chg="add del">
          <ac:chgData name="McCormacP" userId="0fb0a698-7f38-4e68-86ef-52b3682d14e1" providerId="ADAL" clId="{2C9AAFDD-E6A2-4DFE-A714-596BBC0B09EC}" dt="2023-08-29T17:25:39.811" v="4062"/>
          <ac:picMkLst>
            <pc:docMk/>
            <pc:sldMk cId="455331200" sldId="2539"/>
            <ac:picMk id="1050" creationId="{3ED35A35-3C3C-4EE9-AA55-C15128FFE5A8}"/>
          </ac:picMkLst>
        </pc:picChg>
        <pc:picChg chg="add del">
          <ac:chgData name="McCormacP" userId="0fb0a698-7f38-4e68-86ef-52b3682d14e1" providerId="ADAL" clId="{2C9AAFDD-E6A2-4DFE-A714-596BBC0B09EC}" dt="2023-08-29T17:25:39.811" v="4062"/>
          <ac:picMkLst>
            <pc:docMk/>
            <pc:sldMk cId="455331200" sldId="2539"/>
            <ac:picMk id="1051" creationId="{5640B95C-8191-4A8F-8039-8674C3AD2D99}"/>
          </ac:picMkLst>
        </pc:picChg>
        <pc:picChg chg="add del">
          <ac:chgData name="McCormacP" userId="0fb0a698-7f38-4e68-86ef-52b3682d14e1" providerId="ADAL" clId="{2C9AAFDD-E6A2-4DFE-A714-596BBC0B09EC}" dt="2023-08-29T17:25:39.811" v="4062"/>
          <ac:picMkLst>
            <pc:docMk/>
            <pc:sldMk cId="455331200" sldId="2539"/>
            <ac:picMk id="1052" creationId="{4DA187C7-A7F6-437E-9003-F28242EDC50A}"/>
          </ac:picMkLst>
        </pc:picChg>
        <pc:picChg chg="add del">
          <ac:chgData name="McCormacP" userId="0fb0a698-7f38-4e68-86ef-52b3682d14e1" providerId="ADAL" clId="{2C9AAFDD-E6A2-4DFE-A714-596BBC0B09EC}" dt="2023-08-29T17:25:39.811" v="4062"/>
          <ac:picMkLst>
            <pc:docMk/>
            <pc:sldMk cId="455331200" sldId="2539"/>
            <ac:picMk id="1053" creationId="{24BD2A13-7AE1-4FC8-BA2E-80B6515BF676}"/>
          </ac:picMkLst>
        </pc:picChg>
        <pc:picChg chg="add del">
          <ac:chgData name="McCormacP" userId="0fb0a698-7f38-4e68-86ef-52b3682d14e1" providerId="ADAL" clId="{2C9AAFDD-E6A2-4DFE-A714-596BBC0B09EC}" dt="2023-08-29T17:25:39.811" v="4062"/>
          <ac:picMkLst>
            <pc:docMk/>
            <pc:sldMk cId="455331200" sldId="2539"/>
            <ac:picMk id="1054" creationId="{2BD6CDEE-E351-439E-96AB-AC73D8351A4E}"/>
          </ac:picMkLst>
        </pc:picChg>
        <pc:picChg chg="add del">
          <ac:chgData name="McCormacP" userId="0fb0a698-7f38-4e68-86ef-52b3682d14e1" providerId="ADAL" clId="{2C9AAFDD-E6A2-4DFE-A714-596BBC0B09EC}" dt="2023-08-29T17:25:39.811" v="4062"/>
          <ac:picMkLst>
            <pc:docMk/>
            <pc:sldMk cId="455331200" sldId="2539"/>
            <ac:picMk id="1055" creationId="{C7DEE30A-11BC-466C-A208-CA3ED08ECE0F}"/>
          </ac:picMkLst>
        </pc:picChg>
        <pc:picChg chg="add del">
          <ac:chgData name="McCormacP" userId="0fb0a698-7f38-4e68-86ef-52b3682d14e1" providerId="ADAL" clId="{2C9AAFDD-E6A2-4DFE-A714-596BBC0B09EC}" dt="2023-08-29T17:25:39.811" v="4062"/>
          <ac:picMkLst>
            <pc:docMk/>
            <pc:sldMk cId="455331200" sldId="2539"/>
            <ac:picMk id="1056" creationId="{A4380636-17C1-42C4-B7E2-ACCDB4970BF7}"/>
          </ac:picMkLst>
        </pc:picChg>
        <pc:picChg chg="add del">
          <ac:chgData name="McCormacP" userId="0fb0a698-7f38-4e68-86ef-52b3682d14e1" providerId="ADAL" clId="{2C9AAFDD-E6A2-4DFE-A714-596BBC0B09EC}" dt="2023-08-29T17:25:39.811" v="4062"/>
          <ac:picMkLst>
            <pc:docMk/>
            <pc:sldMk cId="455331200" sldId="2539"/>
            <ac:picMk id="1057" creationId="{7C4FF47A-B0FA-4D02-BC0D-281D463764CD}"/>
          </ac:picMkLst>
        </pc:picChg>
        <pc:picChg chg="add del">
          <ac:chgData name="McCormacP" userId="0fb0a698-7f38-4e68-86ef-52b3682d14e1" providerId="ADAL" clId="{2C9AAFDD-E6A2-4DFE-A714-596BBC0B09EC}" dt="2023-08-29T17:25:39.811" v="4062"/>
          <ac:picMkLst>
            <pc:docMk/>
            <pc:sldMk cId="455331200" sldId="2539"/>
            <ac:picMk id="1058" creationId="{F1341DE2-ACB4-46D2-AB3E-2EB94CFD543B}"/>
          </ac:picMkLst>
        </pc:picChg>
        <pc:picChg chg="add del">
          <ac:chgData name="McCormacP" userId="0fb0a698-7f38-4e68-86ef-52b3682d14e1" providerId="ADAL" clId="{2C9AAFDD-E6A2-4DFE-A714-596BBC0B09EC}" dt="2023-08-29T17:25:39.811" v="4062"/>
          <ac:picMkLst>
            <pc:docMk/>
            <pc:sldMk cId="455331200" sldId="2539"/>
            <ac:picMk id="1059" creationId="{B541ED0C-E9FE-4401-B23B-32F4E7AF4254}"/>
          </ac:picMkLst>
        </pc:picChg>
        <pc:picChg chg="add del">
          <ac:chgData name="McCormacP" userId="0fb0a698-7f38-4e68-86ef-52b3682d14e1" providerId="ADAL" clId="{2C9AAFDD-E6A2-4DFE-A714-596BBC0B09EC}" dt="2023-08-29T17:25:39.811" v="4062"/>
          <ac:picMkLst>
            <pc:docMk/>
            <pc:sldMk cId="455331200" sldId="2539"/>
            <ac:picMk id="1060" creationId="{BAC38ABC-DCD7-492C-8352-CBA1A6E59541}"/>
          </ac:picMkLst>
        </pc:picChg>
        <pc:picChg chg="add del">
          <ac:chgData name="McCormacP" userId="0fb0a698-7f38-4e68-86ef-52b3682d14e1" providerId="ADAL" clId="{2C9AAFDD-E6A2-4DFE-A714-596BBC0B09EC}" dt="2023-08-29T17:25:39.811" v="4062"/>
          <ac:picMkLst>
            <pc:docMk/>
            <pc:sldMk cId="455331200" sldId="2539"/>
            <ac:picMk id="1061" creationId="{2C69A8AE-C588-43E3-BA7A-04B6391E673B}"/>
          </ac:picMkLst>
        </pc:picChg>
        <pc:picChg chg="add del">
          <ac:chgData name="McCormacP" userId="0fb0a698-7f38-4e68-86ef-52b3682d14e1" providerId="ADAL" clId="{2C9AAFDD-E6A2-4DFE-A714-596BBC0B09EC}" dt="2023-08-29T17:25:39.811" v="4062"/>
          <ac:picMkLst>
            <pc:docMk/>
            <pc:sldMk cId="455331200" sldId="2539"/>
            <ac:picMk id="1062" creationId="{5B418BD8-95FB-419C-95DB-CC51D11C76B1}"/>
          </ac:picMkLst>
        </pc:picChg>
      </pc:sldChg>
      <pc:sldChg chg="modSp add">
        <pc:chgData name="McCormacP" userId="0fb0a698-7f38-4e68-86ef-52b3682d14e1" providerId="ADAL" clId="{2C9AAFDD-E6A2-4DFE-A714-596BBC0B09EC}" dt="2023-08-29T17:00:16.723" v="3510" actId="113"/>
        <pc:sldMkLst>
          <pc:docMk/>
          <pc:sldMk cId="2176814577" sldId="2540"/>
        </pc:sldMkLst>
        <pc:spChg chg="mod">
          <ac:chgData name="McCormacP" userId="0fb0a698-7f38-4e68-86ef-52b3682d14e1" providerId="ADAL" clId="{2C9AAFDD-E6A2-4DFE-A714-596BBC0B09EC}" dt="2023-08-29T17:00:16.723" v="3510" actId="113"/>
          <ac:spMkLst>
            <pc:docMk/>
            <pc:sldMk cId="2176814577" sldId="2540"/>
            <ac:spMk id="5" creationId="{F877EFC3-1A57-420B-ACE6-7EA6981D18C2}"/>
          </ac:spMkLst>
        </pc:spChg>
      </pc:sldChg>
      <pc:sldChg chg="modSp add modAnim">
        <pc:chgData name="McCormacP" userId="0fb0a698-7f38-4e68-86ef-52b3682d14e1" providerId="ADAL" clId="{2C9AAFDD-E6A2-4DFE-A714-596BBC0B09EC}" dt="2023-08-31T11:43:26.079" v="8245" actId="6549"/>
        <pc:sldMkLst>
          <pc:docMk/>
          <pc:sldMk cId="4022892427" sldId="2541"/>
        </pc:sldMkLst>
        <pc:spChg chg="mod">
          <ac:chgData name="McCormacP" userId="0fb0a698-7f38-4e68-86ef-52b3682d14e1" providerId="ADAL" clId="{2C9AAFDD-E6A2-4DFE-A714-596BBC0B09EC}" dt="2023-08-31T11:43:26.079" v="8245" actId="6549"/>
          <ac:spMkLst>
            <pc:docMk/>
            <pc:sldMk cId="4022892427" sldId="2541"/>
            <ac:spMk id="5" creationId="{F877EFC3-1A57-420B-ACE6-7EA6981D18C2}"/>
          </ac:spMkLst>
        </pc:spChg>
      </pc:sldChg>
      <pc:sldChg chg="modSp add modAnim">
        <pc:chgData name="McCormacP" userId="0fb0a698-7f38-4e68-86ef-52b3682d14e1" providerId="ADAL" clId="{2C9AAFDD-E6A2-4DFE-A714-596BBC0B09EC}" dt="2023-08-30T16:43:02.010" v="8037"/>
        <pc:sldMkLst>
          <pc:docMk/>
          <pc:sldMk cId="2504237442" sldId="2542"/>
        </pc:sldMkLst>
        <pc:spChg chg="mod">
          <ac:chgData name="McCormacP" userId="0fb0a698-7f38-4e68-86ef-52b3682d14e1" providerId="ADAL" clId="{2C9AAFDD-E6A2-4DFE-A714-596BBC0B09EC}" dt="2023-08-29T17:31:50.268" v="4399" actId="20577"/>
          <ac:spMkLst>
            <pc:docMk/>
            <pc:sldMk cId="2504237442" sldId="2542"/>
            <ac:spMk id="5" creationId="{F877EFC3-1A57-420B-ACE6-7EA6981D18C2}"/>
          </ac:spMkLst>
        </pc:spChg>
      </pc:sldChg>
      <pc:sldChg chg="addSp modSp add modAnim">
        <pc:chgData name="McCormacP" userId="0fb0a698-7f38-4e68-86ef-52b3682d14e1" providerId="ADAL" clId="{2C9AAFDD-E6A2-4DFE-A714-596BBC0B09EC}" dt="2023-08-29T18:14:25.094" v="7875"/>
        <pc:sldMkLst>
          <pc:docMk/>
          <pc:sldMk cId="222016880" sldId="2544"/>
        </pc:sldMkLst>
        <pc:spChg chg="mod">
          <ac:chgData name="McCormacP" userId="0fb0a698-7f38-4e68-86ef-52b3682d14e1" providerId="ADAL" clId="{2C9AAFDD-E6A2-4DFE-A714-596BBC0B09EC}" dt="2023-08-29T17:32:44.744" v="4405" actId="5793"/>
          <ac:spMkLst>
            <pc:docMk/>
            <pc:sldMk cId="222016880" sldId="2544"/>
            <ac:spMk id="5" creationId="{F877EFC3-1A57-420B-ACE6-7EA6981D18C2}"/>
          </ac:spMkLst>
        </pc:spChg>
        <pc:graphicFrameChg chg="add mod modGraphic">
          <ac:chgData name="McCormacP" userId="0fb0a698-7f38-4e68-86ef-52b3682d14e1" providerId="ADAL" clId="{2C9AAFDD-E6A2-4DFE-A714-596BBC0B09EC}" dt="2023-08-29T18:13:33.242" v="7870" actId="14734"/>
          <ac:graphicFrameMkLst>
            <pc:docMk/>
            <pc:sldMk cId="222016880" sldId="2544"/>
            <ac:graphicFrameMk id="2" creationId="{1A4D32FF-B444-4BFB-88F9-622E60CA7397}"/>
          </ac:graphicFrameMkLst>
        </pc:graphicFrameChg>
      </pc:sldChg>
      <pc:sldChg chg="modSp add ord modAnim">
        <pc:chgData name="McCormacP" userId="0fb0a698-7f38-4e68-86ef-52b3682d14e1" providerId="ADAL" clId="{2C9AAFDD-E6A2-4DFE-A714-596BBC0B09EC}" dt="2023-08-29T18:15:06.834" v="7881"/>
        <pc:sldMkLst>
          <pc:docMk/>
          <pc:sldMk cId="3440049820" sldId="2545"/>
        </pc:sldMkLst>
        <pc:spChg chg="mod">
          <ac:chgData name="McCormacP" userId="0fb0a698-7f38-4e68-86ef-52b3682d14e1" providerId="ADAL" clId="{2C9AAFDD-E6A2-4DFE-A714-596BBC0B09EC}" dt="2023-08-29T17:51:28.177" v="5722" actId="20577"/>
          <ac:spMkLst>
            <pc:docMk/>
            <pc:sldMk cId="3440049820" sldId="2545"/>
            <ac:spMk id="5" creationId="{F877EFC3-1A57-420B-ACE6-7EA6981D18C2}"/>
          </ac:spMkLst>
        </pc:spChg>
      </pc:sldChg>
      <pc:sldChg chg="modSp add modAnim">
        <pc:chgData name="McCormacP" userId="0fb0a698-7f38-4e68-86ef-52b3682d14e1" providerId="ADAL" clId="{2C9AAFDD-E6A2-4DFE-A714-596BBC0B09EC}" dt="2023-08-30T16:59:40.502" v="8087" actId="6549"/>
        <pc:sldMkLst>
          <pc:docMk/>
          <pc:sldMk cId="1818599813" sldId="2546"/>
        </pc:sldMkLst>
        <pc:spChg chg="mod">
          <ac:chgData name="McCormacP" userId="0fb0a698-7f38-4e68-86ef-52b3682d14e1" providerId="ADAL" clId="{2C9AAFDD-E6A2-4DFE-A714-596BBC0B09EC}" dt="2023-08-30T16:59:40.502" v="8087" actId="6549"/>
          <ac:spMkLst>
            <pc:docMk/>
            <pc:sldMk cId="1818599813" sldId="2546"/>
            <ac:spMk id="5" creationId="{F877EFC3-1A57-420B-ACE6-7EA6981D18C2}"/>
          </ac:spMkLst>
        </pc:spChg>
      </pc:sldChg>
      <pc:sldChg chg="modSp add ord">
        <pc:chgData name="McCormacP" userId="0fb0a698-7f38-4e68-86ef-52b3682d14e1" providerId="ADAL" clId="{2C9AAFDD-E6A2-4DFE-A714-596BBC0B09EC}" dt="2023-08-29T17:53:48.817" v="6015" actId="313"/>
        <pc:sldMkLst>
          <pc:docMk/>
          <pc:sldMk cId="2713288558" sldId="2547"/>
        </pc:sldMkLst>
        <pc:spChg chg="mod">
          <ac:chgData name="McCormacP" userId="0fb0a698-7f38-4e68-86ef-52b3682d14e1" providerId="ADAL" clId="{2C9AAFDD-E6A2-4DFE-A714-596BBC0B09EC}" dt="2023-08-29T17:53:48.817" v="6015" actId="313"/>
          <ac:spMkLst>
            <pc:docMk/>
            <pc:sldMk cId="2713288558" sldId="2547"/>
            <ac:spMk id="5" creationId="{F877EFC3-1A57-420B-ACE6-7EA6981D18C2}"/>
          </ac:spMkLst>
        </pc:spChg>
      </pc:sldChg>
      <pc:sldChg chg="modSp add modAnim">
        <pc:chgData name="McCormacP" userId="0fb0a698-7f38-4e68-86ef-52b3682d14e1" providerId="ADAL" clId="{2C9AAFDD-E6A2-4DFE-A714-596BBC0B09EC}" dt="2023-08-30T16:59:46.431" v="8094" actId="20577"/>
        <pc:sldMkLst>
          <pc:docMk/>
          <pc:sldMk cId="749568304" sldId="2548"/>
        </pc:sldMkLst>
        <pc:spChg chg="mod">
          <ac:chgData name="McCormacP" userId="0fb0a698-7f38-4e68-86ef-52b3682d14e1" providerId="ADAL" clId="{2C9AAFDD-E6A2-4DFE-A714-596BBC0B09EC}" dt="2023-08-30T16:59:46.431" v="8094" actId="20577"/>
          <ac:spMkLst>
            <pc:docMk/>
            <pc:sldMk cId="749568304" sldId="2548"/>
            <ac:spMk id="5" creationId="{F877EFC3-1A57-420B-ACE6-7EA6981D18C2}"/>
          </ac:spMkLst>
        </pc:spChg>
      </pc:sldChg>
      <pc:sldChg chg="modSp add del modAnim">
        <pc:chgData name="McCormacP" userId="0fb0a698-7f38-4e68-86ef-52b3682d14e1" providerId="ADAL" clId="{2C9AAFDD-E6A2-4DFE-A714-596BBC0B09EC}" dt="2023-08-31T12:09:41.739" v="8288" actId="20577"/>
        <pc:sldMkLst>
          <pc:docMk/>
          <pc:sldMk cId="3644023749" sldId="2549"/>
        </pc:sldMkLst>
        <pc:spChg chg="mod">
          <ac:chgData name="McCormacP" userId="0fb0a698-7f38-4e68-86ef-52b3682d14e1" providerId="ADAL" clId="{2C9AAFDD-E6A2-4DFE-A714-596BBC0B09EC}" dt="2023-08-31T12:09:41.739" v="8288" actId="20577"/>
          <ac:spMkLst>
            <pc:docMk/>
            <pc:sldMk cId="3644023749" sldId="2549"/>
            <ac:spMk id="5" creationId="{F877EFC3-1A57-420B-ACE6-7EA6981D18C2}"/>
          </ac:spMkLst>
        </pc:spChg>
      </pc:sldChg>
      <pc:sldChg chg="modSp add modAnim">
        <pc:chgData name="McCormacP" userId="0fb0a698-7f38-4e68-86ef-52b3682d14e1" providerId="ADAL" clId="{2C9AAFDD-E6A2-4DFE-A714-596BBC0B09EC}" dt="2023-08-30T16:59:58.140" v="8108" actId="20577"/>
        <pc:sldMkLst>
          <pc:docMk/>
          <pc:sldMk cId="2750079098" sldId="2550"/>
        </pc:sldMkLst>
        <pc:spChg chg="mod">
          <ac:chgData name="McCormacP" userId="0fb0a698-7f38-4e68-86ef-52b3682d14e1" providerId="ADAL" clId="{2C9AAFDD-E6A2-4DFE-A714-596BBC0B09EC}" dt="2023-08-30T16:59:58.140" v="8108" actId="20577"/>
          <ac:spMkLst>
            <pc:docMk/>
            <pc:sldMk cId="2750079098" sldId="2550"/>
            <ac:spMk id="5" creationId="{F877EFC3-1A57-420B-ACE6-7EA6981D18C2}"/>
          </ac:spMkLst>
        </pc:spChg>
      </pc:sldChg>
      <pc:sldChg chg="modSp add">
        <pc:chgData name="McCormacP" userId="0fb0a698-7f38-4e68-86ef-52b3682d14e1" providerId="ADAL" clId="{2C9AAFDD-E6A2-4DFE-A714-596BBC0B09EC}" dt="2023-08-29T18:02:48.289" v="6945" actId="20577"/>
        <pc:sldMkLst>
          <pc:docMk/>
          <pc:sldMk cId="819622735" sldId="2551"/>
        </pc:sldMkLst>
        <pc:spChg chg="mod">
          <ac:chgData name="McCormacP" userId="0fb0a698-7f38-4e68-86ef-52b3682d14e1" providerId="ADAL" clId="{2C9AAFDD-E6A2-4DFE-A714-596BBC0B09EC}" dt="2023-08-29T18:02:48.289" v="6945" actId="20577"/>
          <ac:spMkLst>
            <pc:docMk/>
            <pc:sldMk cId="819622735" sldId="2551"/>
            <ac:spMk id="5" creationId="{F877EFC3-1A57-420B-ACE6-7EA6981D18C2}"/>
          </ac:spMkLst>
        </pc:spChg>
      </pc:sldChg>
      <pc:sldChg chg="modSp add modAnim">
        <pc:chgData name="McCormacP" userId="0fb0a698-7f38-4e68-86ef-52b3682d14e1" providerId="ADAL" clId="{2C9AAFDD-E6A2-4DFE-A714-596BBC0B09EC}" dt="2023-08-31T12:02:12.438" v="8270" actId="6549"/>
        <pc:sldMkLst>
          <pc:docMk/>
          <pc:sldMk cId="3368217005" sldId="2552"/>
        </pc:sldMkLst>
        <pc:spChg chg="mod">
          <ac:chgData name="McCormacP" userId="0fb0a698-7f38-4e68-86ef-52b3682d14e1" providerId="ADAL" clId="{2C9AAFDD-E6A2-4DFE-A714-596BBC0B09EC}" dt="2023-08-31T12:02:12.438" v="8270" actId="6549"/>
          <ac:spMkLst>
            <pc:docMk/>
            <pc:sldMk cId="3368217005" sldId="2552"/>
            <ac:spMk id="5" creationId="{F877EFC3-1A57-420B-ACE6-7EA6981D18C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383CE-3023-4A53-A9C4-B9258D41C107}" type="datetimeFigureOut">
              <a:rPr lang="en-US" smtClean="0"/>
              <a:t>9/9/2023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2AE46-1D4C-4AB3-B0FB-F92371C06952}" type="slidenum">
              <a:rPr lang="en-US" smtClean="0"/>
              <a:t>‹#›</a:t>
            </a:fld>
            <a:endParaRPr lang="en-US"/>
          </a:p>
        </p:txBody>
      </p:sp>
    </p:spTree>
    <p:extLst>
      <p:ext uri="{BB962C8B-B14F-4D97-AF65-F5344CB8AC3E}">
        <p14:creationId xmlns:p14="http://schemas.microsoft.com/office/powerpoint/2010/main" val="398972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xmlns="" id="{788AA7C3-53DA-4ABD-96F2-A53F519744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xmlns="" id="{2551F613-B88E-4BAA-8A5F-7A0E234045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6324" name="Slide Number Placeholder 3">
            <a:extLst>
              <a:ext uri="{FF2B5EF4-FFF2-40B4-BE49-F238E27FC236}">
                <a16:creationId xmlns:a16="http://schemas.microsoft.com/office/drawing/2014/main" xmlns="" id="{D802A746-15F0-422A-A1C6-6B5A870AE1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3351ED-35F7-478F-BB54-18884AC54481}" type="slidenum">
              <a:rPr lang="en-US" altLang="en-US" smtClean="0"/>
              <a:pPr/>
              <a:t>10</a:t>
            </a:fld>
            <a:endParaRPr lang="en-US" altLang="en-US"/>
          </a:p>
        </p:txBody>
      </p:sp>
    </p:spTree>
    <p:extLst>
      <p:ext uri="{BB962C8B-B14F-4D97-AF65-F5344CB8AC3E}">
        <p14:creationId xmlns:p14="http://schemas.microsoft.com/office/powerpoint/2010/main" val="3872320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82142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54511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68298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67379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16F60-F144-46D5-82DB-48DCE6B91426}"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55652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16F60-F144-46D5-82DB-48DCE6B91426}"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99103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16F60-F144-46D5-82DB-48DCE6B91426}" type="datetimeFigureOut">
              <a:rPr lang="en-US" smtClean="0"/>
              <a:t>9/9/2023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87352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16F60-F144-46D5-82DB-48DCE6B91426}" type="datetimeFigureOut">
              <a:rPr lang="en-US" smtClean="0"/>
              <a:t>9/9/2023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53918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16F60-F144-46D5-82DB-48DCE6B91426}" type="datetimeFigureOut">
              <a:rPr lang="en-US" smtClean="0"/>
              <a:t>9/9/2023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32127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925704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03130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16F60-F144-46D5-82DB-48DCE6B91426}" type="datetimeFigureOut">
              <a:rPr lang="en-US" smtClean="0"/>
              <a:t>9/9/2023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ADC7D-19DE-4795-B08D-FD4B9A88329E}" type="slidenum">
              <a:rPr lang="en-US" smtClean="0"/>
              <a:t>‹#›</a:t>
            </a:fld>
            <a:endParaRPr lang="en-US"/>
          </a:p>
        </p:txBody>
      </p:sp>
    </p:spTree>
    <p:extLst>
      <p:ext uri="{BB962C8B-B14F-4D97-AF65-F5344CB8AC3E}">
        <p14:creationId xmlns:p14="http://schemas.microsoft.com/office/powerpoint/2010/main" val="366337400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90E10-4EF2-4ADF-8F81-9FB1B127D9FF}"/>
              </a:ext>
            </a:extLst>
          </p:cNvPr>
          <p:cNvSpPr>
            <a:spLocks noGrp="1"/>
          </p:cNvSpPr>
          <p:nvPr>
            <p:ph type="ctrTitle"/>
          </p:nvPr>
        </p:nvSpPr>
        <p:spPr/>
        <p:txBody>
          <a:bodyPr>
            <a:normAutofit/>
          </a:bodyPr>
          <a:lstStyle/>
          <a:p>
            <a:r>
              <a:rPr lang="en-US" dirty="0"/>
              <a:t>How to live in light of Christ’s return </a:t>
            </a:r>
          </a:p>
        </p:txBody>
      </p:sp>
      <p:sp>
        <p:nvSpPr>
          <p:cNvPr id="3" name="Subtitle 2">
            <a:extLst>
              <a:ext uri="{FF2B5EF4-FFF2-40B4-BE49-F238E27FC236}">
                <a16:creationId xmlns:a16="http://schemas.microsoft.com/office/drawing/2014/main" xmlns="" id="{E9861AFC-F4FF-467C-B94D-46F1161BAC12}"/>
              </a:ext>
            </a:extLst>
          </p:cNvPr>
          <p:cNvSpPr>
            <a:spLocks noGrp="1"/>
          </p:cNvSpPr>
          <p:nvPr>
            <p:ph type="subTitle" idx="1"/>
          </p:nvPr>
        </p:nvSpPr>
        <p:spPr/>
        <p:txBody>
          <a:bodyPr>
            <a:normAutofit/>
          </a:bodyPr>
          <a:lstStyle/>
          <a:p>
            <a:r>
              <a:rPr lang="en-US" sz="3200" dirty="0"/>
              <a:t>Paul and the Thessalonians </a:t>
            </a:r>
          </a:p>
          <a:p>
            <a:r>
              <a:rPr lang="en-US" sz="3200" dirty="0"/>
              <a:t>1 Thessalonians 5:1-11 </a:t>
            </a:r>
          </a:p>
        </p:txBody>
      </p:sp>
    </p:spTree>
    <p:extLst>
      <p:ext uri="{BB962C8B-B14F-4D97-AF65-F5344CB8AC3E}">
        <p14:creationId xmlns:p14="http://schemas.microsoft.com/office/powerpoint/2010/main" val="387848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9" name="Picture 1032" descr="K:\PEOPLE\MEN\CKB00325.WMF">
            <a:extLst>
              <a:ext uri="{FF2B5EF4-FFF2-40B4-BE49-F238E27FC236}">
                <a16:creationId xmlns:a16="http://schemas.microsoft.com/office/drawing/2014/main" xmlns="" id="{D4CEADB5-D5BA-4D1D-8F6F-821BE730929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2938" y="1879600"/>
            <a:ext cx="620712" cy="195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rrow: Curved Up 2">
            <a:extLst>
              <a:ext uri="{FF2B5EF4-FFF2-40B4-BE49-F238E27FC236}">
                <a16:creationId xmlns:a16="http://schemas.microsoft.com/office/drawing/2014/main" xmlns="" id="{0439D670-1E72-46D7-9EFF-98667D38E58E}"/>
              </a:ext>
            </a:extLst>
          </p:cNvPr>
          <p:cNvSpPr/>
          <p:nvPr/>
        </p:nvSpPr>
        <p:spPr>
          <a:xfrm flipH="1" flipV="1">
            <a:off x="1752599" y="1854089"/>
            <a:ext cx="3685674" cy="1001029"/>
          </a:xfrm>
          <a:prstGeom prst="curved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urved Up 10">
            <a:extLst>
              <a:ext uri="{FF2B5EF4-FFF2-40B4-BE49-F238E27FC236}">
                <a16:creationId xmlns:a16="http://schemas.microsoft.com/office/drawing/2014/main" xmlns="" id="{9A66366F-1A9D-4D21-AD8C-4C1E448F2359}"/>
              </a:ext>
            </a:extLst>
          </p:cNvPr>
          <p:cNvSpPr/>
          <p:nvPr/>
        </p:nvSpPr>
        <p:spPr>
          <a:xfrm flipV="1">
            <a:off x="6910940" y="1854087"/>
            <a:ext cx="3455468" cy="1001028"/>
          </a:xfrm>
          <a:prstGeom prst="curved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a:extLst>
              <a:ext uri="{FF2B5EF4-FFF2-40B4-BE49-F238E27FC236}">
                <a16:creationId xmlns:a16="http://schemas.microsoft.com/office/drawing/2014/main" xmlns="" id="{10D6A5B6-993C-4029-B989-0FD705F3C3A7}"/>
              </a:ext>
            </a:extLst>
          </p:cNvPr>
          <p:cNvSpPr txBox="1"/>
          <p:nvPr/>
        </p:nvSpPr>
        <p:spPr>
          <a:xfrm>
            <a:off x="1328286" y="3272589"/>
            <a:ext cx="3827362" cy="954107"/>
          </a:xfrm>
          <a:prstGeom prst="rect">
            <a:avLst/>
          </a:prstGeom>
          <a:solidFill>
            <a:srgbClr val="0070C0"/>
          </a:solidFill>
        </p:spPr>
        <p:txBody>
          <a:bodyPr wrap="square" rtlCol="0">
            <a:spAutoFit/>
          </a:bodyPr>
          <a:lstStyle/>
          <a:p>
            <a:r>
              <a:rPr lang="en-US" sz="2800" dirty="0"/>
              <a:t>Predictions about his 1</a:t>
            </a:r>
            <a:r>
              <a:rPr lang="en-US" sz="2800" baseline="30000" dirty="0"/>
              <a:t>st</a:t>
            </a:r>
            <a:r>
              <a:rPr lang="en-US" sz="2800" dirty="0"/>
              <a:t> Coming came true </a:t>
            </a:r>
          </a:p>
        </p:txBody>
      </p:sp>
      <p:sp>
        <p:nvSpPr>
          <p:cNvPr id="5" name="TextBox 4">
            <a:extLst>
              <a:ext uri="{FF2B5EF4-FFF2-40B4-BE49-F238E27FC236}">
                <a16:creationId xmlns:a16="http://schemas.microsoft.com/office/drawing/2014/main" xmlns="" id="{DFB1B5B3-AB63-486C-A764-24EC1F8A453B}"/>
              </a:ext>
            </a:extLst>
          </p:cNvPr>
          <p:cNvSpPr txBox="1"/>
          <p:nvPr/>
        </p:nvSpPr>
        <p:spPr>
          <a:xfrm>
            <a:off x="7209324" y="3319510"/>
            <a:ext cx="4071486" cy="954107"/>
          </a:xfrm>
          <a:prstGeom prst="rect">
            <a:avLst/>
          </a:prstGeom>
          <a:solidFill>
            <a:srgbClr val="0070C0"/>
          </a:solidFill>
        </p:spPr>
        <p:txBody>
          <a:bodyPr wrap="square" rtlCol="0">
            <a:spAutoFit/>
          </a:bodyPr>
          <a:lstStyle/>
          <a:p>
            <a:r>
              <a:rPr lang="en-US" sz="2800" dirty="0"/>
              <a:t>Predictions about his 2</a:t>
            </a:r>
            <a:r>
              <a:rPr lang="en-US" sz="2800" baseline="30000" dirty="0"/>
              <a:t>nd</a:t>
            </a:r>
            <a:r>
              <a:rPr lang="en-US" sz="2800" dirty="0"/>
              <a:t> Coming will come true </a:t>
            </a:r>
          </a:p>
        </p:txBody>
      </p:sp>
      <p:sp>
        <p:nvSpPr>
          <p:cNvPr id="2" name="TextBox 1">
            <a:extLst>
              <a:ext uri="{FF2B5EF4-FFF2-40B4-BE49-F238E27FC236}">
                <a16:creationId xmlns:a16="http://schemas.microsoft.com/office/drawing/2014/main" xmlns="" id="{6B0577CE-EA62-4550-8049-D4B7E7FF143C}"/>
              </a:ext>
            </a:extLst>
          </p:cNvPr>
          <p:cNvSpPr txBox="1"/>
          <p:nvPr/>
        </p:nvSpPr>
        <p:spPr>
          <a:xfrm>
            <a:off x="1786505" y="4433070"/>
            <a:ext cx="7872865" cy="2246769"/>
          </a:xfrm>
          <a:prstGeom prst="rect">
            <a:avLst/>
          </a:prstGeom>
          <a:solidFill>
            <a:srgbClr val="0070C0"/>
          </a:solidFill>
        </p:spPr>
        <p:txBody>
          <a:bodyPr wrap="square" rtlCol="0">
            <a:spAutoFit/>
          </a:bodyPr>
          <a:lstStyle/>
          <a:p>
            <a:pPr marL="457200" indent="-457200">
              <a:buFont typeface="Arial" panose="020B0604020202020204" pitchFamily="34" charset="0"/>
              <a:buChar char="•"/>
            </a:pPr>
            <a:r>
              <a:rPr lang="en-US" sz="2800" dirty="0"/>
              <a:t>Time and location birth (Dan. 9:24-27. Mic 5:2</a:t>
            </a:r>
          </a:p>
          <a:p>
            <a:pPr marL="457200" indent="-457200">
              <a:buFont typeface="Arial" panose="020B0604020202020204" pitchFamily="34" charset="0"/>
              <a:buChar char="•"/>
            </a:pPr>
            <a:r>
              <a:rPr lang="en-US" sz="2800" dirty="0"/>
              <a:t>Location of his ministry (Is. 9:1)</a:t>
            </a:r>
          </a:p>
          <a:p>
            <a:pPr marL="457200" indent="-457200">
              <a:buFont typeface="Arial" panose="020B0604020202020204" pitchFamily="34" charset="0"/>
              <a:buChar char="•"/>
            </a:pPr>
            <a:r>
              <a:rPr lang="en-US" sz="2800" dirty="0"/>
              <a:t>How he died (Ps. 22)</a:t>
            </a:r>
          </a:p>
          <a:p>
            <a:pPr marL="457200" indent="-457200">
              <a:buFont typeface="Arial" panose="020B0604020202020204" pitchFamily="34" charset="0"/>
              <a:buChar char="•"/>
            </a:pPr>
            <a:r>
              <a:rPr lang="en-US" sz="2800" dirty="0"/>
              <a:t>Why he died (Is. 53)</a:t>
            </a:r>
          </a:p>
          <a:p>
            <a:pPr marL="457200" indent="-457200">
              <a:buFont typeface="Arial" panose="020B0604020202020204" pitchFamily="34" charset="0"/>
              <a:buChar char="•"/>
            </a:pPr>
            <a:r>
              <a:rPr lang="en-US" sz="2800" dirty="0"/>
              <a:t>The resurrection (Is. 53) </a:t>
            </a:r>
          </a:p>
        </p:txBody>
      </p:sp>
    </p:spTree>
    <p:extLst>
      <p:ext uri="{BB962C8B-B14F-4D97-AF65-F5344CB8AC3E}">
        <p14:creationId xmlns:p14="http://schemas.microsoft.com/office/powerpoint/2010/main" val="2903861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What does Paul tell us about the day of the Lord</a:t>
            </a:r>
          </a:p>
          <a:p>
            <a:pPr marL="0" indent="0" fontAlgn="base">
              <a:buNone/>
            </a:pPr>
            <a:r>
              <a:rPr lang="en-US" dirty="0"/>
              <a:t>2 For you yourselves know full well that the day of the Lord will come just </a:t>
            </a:r>
            <a:r>
              <a:rPr lang="en-US" b="1" i="1" u="sng" dirty="0"/>
              <a:t>like a thief in the night</a:t>
            </a:r>
            <a:r>
              <a:rPr lang="en-US" dirty="0"/>
              <a:t>.  3 While they are saying, “Peace and safety!” then destruction will come upon them suddenly like labor pains upon a woman with child, and they will not escape.</a:t>
            </a:r>
          </a:p>
          <a:p>
            <a:pPr fontAlgn="base"/>
            <a:r>
              <a:rPr lang="en-US" dirty="0"/>
              <a:t>Unexpected </a:t>
            </a:r>
          </a:p>
          <a:p>
            <a:pPr fontAlgn="base"/>
            <a:r>
              <a:rPr lang="en-US" dirty="0"/>
              <a:t>Jesus used same metaphor (Matt. 24:42-44)</a:t>
            </a:r>
          </a:p>
          <a:p>
            <a:pPr fontAlgn="base"/>
            <a:r>
              <a:rPr lang="en-US" dirty="0"/>
              <a:t>No one knows (Mark 13:32) </a:t>
            </a:r>
          </a:p>
          <a:p>
            <a:pPr fontAlgn="base"/>
            <a:r>
              <a:rPr lang="en-US" dirty="0"/>
              <a:t>People wrongly try to predict the date</a:t>
            </a:r>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71119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What does Paul tell us about the day of the Lord</a:t>
            </a:r>
          </a:p>
          <a:p>
            <a:pPr marL="0" indent="0" fontAlgn="base">
              <a:buNone/>
            </a:pPr>
            <a:r>
              <a:rPr lang="en-US" dirty="0"/>
              <a:t>2</a:t>
            </a:r>
            <a:r>
              <a:rPr lang="en-US" b="1" i="1" u="sng" dirty="0"/>
              <a:t> </a:t>
            </a:r>
            <a:r>
              <a:rPr lang="en-US" dirty="0"/>
              <a:t>For you yourselves know full well that the day of the Lord will come just like a thief in the night.  3 While they are saying, </a:t>
            </a:r>
            <a:r>
              <a:rPr lang="en-US" b="1" i="1" u="sng" dirty="0"/>
              <a:t>“Peace and safety!” then destruction will come upon them suddenly like labor pains upon a woman with child, and they will not escape.</a:t>
            </a:r>
          </a:p>
          <a:p>
            <a:pPr fontAlgn="base"/>
            <a:r>
              <a:rPr lang="en-US" dirty="0"/>
              <a:t>End result is unavoidable </a:t>
            </a:r>
          </a:p>
          <a:p>
            <a:pPr fontAlgn="base"/>
            <a:r>
              <a:rPr lang="en-US" dirty="0"/>
              <a:t>Those who do not belong to God will not escape judgment </a:t>
            </a:r>
          </a:p>
          <a:p>
            <a:pPr fontAlgn="base"/>
            <a:r>
              <a:rPr lang="en-US" dirty="0"/>
              <a:t>It will be a glorious day for those who belong to him</a:t>
            </a:r>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3361648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9 For God has not destined us for wrath, but for obtaining salvation through our Lord Jesus Christ, 10 who died for us, so that whether we are awake or asleep, </a:t>
            </a:r>
            <a:r>
              <a:rPr lang="en-US" b="1" i="1" u="sng" dirty="0"/>
              <a:t>we will live together with Him.</a:t>
            </a:r>
            <a:r>
              <a:rPr lang="en-US" dirty="0"/>
              <a:t>  11 Therefore encourage one another and build up one another, just as you also are doing.</a:t>
            </a:r>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176814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fontScale="92500" lnSpcReduction="10000"/>
          </a:bodyPr>
          <a:lstStyle/>
          <a:p>
            <a:pPr marL="0" indent="0" fontAlgn="base">
              <a:buNone/>
            </a:pPr>
            <a:r>
              <a:rPr lang="en-US" dirty="0"/>
              <a:t>Are you ready for the day of the Lord? </a:t>
            </a:r>
          </a:p>
          <a:p>
            <a:pPr fontAlgn="base"/>
            <a:r>
              <a:rPr lang="en-US" dirty="0"/>
              <a:t>Being ready is receiving  a gift </a:t>
            </a:r>
          </a:p>
          <a:p>
            <a:pPr marL="0" indent="0" fontAlgn="base">
              <a:buNone/>
            </a:pPr>
            <a:endParaRPr lang="en-US" dirty="0"/>
          </a:p>
          <a:p>
            <a:pPr marL="0" indent="0" fontAlgn="base">
              <a:buNone/>
            </a:pPr>
            <a:r>
              <a:rPr lang="en-US" dirty="0"/>
              <a:t>9 For God has not destined us for wrath, but for obtaining salvation through our Lord Jesus Christ, 10 </a:t>
            </a:r>
            <a:r>
              <a:rPr lang="en-US" b="1" i="1" u="sng" dirty="0"/>
              <a:t>who died for us</a:t>
            </a:r>
            <a:r>
              <a:rPr lang="en-US" dirty="0"/>
              <a:t>, so that whether we are awake or asleep, we will live together with Him.  11 Therefore encourage one another and build up one another, just as you also are doing.</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2289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Christ died in our place (Is 53)</a:t>
            </a:r>
          </a:p>
          <a:p>
            <a:pPr fontAlgn="base"/>
            <a:r>
              <a:rPr lang="en-US" dirty="0"/>
              <a:t>Is 53:4-6:  Yet it was our weaknesses he carried; it was our sorrows that weighed him down. And we thought his troubles were a punishment from God, a punishment for his own sins! But he was pierced for our rebellion, crushed for our sins. He was beaten so we could be whole. He was whipped so we could be healed. All of us, like sheep, have strayed away. We have left God’s paths to follow our own. Yet the LORD laid on him the sins of us all.  (NLT) </a:t>
            </a:r>
          </a:p>
          <a:p>
            <a:pPr fontAlgn="base"/>
            <a:endParaRPr lang="en-US" dirty="0"/>
          </a:p>
          <a:p>
            <a:pPr fontAlgn="base"/>
            <a:endParaRPr lang="en-US" dirty="0"/>
          </a:p>
          <a:p>
            <a:pPr fontAlgn="base"/>
            <a:endParaRPr lang="en-US" dirty="0"/>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455331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How should you respond? </a:t>
            </a:r>
          </a:p>
          <a:p>
            <a:pPr marL="0" indent="0" fontAlgn="base">
              <a:buNone/>
            </a:pPr>
            <a:r>
              <a:rPr lang="en-US" dirty="0"/>
              <a:t>5…We are not of night nor of darkness;  6 so then let us not sleep as others do, but let us be </a:t>
            </a:r>
            <a:r>
              <a:rPr lang="en-US" b="1" i="1" u="sng" dirty="0"/>
              <a:t>alert and sober</a:t>
            </a:r>
            <a:r>
              <a:rPr lang="en-US" dirty="0"/>
              <a:t>…. 8 But since we are of </a:t>
            </a:r>
            <a:r>
              <a:rPr lang="en-US" i="1" dirty="0"/>
              <a:t>the</a:t>
            </a:r>
            <a:r>
              <a:rPr lang="en-US" dirty="0"/>
              <a:t> day, let us be </a:t>
            </a:r>
            <a:r>
              <a:rPr lang="en-US" b="1" i="1" u="sng" dirty="0"/>
              <a:t>sober,</a:t>
            </a:r>
            <a:r>
              <a:rPr lang="en-US" dirty="0"/>
              <a:t> </a:t>
            </a:r>
          </a:p>
          <a:p>
            <a:pPr marL="0" indent="0" fontAlgn="base">
              <a:buNone/>
            </a:pPr>
            <a:r>
              <a:rPr lang="en-US" dirty="0"/>
              <a:t>Sleepy:  not aware of what is going on</a:t>
            </a:r>
          </a:p>
          <a:p>
            <a:pPr marL="0" indent="0" fontAlgn="base">
              <a:buNone/>
            </a:pPr>
            <a:r>
              <a:rPr lang="en-US" dirty="0"/>
              <a:t>Drunk:  distorted view of reality – don’t see things clearly</a:t>
            </a:r>
          </a:p>
          <a:p>
            <a:pPr marL="0" indent="0" fontAlgn="base">
              <a:buNone/>
            </a:pPr>
            <a:endParaRPr lang="en-US" dirty="0"/>
          </a:p>
          <a:p>
            <a:pPr marL="0" indent="0" fontAlgn="base">
              <a:buNone/>
            </a:pPr>
            <a:r>
              <a:rPr lang="en-US" dirty="0"/>
              <a:t>Alert:  be aware of what is around</a:t>
            </a:r>
          </a:p>
          <a:p>
            <a:pPr marL="0" indent="0" fontAlgn="base">
              <a:buNone/>
            </a:pPr>
            <a:r>
              <a:rPr lang="en-US" dirty="0"/>
              <a:t>Sober:  accurate assessment of what is going on </a:t>
            </a:r>
          </a:p>
          <a:p>
            <a:pPr fontAlgn="base"/>
            <a:endParaRPr lang="en-US" dirty="0"/>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50423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How should you respond? </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graphicFrame>
        <p:nvGraphicFramePr>
          <p:cNvPr id="2" name="Table 1">
            <a:extLst>
              <a:ext uri="{FF2B5EF4-FFF2-40B4-BE49-F238E27FC236}">
                <a16:creationId xmlns:a16="http://schemas.microsoft.com/office/drawing/2014/main" xmlns="" id="{1A4D32FF-B444-4BFB-88F9-622E60CA7397}"/>
              </a:ext>
            </a:extLst>
          </p:cNvPr>
          <p:cNvGraphicFramePr>
            <a:graphicFrameLocks noGrp="1"/>
          </p:cNvGraphicFramePr>
          <p:nvPr>
            <p:extLst>
              <p:ext uri="{D42A27DB-BD31-4B8C-83A1-F6EECF244321}">
                <p14:modId xmlns:p14="http://schemas.microsoft.com/office/powerpoint/2010/main" val="1736020790"/>
              </p:ext>
            </p:extLst>
          </p:nvPr>
        </p:nvGraphicFramePr>
        <p:xfrm>
          <a:off x="539015" y="778486"/>
          <a:ext cx="11097928" cy="5643701"/>
        </p:xfrm>
        <a:graphic>
          <a:graphicData uri="http://schemas.openxmlformats.org/drawingml/2006/table">
            <a:tbl>
              <a:tblPr firstRow="1" bandRow="1">
                <a:tableStyleId>{F5AB1C69-6EDB-4FF4-983F-18BD219EF322}</a:tableStyleId>
              </a:tblPr>
              <a:tblGrid>
                <a:gridCol w="5543101">
                  <a:extLst>
                    <a:ext uri="{9D8B030D-6E8A-4147-A177-3AD203B41FA5}">
                      <a16:colId xmlns:a16="http://schemas.microsoft.com/office/drawing/2014/main" xmlns="" val="560937387"/>
                    </a:ext>
                  </a:extLst>
                </a:gridCol>
                <a:gridCol w="5554827">
                  <a:extLst>
                    <a:ext uri="{9D8B030D-6E8A-4147-A177-3AD203B41FA5}">
                      <a16:colId xmlns:a16="http://schemas.microsoft.com/office/drawing/2014/main" xmlns="" val="1343772152"/>
                    </a:ext>
                  </a:extLst>
                </a:gridCol>
              </a:tblGrid>
              <a:tr h="601131">
                <a:tc>
                  <a:txBody>
                    <a:bodyPr/>
                    <a:lstStyle/>
                    <a:p>
                      <a:r>
                        <a:rPr lang="en-US" sz="2800" dirty="0">
                          <a:solidFill>
                            <a:schemeClr val="bg1"/>
                          </a:solidFill>
                        </a:rPr>
                        <a:t>Sleepy and drunk</a:t>
                      </a:r>
                    </a:p>
                  </a:txBody>
                  <a:tcPr/>
                </a:tc>
                <a:tc>
                  <a:txBody>
                    <a:bodyPr/>
                    <a:lstStyle/>
                    <a:p>
                      <a:r>
                        <a:rPr lang="en-US" sz="2800" dirty="0">
                          <a:solidFill>
                            <a:schemeClr val="bg1"/>
                          </a:solidFill>
                        </a:rPr>
                        <a:t>Alert and sober </a:t>
                      </a:r>
                    </a:p>
                  </a:txBody>
                  <a:tcPr/>
                </a:tc>
                <a:extLst>
                  <a:ext uri="{0D108BD9-81ED-4DB2-BD59-A6C34878D82A}">
                    <a16:rowId xmlns:a16="http://schemas.microsoft.com/office/drawing/2014/main" xmlns="" val="37598226"/>
                  </a:ext>
                </a:extLst>
              </a:tr>
              <a:tr h="1445930">
                <a:tc>
                  <a:txBody>
                    <a:bodyPr/>
                    <a:lstStyle/>
                    <a:p>
                      <a:r>
                        <a:rPr lang="en-US" sz="2800" dirty="0">
                          <a:solidFill>
                            <a:schemeClr val="bg1"/>
                          </a:solidFill>
                        </a:rPr>
                        <a:t>People: How are they treating me?  Do we have anything in common?   Will they be “messy?” </a:t>
                      </a:r>
                    </a:p>
                  </a:txBody>
                  <a:tcPr/>
                </a:tc>
                <a:tc>
                  <a:txBody>
                    <a:bodyPr/>
                    <a:lstStyle/>
                    <a:p>
                      <a:r>
                        <a:rPr lang="en-US" sz="2800" dirty="0">
                          <a:solidFill>
                            <a:schemeClr val="bg1"/>
                          </a:solidFill>
                        </a:rPr>
                        <a:t>Created in image of God.  </a:t>
                      </a:r>
                    </a:p>
                    <a:p>
                      <a:r>
                        <a:rPr lang="en-US" sz="2800" dirty="0">
                          <a:solidFill>
                            <a:schemeClr val="bg1"/>
                          </a:solidFill>
                        </a:rPr>
                        <a:t>Do they know the love of Jesus?</a:t>
                      </a:r>
                    </a:p>
                    <a:p>
                      <a:r>
                        <a:rPr lang="en-US" sz="2800" dirty="0">
                          <a:solidFill>
                            <a:schemeClr val="bg1"/>
                          </a:solidFill>
                        </a:rPr>
                        <a:t>Where is God at work in their lives?</a:t>
                      </a:r>
                    </a:p>
                    <a:p>
                      <a:r>
                        <a:rPr lang="en-US" sz="2800" dirty="0">
                          <a:solidFill>
                            <a:schemeClr val="bg1"/>
                          </a:solidFill>
                        </a:rPr>
                        <a:t>How can I love them still more?</a:t>
                      </a:r>
                    </a:p>
                  </a:txBody>
                  <a:tcPr/>
                </a:tc>
                <a:extLst>
                  <a:ext uri="{0D108BD9-81ED-4DB2-BD59-A6C34878D82A}">
                    <a16:rowId xmlns:a16="http://schemas.microsoft.com/office/drawing/2014/main" xmlns="" val="1606357392"/>
                  </a:ext>
                </a:extLst>
              </a:tr>
              <a:tr h="1445930">
                <a:tc>
                  <a:txBody>
                    <a:bodyPr/>
                    <a:lstStyle/>
                    <a:p>
                      <a:r>
                        <a:rPr lang="en-US" sz="2800" dirty="0">
                          <a:solidFill>
                            <a:schemeClr val="bg1"/>
                          </a:solidFill>
                        </a:rPr>
                        <a:t>Resources:  They are mine and to be used for me. </a:t>
                      </a:r>
                    </a:p>
                  </a:txBody>
                  <a:tcPr/>
                </a:tc>
                <a:tc>
                  <a:txBody>
                    <a:bodyPr/>
                    <a:lstStyle/>
                    <a:p>
                      <a:r>
                        <a:rPr lang="en-US" sz="2800" dirty="0">
                          <a:solidFill>
                            <a:schemeClr val="bg1"/>
                          </a:solidFill>
                        </a:rPr>
                        <a:t>I am a steward of God’s resources. </a:t>
                      </a:r>
                    </a:p>
                    <a:p>
                      <a:r>
                        <a:rPr lang="en-US" sz="2800" dirty="0">
                          <a:solidFill>
                            <a:schemeClr val="bg1"/>
                          </a:solidFill>
                        </a:rPr>
                        <a:t>Privilege and responsibility</a:t>
                      </a:r>
                    </a:p>
                    <a:p>
                      <a:r>
                        <a:rPr lang="en-US" sz="2800" dirty="0">
                          <a:solidFill>
                            <a:schemeClr val="bg1"/>
                          </a:solidFill>
                        </a:rPr>
                        <a:t>Spend them on those things that will last forever.</a:t>
                      </a:r>
                    </a:p>
                  </a:txBody>
                  <a:tcPr/>
                </a:tc>
                <a:extLst>
                  <a:ext uri="{0D108BD9-81ED-4DB2-BD59-A6C34878D82A}">
                    <a16:rowId xmlns:a16="http://schemas.microsoft.com/office/drawing/2014/main" xmlns="" val="3242077501"/>
                  </a:ext>
                </a:extLst>
              </a:tr>
              <a:tr h="1445930">
                <a:tc>
                  <a:txBody>
                    <a:bodyPr/>
                    <a:lstStyle/>
                    <a:p>
                      <a:r>
                        <a:rPr lang="en-US" sz="2800" dirty="0">
                          <a:solidFill>
                            <a:schemeClr val="bg1"/>
                          </a:solidFill>
                        </a:rPr>
                        <a:t>The world we live in: Spiritually neutral. There to enjoy,</a:t>
                      </a:r>
                    </a:p>
                  </a:txBody>
                  <a:tcPr/>
                </a:tc>
                <a:tc>
                  <a:txBody>
                    <a:bodyPr/>
                    <a:lstStyle/>
                    <a:p>
                      <a:r>
                        <a:rPr lang="en-US" sz="2800" dirty="0">
                          <a:solidFill>
                            <a:schemeClr val="bg1"/>
                          </a:solidFill>
                        </a:rPr>
                        <a:t>Broken world </a:t>
                      </a:r>
                    </a:p>
                    <a:p>
                      <a:r>
                        <a:rPr lang="en-US" sz="2800" dirty="0">
                          <a:solidFill>
                            <a:schemeClr val="bg1"/>
                          </a:solidFill>
                        </a:rPr>
                        <a:t>Spiritual battlefield </a:t>
                      </a:r>
                    </a:p>
                  </a:txBody>
                  <a:tcPr/>
                </a:tc>
                <a:extLst>
                  <a:ext uri="{0D108BD9-81ED-4DB2-BD59-A6C34878D82A}">
                    <a16:rowId xmlns:a16="http://schemas.microsoft.com/office/drawing/2014/main" xmlns="" val="2607476131"/>
                  </a:ext>
                </a:extLst>
              </a:tr>
            </a:tbl>
          </a:graphicData>
        </a:graphic>
      </p:graphicFrame>
    </p:spTree>
    <p:extLst>
      <p:ext uri="{BB962C8B-B14F-4D97-AF65-F5344CB8AC3E}">
        <p14:creationId xmlns:p14="http://schemas.microsoft.com/office/powerpoint/2010/main" val="222016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“There is a war going on” was a watchword sufficient to justify any austerity, self-denial or abstention from innocent activates because of current emergency.” </a:t>
            </a:r>
          </a:p>
          <a:p>
            <a:pPr marL="0" indent="0" fontAlgn="base">
              <a:buNone/>
            </a:pPr>
            <a:r>
              <a:rPr lang="en-US" dirty="0"/>
              <a:t>Notes from my bible</a:t>
            </a:r>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713288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How should you respond? </a:t>
            </a:r>
          </a:p>
          <a:p>
            <a:pPr fontAlgn="base"/>
            <a:r>
              <a:rPr lang="en-US" dirty="0"/>
              <a:t>Our culture is designed to put you asleep.</a:t>
            </a:r>
          </a:p>
          <a:p>
            <a:pPr lvl="1" fontAlgn="base"/>
            <a:r>
              <a:rPr lang="en-US" sz="2800" dirty="0"/>
              <a:t>World News and commercials </a:t>
            </a:r>
            <a:r>
              <a:rPr lang="en-US" dirty="0"/>
              <a:t> </a:t>
            </a:r>
          </a:p>
          <a:p>
            <a:pPr fontAlgn="base"/>
            <a:r>
              <a:rPr lang="en-US" dirty="0"/>
              <a:t>Not lose salvation </a:t>
            </a:r>
          </a:p>
          <a:p>
            <a:pPr fontAlgn="base"/>
            <a:r>
              <a:rPr lang="en-US" dirty="0"/>
              <a:t>Inordinate amount of time, effort and money as if day of Lord is not coming</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344004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b="1" dirty="0"/>
              <a:t> 1</a:t>
            </a:r>
            <a:r>
              <a:rPr lang="en-US" dirty="0"/>
              <a:t> Now as to the times and the epochs, brethren, you have no need of anything to be written to you.  </a:t>
            </a:r>
          </a:p>
          <a:p>
            <a:pPr marL="0" indent="0" fontAlgn="base">
              <a:buNone/>
            </a:pPr>
            <a:r>
              <a:rPr lang="en-US" dirty="0"/>
              <a:t>2 For you yourselves know full well that the day of the Lord will come just like a thief in the night.  3 While they are saying, “Peace and safety!” then destruction will come upon them suddenly like labor pains upon a woman with child, and they will not escape. 4 But you, brethren, are not in darkness, that the day would overtake you like a thief;  5 for you are all sons of light and sons of day. We are not of night nor of darkness;  6 so then let us not sleep as others do, but let us be alert and sober. 7 For those who sleep do their sleeping at night, and those who get drunk get drunk at night.</a:t>
            </a:r>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439785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How to remain alert and sober? </a:t>
            </a:r>
          </a:p>
          <a:p>
            <a:pPr marL="0" indent="0" fontAlgn="base">
              <a:buNone/>
            </a:pPr>
            <a:r>
              <a:rPr lang="en-US" dirty="0"/>
              <a:t>8 But since we are of </a:t>
            </a:r>
            <a:r>
              <a:rPr lang="en-US" i="1" dirty="0"/>
              <a:t>the</a:t>
            </a:r>
            <a:r>
              <a:rPr lang="en-US" dirty="0"/>
              <a:t> day, let us be sober, </a:t>
            </a:r>
            <a:r>
              <a:rPr lang="en-US" b="1" i="1" u="sng" dirty="0"/>
              <a:t>having put on the breastplate of faith and love, and as a helmet, the hope of salvation.</a:t>
            </a:r>
          </a:p>
          <a:p>
            <a:pPr marL="0" indent="0" fontAlgn="base">
              <a:buNone/>
            </a:pPr>
            <a:r>
              <a:rPr lang="en-US" dirty="0"/>
              <a:t>Faith: active and informed faith</a:t>
            </a:r>
          </a:p>
          <a:p>
            <a:pPr fontAlgn="base"/>
            <a:r>
              <a:rPr lang="en-US" dirty="0"/>
              <a:t>Knowing what and why you believe</a:t>
            </a:r>
          </a:p>
          <a:p>
            <a:pPr fontAlgn="base"/>
            <a:r>
              <a:rPr lang="en-US" dirty="0"/>
              <a:t>Rooted in God’s word</a:t>
            </a:r>
          </a:p>
          <a:p>
            <a:pPr fontAlgn="base"/>
            <a:r>
              <a:rPr lang="en-US" dirty="0"/>
              <a:t>Continual input </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181859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How to remain alert and sober? </a:t>
            </a:r>
          </a:p>
          <a:p>
            <a:pPr marL="0" indent="0" fontAlgn="base">
              <a:buNone/>
            </a:pPr>
            <a:r>
              <a:rPr lang="en-US" dirty="0"/>
              <a:t>8 But since we are of </a:t>
            </a:r>
            <a:r>
              <a:rPr lang="en-US" i="1" dirty="0"/>
              <a:t>the</a:t>
            </a:r>
            <a:r>
              <a:rPr lang="en-US" dirty="0"/>
              <a:t> day, let us be sober, </a:t>
            </a:r>
            <a:r>
              <a:rPr lang="en-US" b="1" i="1" u="sng" dirty="0"/>
              <a:t>having put on the breastplate of faith and love, and as a helmet, the</a:t>
            </a:r>
            <a:r>
              <a:rPr lang="en-US" b="1" i="1" u="sng" baseline="30000" dirty="0"/>
              <a:t> </a:t>
            </a:r>
            <a:r>
              <a:rPr lang="en-US" b="1" i="1" u="sng" dirty="0"/>
              <a:t>hope  of salvation.</a:t>
            </a:r>
          </a:p>
          <a:p>
            <a:pPr marL="0" indent="0" fontAlgn="base">
              <a:buNone/>
            </a:pPr>
            <a:r>
              <a:rPr lang="en-US" dirty="0"/>
              <a:t>Love:  other-centered perspective </a:t>
            </a:r>
          </a:p>
          <a:p>
            <a:pPr fontAlgn="base"/>
            <a:r>
              <a:rPr lang="en-US" dirty="0"/>
              <a:t>Radical alternative to our narcissistic culture</a:t>
            </a:r>
          </a:p>
          <a:p>
            <a:pPr fontAlgn="base"/>
            <a:r>
              <a:rPr lang="en-US" dirty="0"/>
              <a:t>How can I excel still more at loving people?</a:t>
            </a:r>
          </a:p>
          <a:p>
            <a:pPr fontAlgn="base"/>
            <a:r>
              <a:rPr lang="en-US" dirty="0"/>
              <a:t>Prayerfully, how can I come alongside what God is doing here?</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74956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How to remain alert and sober? </a:t>
            </a:r>
          </a:p>
          <a:p>
            <a:pPr marL="0" indent="0" fontAlgn="base">
              <a:buNone/>
            </a:pPr>
            <a:r>
              <a:rPr lang="en-US" dirty="0"/>
              <a:t>8 But since we are of </a:t>
            </a:r>
            <a:r>
              <a:rPr lang="en-US" i="1" dirty="0"/>
              <a:t>the</a:t>
            </a:r>
            <a:r>
              <a:rPr lang="en-US" dirty="0"/>
              <a:t> day, let us be sober, </a:t>
            </a:r>
            <a:r>
              <a:rPr lang="en-US" b="1" i="1" u="sng" dirty="0"/>
              <a:t>having put on the breastplate of faith and love, and as a helmet, the</a:t>
            </a:r>
            <a:r>
              <a:rPr lang="en-US" b="1" i="1" u="sng" baseline="30000" dirty="0"/>
              <a:t> </a:t>
            </a:r>
            <a:r>
              <a:rPr lang="en-US" b="1" i="1" u="sng" dirty="0"/>
              <a:t> hope of salvation.</a:t>
            </a:r>
          </a:p>
          <a:p>
            <a:pPr marL="0" indent="0" fontAlgn="base">
              <a:buNone/>
            </a:pPr>
            <a:r>
              <a:rPr lang="en-US" dirty="0"/>
              <a:t>Hope:  confident security of where I am going and where this world is going. (verses 9&amp;10)</a:t>
            </a:r>
          </a:p>
          <a:p>
            <a:pPr fontAlgn="base"/>
            <a:r>
              <a:rPr lang="en-US" dirty="0"/>
              <a:t>Not wishful thinking</a:t>
            </a:r>
          </a:p>
          <a:p>
            <a:pPr fontAlgn="base"/>
            <a:r>
              <a:rPr lang="en-US" dirty="0"/>
              <a:t>Enables you to give all </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364402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How </a:t>
            </a:r>
            <a:r>
              <a:rPr lang="en-US"/>
              <a:t>to remain alert </a:t>
            </a:r>
            <a:r>
              <a:rPr lang="en-US" dirty="0"/>
              <a:t>and sober? </a:t>
            </a:r>
          </a:p>
          <a:p>
            <a:pPr marL="0" indent="0" fontAlgn="base">
              <a:buNone/>
            </a:pPr>
            <a:r>
              <a:rPr lang="en-US" dirty="0"/>
              <a:t>11 Therefore encourage one another and build up one another, just as you also are doing.</a:t>
            </a:r>
          </a:p>
          <a:p>
            <a:pPr fontAlgn="base"/>
            <a:r>
              <a:rPr lang="en-US" dirty="0"/>
              <a:t>Done in the context of community</a:t>
            </a:r>
          </a:p>
          <a:p>
            <a:pPr marL="0" indent="0" fontAlgn="base">
              <a:buNone/>
            </a:pPr>
            <a:endParaRPr lang="en-US" dirty="0"/>
          </a:p>
          <a:p>
            <a:pPr marL="0" indent="0" fontAlgn="base">
              <a:buNone/>
            </a:pPr>
            <a:r>
              <a:rPr lang="en-US" dirty="0"/>
              <a:t> </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75007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Now what?</a:t>
            </a:r>
          </a:p>
          <a:p>
            <a:pPr fontAlgn="base"/>
            <a:r>
              <a:rPr lang="en-US" dirty="0"/>
              <a:t>What will you do with the offer of forgiveness?</a:t>
            </a:r>
          </a:p>
          <a:p>
            <a:pPr fontAlgn="base"/>
            <a:r>
              <a:rPr lang="en-US" dirty="0"/>
              <a:t>Read one of Paul’s letters and look for references to the second coming of Christ.  Study surrounding context. </a:t>
            </a:r>
          </a:p>
          <a:p>
            <a:pPr fontAlgn="base"/>
            <a:r>
              <a:rPr lang="en-US" dirty="0"/>
              <a:t>Do your current conversations encourage people to go to sleep or be alert and sober?</a:t>
            </a:r>
          </a:p>
          <a:p>
            <a:pPr fontAlgn="base"/>
            <a:r>
              <a:rPr lang="en-US" dirty="0"/>
              <a:t>Take a situation in your life and think it through the grid of Christ’s return. </a:t>
            </a:r>
          </a:p>
          <a:p>
            <a:pPr marL="0" indent="0" fontAlgn="base">
              <a:buNone/>
            </a:pPr>
            <a:r>
              <a:rPr lang="en-US" dirty="0"/>
              <a:t> </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336821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 8 But since we are of </a:t>
            </a:r>
            <a:r>
              <a:rPr lang="en-US" i="1" dirty="0"/>
              <a:t>the</a:t>
            </a:r>
            <a:r>
              <a:rPr lang="en-US" dirty="0"/>
              <a:t> day, let us be sober, having put on the breastplate of faith and love, and as a helmet, the hope of salvation.  9 For God has not destined us for wrath, but for obtaining salvation through our Lord Jesus Christ, 10 who died for us, so that whether we are awake or asleep, we will live together with Him.  11 Therefore encourage one another and build up one another, just as you also are doing.</a:t>
            </a:r>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177627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Day of the Lord</a:t>
            </a:r>
          </a:p>
          <a:p>
            <a:pPr fontAlgn="base"/>
            <a:r>
              <a:rPr lang="en-US" dirty="0"/>
              <a:t>Not a literal day but age</a:t>
            </a:r>
          </a:p>
          <a:p>
            <a:pPr fontAlgn="base"/>
            <a:r>
              <a:rPr lang="en-US" dirty="0"/>
              <a:t>OT term:  God intervened in history and judged his enemies and rescued/delivered those who belong to him </a:t>
            </a:r>
          </a:p>
          <a:p>
            <a:pPr fontAlgn="base"/>
            <a:r>
              <a:rPr lang="en-US" dirty="0"/>
              <a:t>Whole complex series of events that will culminate in personal, bodily return of Jesus as rightful ruler</a:t>
            </a:r>
          </a:p>
          <a:p>
            <a:pPr fontAlgn="base"/>
            <a:r>
              <a:rPr lang="en-US" dirty="0"/>
              <a:t>Whole sequence of events (2 </a:t>
            </a:r>
            <a:r>
              <a:rPr lang="en-US" dirty="0" err="1" smtClean="0"/>
              <a:t>Thess</a:t>
            </a:r>
            <a:r>
              <a:rPr lang="en-US" dirty="0" smtClean="0"/>
              <a:t> </a:t>
            </a:r>
            <a:r>
              <a:rPr lang="en-US" dirty="0"/>
              <a:t>2) </a:t>
            </a:r>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45727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Importance? </a:t>
            </a:r>
          </a:p>
          <a:p>
            <a:pPr marL="0" indent="0" fontAlgn="base">
              <a:buNone/>
            </a:pPr>
            <a:r>
              <a:rPr lang="en-US" dirty="0"/>
              <a:t>Scripture places a great emphasis on it </a:t>
            </a:r>
          </a:p>
          <a:p>
            <a:pPr marL="0" indent="0" fontAlgn="base">
              <a:buNone/>
            </a:pPr>
            <a:endParaRPr lang="en-US" dirty="0"/>
          </a:p>
          <a:p>
            <a:pPr fontAlgn="base"/>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1972379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Importance? </a:t>
            </a:r>
          </a:p>
          <a:p>
            <a:pPr marL="0" indent="0" fontAlgn="base">
              <a:buNone/>
            </a:pPr>
            <a:r>
              <a:rPr lang="en-US" dirty="0"/>
              <a:t>Scripture places a great emphasis on it </a:t>
            </a:r>
          </a:p>
          <a:p>
            <a:pPr marL="0" indent="0" fontAlgn="base">
              <a:buNone/>
            </a:pPr>
            <a:endParaRPr lang="en-US" dirty="0"/>
          </a:p>
          <a:p>
            <a:pPr fontAlgn="base"/>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
        <p:nvSpPr>
          <p:cNvPr id="3" name="TextBox 2">
            <a:extLst>
              <a:ext uri="{FF2B5EF4-FFF2-40B4-BE49-F238E27FC236}">
                <a16:creationId xmlns:a16="http://schemas.microsoft.com/office/drawing/2014/main" xmlns="" id="{008323C8-C209-4F5C-995E-F2E6CAD22E50}"/>
              </a:ext>
            </a:extLst>
          </p:cNvPr>
          <p:cNvSpPr txBox="1"/>
          <p:nvPr/>
        </p:nvSpPr>
        <p:spPr>
          <a:xfrm>
            <a:off x="2021304" y="2011732"/>
            <a:ext cx="7599949" cy="2677656"/>
          </a:xfrm>
          <a:prstGeom prst="rect">
            <a:avLst/>
          </a:prstGeom>
          <a:solidFill>
            <a:srgbClr val="0070C0"/>
          </a:solidFill>
        </p:spPr>
        <p:txBody>
          <a:bodyPr wrap="square" rtlCol="0">
            <a:spAutoFit/>
          </a:bodyPr>
          <a:lstStyle/>
          <a:p>
            <a:pPr marL="457200" indent="-457200" fontAlgn="base">
              <a:buFont typeface="Arial" panose="020B0604020202020204" pitchFamily="34" charset="0"/>
              <a:buChar char="•"/>
            </a:pPr>
            <a:r>
              <a:rPr lang="en-US" sz="2800" dirty="0"/>
              <a:t>30% of 1 Thessalonians (1:10, 2:19, 3:13, 5:23) </a:t>
            </a:r>
          </a:p>
          <a:p>
            <a:pPr marL="457200" indent="-457200" fontAlgn="base">
              <a:buFont typeface="Arial" panose="020B0604020202020204" pitchFamily="34" charset="0"/>
              <a:buChar char="•"/>
            </a:pPr>
            <a:r>
              <a:rPr lang="en-US" sz="2800" dirty="0"/>
              <a:t>Every OT prophet speaks of it, entire Psalms written to be sung at His coming</a:t>
            </a:r>
          </a:p>
          <a:p>
            <a:pPr marL="457200" indent="-457200" fontAlgn="base">
              <a:buFont typeface="Arial" panose="020B0604020202020204" pitchFamily="34" charset="0"/>
              <a:buChar char="•"/>
            </a:pPr>
            <a:r>
              <a:rPr lang="en-US" sz="2800" dirty="0"/>
              <a:t>Jesus speaks of it &amp; almost every NT letter </a:t>
            </a:r>
          </a:p>
          <a:p>
            <a:pPr marL="457200" indent="-457200" fontAlgn="base">
              <a:buFont typeface="Arial" panose="020B0604020202020204" pitchFamily="34" charset="0"/>
              <a:buChar char="•"/>
            </a:pPr>
            <a:r>
              <a:rPr lang="en-US" sz="2800" dirty="0"/>
              <a:t>Last book of bible </a:t>
            </a:r>
            <a:r>
              <a:rPr lang="en-US" sz="2800" dirty="0" smtClean="0"/>
              <a:t>focuses </a:t>
            </a:r>
            <a:r>
              <a:rPr lang="en-US" sz="2800" dirty="0"/>
              <a:t>on Christ’s return (Revelations)</a:t>
            </a:r>
          </a:p>
        </p:txBody>
      </p:sp>
    </p:spTree>
    <p:extLst>
      <p:ext uri="{BB962C8B-B14F-4D97-AF65-F5344CB8AC3E}">
        <p14:creationId xmlns:p14="http://schemas.microsoft.com/office/powerpoint/2010/main" val="41595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Importance? </a:t>
            </a:r>
          </a:p>
          <a:p>
            <a:pPr marL="0" indent="0" fontAlgn="base">
              <a:buNone/>
            </a:pPr>
            <a:r>
              <a:rPr lang="en-US" dirty="0"/>
              <a:t>Scripture places a great emphasis on it </a:t>
            </a:r>
          </a:p>
          <a:p>
            <a:pPr marL="0" indent="0" fontAlgn="base">
              <a:buNone/>
            </a:pPr>
            <a:r>
              <a:rPr lang="en-US" dirty="0"/>
              <a:t>Provides basis of hope (vs. 11) </a:t>
            </a:r>
          </a:p>
          <a:p>
            <a:pPr marL="0" indent="0" fontAlgn="base">
              <a:buNone/>
            </a:pPr>
            <a:r>
              <a:rPr lang="en-US" dirty="0"/>
              <a:t>Impacts how you live today</a:t>
            </a:r>
          </a:p>
          <a:p>
            <a:pPr marL="0" indent="0" fontAlgn="base">
              <a:buNone/>
            </a:pPr>
            <a:endParaRPr lang="en-US" dirty="0"/>
          </a:p>
          <a:p>
            <a:pPr fontAlgn="base"/>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381934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What does Paul tell us about the day of the Lord</a:t>
            </a:r>
          </a:p>
          <a:p>
            <a:pPr marL="0" indent="0" fontAlgn="base">
              <a:buNone/>
            </a:pPr>
            <a:r>
              <a:rPr lang="en-US" dirty="0"/>
              <a:t>How you should you respond?</a:t>
            </a:r>
          </a:p>
          <a:p>
            <a:pPr fontAlgn="base"/>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13423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5:1-11</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fontAlgn="base">
              <a:buNone/>
            </a:pPr>
            <a:r>
              <a:rPr lang="en-US" dirty="0"/>
              <a:t>What does Paul tell us about the day of the Lord</a:t>
            </a:r>
          </a:p>
          <a:p>
            <a:pPr marL="0" indent="0" fontAlgn="base">
              <a:buNone/>
            </a:pPr>
            <a:r>
              <a:rPr lang="en-US" dirty="0"/>
              <a:t>2 For you yourselves know full well </a:t>
            </a:r>
            <a:r>
              <a:rPr lang="en-US" b="1" i="1" u="sng" dirty="0"/>
              <a:t>that the day of the Lord will come</a:t>
            </a:r>
            <a:r>
              <a:rPr lang="en-US" dirty="0"/>
              <a:t> just like a thief in the night.  3 While they are saying, “Peace and safety!” then destruction will come upon them suddenly like labor pains upon a woman with child, and they will not escape.</a:t>
            </a:r>
          </a:p>
          <a:p>
            <a:pPr fontAlgn="base"/>
            <a:r>
              <a:rPr lang="en-US" dirty="0"/>
              <a:t>Certainty rooted in previous predictions about Jesus’ first coming</a:t>
            </a:r>
          </a:p>
          <a:p>
            <a:pPr marL="0" indent="0" fontAlgn="base">
              <a:buNone/>
            </a:pPr>
            <a:endParaRPr lang="en-US" dirty="0"/>
          </a:p>
          <a:p>
            <a:pPr marL="0" indent="0" fontAlgn="base">
              <a:buNone/>
            </a:pPr>
            <a:endParaRPr lang="en-US" dirty="0"/>
          </a:p>
          <a:p>
            <a:pPr fontAlgn="base"/>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337341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766</Words>
  <Application>Microsoft Office PowerPoint</Application>
  <PresentationFormat>Widescreen</PresentationFormat>
  <Paragraphs>225</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How to live in light of Christ’s return </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lpstr>PowerPoint Presentation</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lpstr>I Thessalonians 5:1-11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2023-09-09T13:53:48Z</dcterms:created>
  <dcterms:modified xsi:type="dcterms:W3CDTF">2023-09-09T13:53:56Z</dcterms:modified>
</cp:coreProperties>
</file>