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0"/>
  </p:notesMasterIdLst>
  <p:sldIdLst>
    <p:sldId id="257" r:id="rId2"/>
    <p:sldId id="573" r:id="rId3"/>
    <p:sldId id="631" r:id="rId4"/>
    <p:sldId id="632" r:id="rId5"/>
    <p:sldId id="633" r:id="rId6"/>
    <p:sldId id="635" r:id="rId7"/>
    <p:sldId id="637" r:id="rId8"/>
    <p:sldId id="638" r:id="rId9"/>
    <p:sldId id="639" r:id="rId10"/>
    <p:sldId id="641" r:id="rId11"/>
    <p:sldId id="646" r:id="rId12"/>
    <p:sldId id="647" r:id="rId13"/>
    <p:sldId id="648" r:id="rId14"/>
    <p:sldId id="650" r:id="rId15"/>
    <p:sldId id="651" r:id="rId16"/>
    <p:sldId id="654" r:id="rId17"/>
    <p:sldId id="657" r:id="rId18"/>
    <p:sldId id="2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773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-12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9C399-D493-4D34-953A-A1C874382971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CD151-1BCC-463F-B3D6-1D38850B04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9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63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235803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255966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590821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811868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348267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9626371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9764955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16847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2461427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166465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326135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215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2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3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ROOT PROBLEM: INFIDELITY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</a:t>
            </a:r>
            <a:r>
              <a:rPr lang="en-US" sz="3200" dirty="0"/>
              <a:t> Or do you think that the Scripture speaks to no purpose: “He jealously desires the spirit which He has made to dwell in us”?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="" xmlns:a16="http://schemas.microsoft.com/office/drawing/2014/main" id="{7F65EF15-B0E7-476D-8B01-91EBFD492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" y="3252252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 Cor. 11:2</a:t>
            </a:r>
            <a:r>
              <a:rPr lang="en-US" sz="3200" dirty="0"/>
              <a:t> For I am jealous for you with a godly jealousy; for I betrothed you to one husband, so that to Christ I might present you as a pure virgin. </a:t>
            </a:r>
            <a:r>
              <a:rPr lang="en-US" sz="3200" baseline="30000" dirty="0"/>
              <a:t>3</a:t>
            </a:r>
            <a:r>
              <a:rPr lang="en-US" sz="3200" dirty="0"/>
              <a:t> But I am afraid that, as the serpent deceived Eve by his craftiness, your minds will be led astray from the simplicity and purity of devotion to Christ. </a:t>
            </a:r>
          </a:p>
        </p:txBody>
      </p:sp>
    </p:spTree>
    <p:extLst>
      <p:ext uri="{BB962C8B-B14F-4D97-AF65-F5344CB8AC3E}">
        <p14:creationId xmlns:p14="http://schemas.microsoft.com/office/powerpoint/2010/main" val="2538885049"/>
      </p:ext>
    </p:extLst>
  </p:cSld>
  <p:clrMapOvr>
    <a:masterClrMapping/>
  </p:clrMapOvr>
  <p:transition spd="med">
    <p:split orient="vert"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ROOT PROBLEM: INFIDELITY</a:t>
            </a: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All honest Christians struggle with this!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7D7FC615-0517-45DB-9584-50619C044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906829"/>
            <a:ext cx="11809128" cy="26234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571500" indent="-571500">
              <a:lnSpc>
                <a:spcPts val="32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What do you most enjoy/look forward to?</a:t>
            </a:r>
          </a:p>
          <a:p>
            <a:pPr marL="571500" indent="-571500">
              <a:lnSpc>
                <a:spcPts val="32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Who do you most admire/want to be like?</a:t>
            </a:r>
          </a:p>
          <a:p>
            <a:pPr marL="571500" indent="-571500">
              <a:lnSpc>
                <a:spcPts val="32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How do you view retirement?</a:t>
            </a:r>
          </a:p>
          <a:p>
            <a:pPr marL="571500" indent="-571500">
              <a:lnSpc>
                <a:spcPts val="32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What do you want most for your children/grandchildren?</a:t>
            </a:r>
          </a:p>
        </p:txBody>
      </p:sp>
    </p:spTree>
    <p:extLst>
      <p:ext uri="{BB962C8B-B14F-4D97-AF65-F5344CB8AC3E}">
        <p14:creationId xmlns:p14="http://schemas.microsoft.com/office/powerpoint/2010/main" val="3466681547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WAY OF RESTORATION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="" xmlns:a16="http://schemas.microsoft.com/office/drawing/2014/main" id="{1A40084D-7238-49F8-91CF-6F243EE88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6</a:t>
            </a:r>
            <a:r>
              <a:rPr lang="en-US" sz="3200" dirty="0"/>
              <a:t> But He gives a greater grace. </a:t>
            </a:r>
            <a:r>
              <a:rPr lang="en-US" sz="3200" dirty="0">
                <a:solidFill>
                  <a:schemeClr val="bg1"/>
                </a:solidFill>
              </a:rPr>
              <a:t>Therefore it says, “</a:t>
            </a:r>
            <a:r>
              <a:rPr lang="en-US" sz="3200" cap="small" dirty="0">
                <a:solidFill>
                  <a:schemeClr val="bg1"/>
                </a:solidFill>
              </a:rPr>
              <a:t>God is opposed to the proud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cap="small" dirty="0">
                <a:solidFill>
                  <a:schemeClr val="bg1"/>
                </a:solidFill>
              </a:rPr>
              <a:t>but gives grace to the humble</a:t>
            </a:r>
            <a:r>
              <a:rPr lang="en-US" sz="3200" dirty="0">
                <a:solidFill>
                  <a:schemeClr val="bg1"/>
                </a:solidFill>
              </a:rPr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415452637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WAY OF RESTORATION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="" xmlns:a16="http://schemas.microsoft.com/office/drawing/2014/main" id="{1A40084D-7238-49F8-91CF-6F243EE88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6</a:t>
            </a:r>
            <a:r>
              <a:rPr lang="en-US" sz="3200" dirty="0"/>
              <a:t> But He gives a greater grace. Therefore it says, “</a:t>
            </a:r>
            <a:r>
              <a:rPr lang="en-US" sz="3200" cap="small" dirty="0"/>
              <a:t>God is opposed to the proud</a:t>
            </a:r>
            <a:r>
              <a:rPr lang="en-US" sz="3200" dirty="0"/>
              <a:t>, </a:t>
            </a:r>
            <a:r>
              <a:rPr lang="en-US" sz="3200" cap="small" dirty="0"/>
              <a:t>but gives grace to the humble</a:t>
            </a:r>
            <a:r>
              <a:rPr lang="en-US" sz="3200" dirty="0"/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1147874722"/>
      </p:ext>
    </p:extLst>
  </p:cSld>
  <p:clrMapOvr>
    <a:masterClrMapping/>
  </p:clrMapOvr>
  <p:transition spd="med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WAY OF RESTORATION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6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HUMBLE YOURSELF: Return to the Lord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as the rightful Leader of your life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&amp; reject Satan’s world-system values . . .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="" xmlns:a16="http://schemas.microsoft.com/office/drawing/2014/main" id="{1A40084D-7238-49F8-91CF-6F243EE88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7</a:t>
            </a:r>
            <a:r>
              <a:rPr lang="en-US" sz="3200" dirty="0"/>
              <a:t> </a:t>
            </a:r>
            <a:r>
              <a:rPr lang="en-US" sz="3200" u="sng" dirty="0"/>
              <a:t>Submit therefore to God. Resist the devil</a:t>
            </a:r>
            <a:r>
              <a:rPr lang="en-US" sz="3200" dirty="0"/>
              <a:t> and he will flee from you. </a:t>
            </a:r>
          </a:p>
        </p:txBody>
      </p:sp>
    </p:spTree>
    <p:extLst>
      <p:ext uri="{BB962C8B-B14F-4D97-AF65-F5344CB8AC3E}">
        <p14:creationId xmlns:p14="http://schemas.microsoft.com/office/powerpoint/2010/main" val="734922260"/>
      </p:ext>
    </p:extLst>
  </p:cSld>
  <p:clrMapOvr>
    <a:masterClrMapping/>
  </p:clrMapOvr>
  <p:transition spd="med"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WAY OF RESTORATION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6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HUMBLE YOURSELF: Return to the Lord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as the rightful Leader of your life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&amp; reject Satan’s world-system values . . .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GREATER GRACE: . . . &amp; God will liberate you to live for Him!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="" xmlns:a16="http://schemas.microsoft.com/office/drawing/2014/main" id="{1A40084D-7238-49F8-91CF-6F243EE88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7</a:t>
            </a:r>
            <a:r>
              <a:rPr lang="en-US" sz="3200" dirty="0"/>
              <a:t> Submit therefore to God. Resist the devil and </a:t>
            </a:r>
            <a:r>
              <a:rPr lang="en-US" sz="3200" u="sng" dirty="0"/>
              <a:t>he will flee from you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447491"/>
      </p:ext>
    </p:extLst>
  </p:cSld>
  <p:clrMapOvr>
    <a:masterClrMapping/>
  </p:clrMapOvr>
  <p:transition spd="med"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WAY OF RESTORATION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HUMBLE YOURSELF: Renew your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personal communion with God . . .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GREATER GRACE: . . . &amp; God will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welcome you into His loving presence!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="" xmlns:a16="http://schemas.microsoft.com/office/drawing/2014/main" id="{1A40084D-7238-49F8-91CF-6F243EE88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502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8</a:t>
            </a:r>
            <a:r>
              <a:rPr lang="en-US" sz="3200" dirty="0"/>
              <a:t> Draw near to God and </a:t>
            </a:r>
            <a:r>
              <a:rPr lang="en-US" sz="3200" u="sng" dirty="0"/>
              <a:t>He will draw near to you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20954134"/>
      </p:ext>
    </p:extLst>
  </p:cSld>
  <p:clrMapOvr>
    <a:masterClrMapping/>
  </p:clrMapOvr>
  <p:transition spd="slow"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WAY OF RESTORATION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6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HUMBLE YOURSELF: Express your sorrow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over your infidelity . . .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GREATER GRACE: . . . &amp; God will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delight over you, restore you &amp; redeem you!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="" xmlns:a16="http://schemas.microsoft.com/office/drawing/2014/main" id="{1A40084D-7238-49F8-91CF-6F243EE88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8</a:t>
            </a:r>
            <a:r>
              <a:rPr lang="en-US" sz="3200" dirty="0"/>
              <a:t> . . . Cleanse your hands, you sinners; and purify your hearts, you double-minded. </a:t>
            </a:r>
            <a:r>
              <a:rPr lang="en-US" sz="3200" baseline="30000" dirty="0"/>
              <a:t>9</a:t>
            </a:r>
            <a:r>
              <a:rPr lang="en-US" sz="3200" dirty="0"/>
              <a:t> Be miserable and mourn and weep; let your laughter be turned into mourning and your joy to gloom. </a:t>
            </a:r>
            <a:r>
              <a:rPr lang="en-US" sz="3200" baseline="30000" dirty="0"/>
              <a:t>10</a:t>
            </a:r>
            <a:r>
              <a:rPr lang="en-US" sz="3200" dirty="0"/>
              <a:t> Humble yourselves in the presence of the Lord, and </a:t>
            </a:r>
            <a:r>
              <a:rPr lang="en-US" sz="3200" u="sng" dirty="0"/>
              <a:t>He will exalt you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91210119"/>
      </p:ext>
    </p:extLst>
  </p:cSld>
  <p:clrMapOvr>
    <a:masterClrMapping/>
  </p:clrMapOvr>
  <p:transition spd="med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8800" dirty="0"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8800" dirty="0">
                <a:cs typeface="Times New Roman" pitchFamily="18" charset="0"/>
              </a:rPr>
              <a:t>NEXT WEEK: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6000">
                <a:cs typeface="Times New Roman" pitchFamily="18" charset="0"/>
              </a:rPr>
              <a:t>James 4:11-17</a:t>
            </a:r>
            <a:endParaRPr lang="en-US" sz="6000" dirty="0"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400"/>
              </a:lnSpc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5965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94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James’ audience considered themselves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spiritual – but they were self-deceived . . .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. . . so he writes a blunt letter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to expose their self-deception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&amp; call them back to true spirituality</a:t>
            </a:r>
          </a:p>
        </p:txBody>
      </p:sp>
    </p:spTree>
    <p:extLst>
      <p:ext uri="{BB962C8B-B14F-4D97-AF65-F5344CB8AC3E}">
        <p14:creationId xmlns:p14="http://schemas.microsoft.com/office/powerpoint/2010/main" val="3551546561"/>
      </p:ext>
    </p:extLst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OUTWARD SYMPTOM: relational conflicts</a:t>
            </a: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1718727"/>
            <a:ext cx="11785600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</a:t>
            </a:r>
            <a:r>
              <a:rPr lang="en-US" sz="3200" dirty="0"/>
              <a:t> What is the source of </a:t>
            </a:r>
            <a:r>
              <a:rPr lang="en-US" sz="3200" u="sng" dirty="0"/>
              <a:t>quarrels</a:t>
            </a:r>
            <a:r>
              <a:rPr lang="en-US" sz="3200" dirty="0"/>
              <a:t> and </a:t>
            </a:r>
            <a:r>
              <a:rPr lang="en-US" sz="3200" u="sng" dirty="0"/>
              <a:t>conflicts</a:t>
            </a:r>
            <a:r>
              <a:rPr lang="en-US" sz="3200" dirty="0"/>
              <a:t> among you? Is not the source your pleasures that wage war in your members? </a:t>
            </a:r>
            <a:r>
              <a:rPr lang="en-US" sz="3200" baseline="30000" dirty="0"/>
              <a:t>2</a:t>
            </a:r>
            <a:r>
              <a:rPr lang="en-US" sz="3200" dirty="0"/>
              <a:t> You lust and do not have; so you commit murder. You are envious and cannot obtain; so you </a:t>
            </a:r>
            <a:r>
              <a:rPr lang="en-US" sz="3200" u="sng" dirty="0"/>
              <a:t>fight</a:t>
            </a:r>
            <a:r>
              <a:rPr lang="en-US" sz="3200" dirty="0"/>
              <a:t> and </a:t>
            </a:r>
            <a:r>
              <a:rPr lang="en-US" sz="3200" u="sng" dirty="0"/>
              <a:t>quarrel</a:t>
            </a:r>
            <a:r>
              <a:rPr lang="en-US" sz="3200" dirty="0"/>
              <a:t>. You do not have because you do not ask. </a:t>
            </a:r>
            <a:r>
              <a:rPr lang="en-US" sz="3200" baseline="30000" dirty="0"/>
              <a:t>3</a:t>
            </a:r>
            <a:r>
              <a:rPr lang="en-US" sz="3200" dirty="0"/>
              <a:t> You ask and do not receive, because you ask with wrong motives, so that you may spend it on your pleasures. </a:t>
            </a:r>
          </a:p>
        </p:txBody>
      </p:sp>
    </p:spTree>
    <p:extLst>
      <p:ext uri="{BB962C8B-B14F-4D97-AF65-F5344CB8AC3E}">
        <p14:creationId xmlns:p14="http://schemas.microsoft.com/office/powerpoint/2010/main" val="2033461526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DEEPER ISSUES: disordered desires &amp; dysfunctional prayer-lives</a:t>
            </a: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1718727"/>
            <a:ext cx="11785600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</a:t>
            </a:r>
            <a:r>
              <a:rPr lang="en-US" sz="3200" dirty="0"/>
              <a:t> What is the source of quarrels and conflicts among you? Is not the source your </a:t>
            </a:r>
            <a:r>
              <a:rPr lang="en-US" sz="3200" u="sng" dirty="0"/>
              <a:t>pleasures</a:t>
            </a:r>
            <a:r>
              <a:rPr lang="en-US" sz="3200" dirty="0"/>
              <a:t> that wage war in your members? </a:t>
            </a:r>
            <a:r>
              <a:rPr lang="en-US" sz="3200" baseline="30000" dirty="0"/>
              <a:t>2</a:t>
            </a:r>
            <a:r>
              <a:rPr lang="en-US" sz="3200" dirty="0"/>
              <a:t> You </a:t>
            </a:r>
            <a:r>
              <a:rPr lang="en-US" sz="3200" u="sng" dirty="0"/>
              <a:t>lust</a:t>
            </a:r>
            <a:r>
              <a:rPr lang="en-US" sz="3200" dirty="0"/>
              <a:t> and do not have; so you commit murder. You are </a:t>
            </a:r>
            <a:r>
              <a:rPr lang="en-US" sz="3200" u="sng" dirty="0"/>
              <a:t>envious</a:t>
            </a:r>
            <a:r>
              <a:rPr lang="en-US" sz="3200" dirty="0"/>
              <a:t> and cannot obtain; so you fight and quarrel. </a:t>
            </a:r>
            <a:r>
              <a:rPr lang="en-US" sz="3200" u="sng" dirty="0"/>
              <a:t>You do not have because you do not ask. </a:t>
            </a:r>
            <a:r>
              <a:rPr lang="en-US" sz="3200" u="sng" baseline="30000" dirty="0"/>
              <a:t>3</a:t>
            </a:r>
            <a:r>
              <a:rPr lang="en-US" sz="3200" u="sng" dirty="0"/>
              <a:t> You ask and do not receive, because you ask with wrong motives</a:t>
            </a:r>
            <a:r>
              <a:rPr lang="en-US" sz="3200" dirty="0"/>
              <a:t>, so that you may spend it on your </a:t>
            </a:r>
            <a:r>
              <a:rPr lang="en-US" sz="3200" u="sng" dirty="0"/>
              <a:t>pleasures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3155134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ROOT PROBLEM: INFIDELITY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</a:t>
            </a:r>
            <a:r>
              <a:rPr lang="en-US" sz="3200" dirty="0"/>
              <a:t> You </a:t>
            </a:r>
            <a:r>
              <a:rPr lang="en-US" sz="3200" u="sng" dirty="0"/>
              <a:t>adulteresses</a:t>
            </a:r>
            <a:r>
              <a:rPr lang="en-US" sz="3200" dirty="0"/>
              <a:t>, do you not know that friendship with the world is hostility toward God? Therefore whoever wishes to be a friend of the world makes himself an enemy of God. </a:t>
            </a:r>
          </a:p>
        </p:txBody>
      </p:sp>
    </p:spTree>
    <p:extLst>
      <p:ext uri="{BB962C8B-B14F-4D97-AF65-F5344CB8AC3E}">
        <p14:creationId xmlns:p14="http://schemas.microsoft.com/office/powerpoint/2010/main" val="315880561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ROOT PROBLEM: INFIDELITY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The “kosmos” is </a:t>
            </a:r>
            <a:r>
              <a:rPr lang="en-US" sz="4400" b="0" i="1" dirty="0">
                <a:effectLst/>
              </a:rPr>
              <a:t>the satanically-designed system of values &amp; desires </a:t>
            </a:r>
            <a:br>
              <a:rPr lang="en-US" sz="4400" b="0" i="1" dirty="0">
                <a:effectLst/>
              </a:rPr>
            </a:br>
            <a:r>
              <a:rPr lang="en-US" sz="4400" b="0" i="1" dirty="0">
                <a:effectLst/>
              </a:rPr>
              <a:t>that seek to distract or seduce us from </a:t>
            </a:r>
            <a:br>
              <a:rPr lang="en-US" sz="4400" b="0" i="1" dirty="0">
                <a:effectLst/>
              </a:rPr>
            </a:br>
            <a:r>
              <a:rPr lang="en-US" sz="4400" b="0" i="1" dirty="0">
                <a:effectLst/>
              </a:rPr>
              <a:t>a love-trust relationship with Christ</a:t>
            </a: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</a:t>
            </a:r>
            <a:r>
              <a:rPr lang="en-US" sz="3200" dirty="0"/>
              <a:t> You adulteresses, do you not know that friendship with </a:t>
            </a:r>
            <a:r>
              <a:rPr lang="en-US" sz="3200" u="sng" dirty="0"/>
              <a:t>the world</a:t>
            </a:r>
            <a:r>
              <a:rPr lang="en-US" sz="3200" dirty="0"/>
              <a:t> is hostility toward God? Therefore whoever wishes to be a friend of </a:t>
            </a:r>
            <a:r>
              <a:rPr lang="en-US" sz="3200" u="sng" dirty="0"/>
              <a:t>the world</a:t>
            </a:r>
            <a:r>
              <a:rPr lang="en-US" sz="3200" dirty="0"/>
              <a:t> makes himself an enemy of God. </a:t>
            </a:r>
          </a:p>
        </p:txBody>
      </p:sp>
    </p:spTree>
    <p:extLst>
      <p:ext uri="{BB962C8B-B14F-4D97-AF65-F5344CB8AC3E}">
        <p14:creationId xmlns:p14="http://schemas.microsoft.com/office/powerpoint/2010/main" val="67388021"/>
      </p:ext>
    </p:extLst>
  </p:cSld>
  <p:clrMapOvr>
    <a:masterClrMapping/>
  </p:clrMapOvr>
  <p:transition spd="med"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ROOT PROBLEM: INFIDELITY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Inordinate desire for sensual gratification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 John 2:15</a:t>
            </a:r>
            <a:r>
              <a:rPr lang="en-US" sz="3200" dirty="0"/>
              <a:t> Do not love the world nor the things in the world. If anyone loves the world, the love of the Father is not in him. </a:t>
            </a:r>
            <a:br>
              <a:rPr lang="en-US" sz="3200" dirty="0"/>
            </a:br>
            <a:r>
              <a:rPr lang="en-US" sz="3200" baseline="30000" dirty="0"/>
              <a:t>16</a:t>
            </a:r>
            <a:r>
              <a:rPr lang="en-US" sz="3200" dirty="0"/>
              <a:t> For all that is in the world, </a:t>
            </a:r>
            <a:r>
              <a:rPr lang="en-US" sz="3200" u="sng" dirty="0"/>
              <a:t>the lust of the flesh</a:t>
            </a:r>
            <a:r>
              <a:rPr lang="en-US" sz="3200" dirty="0"/>
              <a:t> and the lust of the eyes and the boastful pride of life, is not from the Father, but is from the world. </a:t>
            </a:r>
          </a:p>
        </p:txBody>
      </p:sp>
    </p:spTree>
    <p:extLst>
      <p:ext uri="{BB962C8B-B14F-4D97-AF65-F5344CB8AC3E}">
        <p14:creationId xmlns:p14="http://schemas.microsoft.com/office/powerpoint/2010/main" val="3749265754"/>
      </p:ext>
    </p:extLst>
  </p:cSld>
  <p:clrMapOvr>
    <a:masterClrMapping/>
  </p:clrMapOvr>
  <p:transition spd="med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ROOT PROBLEM: INFIDELITY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Inordinate desire to acquire, accumulate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&amp; enjoy material things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 John 2:15</a:t>
            </a:r>
            <a:r>
              <a:rPr lang="en-US" sz="3200" dirty="0"/>
              <a:t> Do not love the world nor the things in the world. If anyone loves the world, the love of the Father is not in him. </a:t>
            </a:r>
            <a:br>
              <a:rPr lang="en-US" sz="3200" dirty="0"/>
            </a:br>
            <a:r>
              <a:rPr lang="en-US" sz="3200" baseline="30000" dirty="0"/>
              <a:t>16</a:t>
            </a:r>
            <a:r>
              <a:rPr lang="en-US" sz="3200" dirty="0"/>
              <a:t> For all that is in the world, the lust of the flesh and </a:t>
            </a:r>
            <a:r>
              <a:rPr lang="en-US" sz="3200" u="sng" dirty="0"/>
              <a:t>the lust of the eyes</a:t>
            </a:r>
            <a:r>
              <a:rPr lang="en-US" sz="3200" dirty="0"/>
              <a:t> and the boastful pride of life, is not from the Father, but is from the world. </a:t>
            </a:r>
          </a:p>
        </p:txBody>
      </p:sp>
    </p:spTree>
    <p:extLst>
      <p:ext uri="{BB962C8B-B14F-4D97-AF65-F5344CB8AC3E}">
        <p14:creationId xmlns:p14="http://schemas.microsoft.com/office/powerpoint/2010/main" val="1960875820"/>
      </p:ext>
    </p:extLst>
  </p:cSld>
  <p:clrMapOvr>
    <a:masterClrMapping/>
  </p:clrMapOvr>
  <p:transition spd="med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4:1-10</a:t>
            </a:r>
            <a:br>
              <a:rPr lang="en-US" sz="4400" dirty="0"/>
            </a:br>
            <a:r>
              <a:rPr lang="en-US" sz="4400" dirty="0"/>
              <a:t>Spiritual Adultery with the World-system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ROOT PROBLEM: INFIDELITY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Inordinate desire for self-determination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&amp; human esteem/prestige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 John 2:15</a:t>
            </a:r>
            <a:r>
              <a:rPr lang="en-US" sz="3200" dirty="0"/>
              <a:t> Do not love the world nor the things in the world. If anyone loves the world, the love of the Father is not in him. </a:t>
            </a:r>
            <a:br>
              <a:rPr lang="en-US" sz="3200" dirty="0"/>
            </a:br>
            <a:r>
              <a:rPr lang="en-US" sz="3200" baseline="30000" dirty="0"/>
              <a:t>16</a:t>
            </a:r>
            <a:r>
              <a:rPr lang="en-US" sz="3200" dirty="0"/>
              <a:t> For all that is in the world, the lust of the flesh and the lust of the eyes and </a:t>
            </a:r>
            <a:r>
              <a:rPr lang="en-US" sz="3200" u="sng" dirty="0"/>
              <a:t>the boastful pride of life</a:t>
            </a:r>
            <a:r>
              <a:rPr lang="en-US" sz="3200" dirty="0"/>
              <a:t>, is not from the Father, but is from the world. </a:t>
            </a:r>
          </a:p>
        </p:txBody>
      </p:sp>
    </p:spTree>
    <p:extLst>
      <p:ext uri="{BB962C8B-B14F-4D97-AF65-F5344CB8AC3E}">
        <p14:creationId xmlns:p14="http://schemas.microsoft.com/office/powerpoint/2010/main" val="1324570120"/>
      </p:ext>
    </p:extLst>
  </p:cSld>
  <p:clrMapOvr>
    <a:masterClrMapping/>
  </p:clrMapOvr>
  <p:transition spd="med">
    <p:randomBar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789</Words>
  <Application>Microsoft Office PowerPoint</Application>
  <PresentationFormat>Widescreen</PresentationFormat>
  <Paragraphs>100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1_Default Design</vt:lpstr>
      <vt:lpstr>PowerPoint Presentation</vt:lpstr>
      <vt:lpstr>PowerPoint Presentation</vt:lpstr>
      <vt:lpstr>James 4:1-10 </vt:lpstr>
      <vt:lpstr>James 4:1-10 </vt:lpstr>
      <vt:lpstr>James 4:1-10 </vt:lpstr>
      <vt:lpstr>James 4:1-10 Spiritual Adultery with the World-system</vt:lpstr>
      <vt:lpstr>James 4:1-10 Spiritual Adultery with the World-system</vt:lpstr>
      <vt:lpstr>James 4:1-10 Spiritual Adultery with the World-system</vt:lpstr>
      <vt:lpstr>James 4:1-10 Spiritual Adultery with the World-system</vt:lpstr>
      <vt:lpstr>James 4:1-10 Spiritual Adultery with the World-system</vt:lpstr>
      <vt:lpstr>James 4:1-10 Spiritual Adultery with the World-system</vt:lpstr>
      <vt:lpstr>James 4:1-10 Spiritual Adultery with the World-system</vt:lpstr>
      <vt:lpstr>James 4:1-10 Spiritual Adultery with the World-system</vt:lpstr>
      <vt:lpstr>James 4:1-10 Spiritual Adultery with the World-system</vt:lpstr>
      <vt:lpstr>James 4:1-10 Spiritual Adultery with the World-system</vt:lpstr>
      <vt:lpstr>James 4:1-10 Spiritual Adultery with the World-system</vt:lpstr>
      <vt:lpstr>James 4:1-10 Spiritual Adultery with the World-system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2023-01-13T15:07:59Z</dcterms:created>
  <dcterms:modified xsi:type="dcterms:W3CDTF">2023-01-13T15:08:05Z</dcterms:modified>
</cp:coreProperties>
</file>