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5"/>
  </p:notesMasterIdLst>
  <p:sldIdLst>
    <p:sldId id="256" r:id="rId2"/>
    <p:sldId id="3350" r:id="rId3"/>
    <p:sldId id="3352" r:id="rId4"/>
    <p:sldId id="3351" r:id="rId5"/>
    <p:sldId id="3353" r:id="rId6"/>
    <p:sldId id="3354" r:id="rId7"/>
    <p:sldId id="3355" r:id="rId8"/>
    <p:sldId id="3356" r:id="rId9"/>
    <p:sldId id="3361" r:id="rId10"/>
    <p:sldId id="3390" r:id="rId11"/>
    <p:sldId id="3363" r:id="rId12"/>
    <p:sldId id="3364" r:id="rId13"/>
    <p:sldId id="3365" r:id="rId14"/>
    <p:sldId id="3366" r:id="rId15"/>
    <p:sldId id="3367" r:id="rId16"/>
    <p:sldId id="3368" r:id="rId17"/>
    <p:sldId id="3370" r:id="rId18"/>
    <p:sldId id="3371" r:id="rId19"/>
    <p:sldId id="3372" r:id="rId20"/>
    <p:sldId id="3373" r:id="rId21"/>
    <p:sldId id="3374" r:id="rId22"/>
    <p:sldId id="3375" r:id="rId23"/>
    <p:sldId id="3376" r:id="rId24"/>
    <p:sldId id="3378" r:id="rId25"/>
    <p:sldId id="3379" r:id="rId26"/>
    <p:sldId id="3380" r:id="rId27"/>
    <p:sldId id="3381" r:id="rId28"/>
    <p:sldId id="3382" r:id="rId29"/>
    <p:sldId id="3383" r:id="rId30"/>
    <p:sldId id="3385" r:id="rId31"/>
    <p:sldId id="3386" r:id="rId32"/>
    <p:sldId id="3388" r:id="rId33"/>
    <p:sldId id="3349"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460" autoAdjust="0"/>
    <p:restoredTop sz="94660"/>
  </p:normalViewPr>
  <p:slideViewPr>
    <p:cSldViewPr snapToGrid="0">
      <p:cViewPr varScale="1">
        <p:scale>
          <a:sx n="67" d="100"/>
          <a:sy n="67" d="100"/>
        </p:scale>
        <p:origin x="5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CormacP" userId="0fb0a698-7f38-4e68-86ef-52b3682d14e1" providerId="ADAL" clId="{D0213EB1-9F3C-47F3-9F73-9A215EBE8FA7}"/>
    <pc:docChg chg="undo redo custSel addSld delSld modSld sldOrd">
      <pc:chgData name="McCormacP" userId="0fb0a698-7f38-4e68-86ef-52b3682d14e1" providerId="ADAL" clId="{D0213EB1-9F3C-47F3-9F73-9A215EBE8FA7}" dt="2023-10-12T12:38:38.224" v="7096"/>
      <pc:docMkLst>
        <pc:docMk/>
      </pc:docMkLst>
      <pc:sldChg chg="modSp">
        <pc:chgData name="McCormacP" userId="0fb0a698-7f38-4e68-86ef-52b3682d14e1" providerId="ADAL" clId="{D0213EB1-9F3C-47F3-9F73-9A215EBE8FA7}" dt="2023-10-11T15:21:56.304" v="57" actId="6549"/>
        <pc:sldMkLst>
          <pc:docMk/>
          <pc:sldMk cId="3367096101" sldId="256"/>
        </pc:sldMkLst>
        <pc:spChg chg="mod">
          <ac:chgData name="McCormacP" userId="0fb0a698-7f38-4e68-86ef-52b3682d14e1" providerId="ADAL" clId="{D0213EB1-9F3C-47F3-9F73-9A215EBE8FA7}" dt="2023-10-11T15:21:56.304" v="57" actId="6549"/>
          <ac:spMkLst>
            <pc:docMk/>
            <pc:sldMk cId="3367096101" sldId="256"/>
            <ac:spMk id="2" creationId="{146A1019-E153-4166-A8F7-830C3940AAFA}"/>
          </ac:spMkLst>
        </pc:spChg>
        <pc:spChg chg="mod">
          <ac:chgData name="McCormacP" userId="0fb0a698-7f38-4e68-86ef-52b3682d14e1" providerId="ADAL" clId="{D0213EB1-9F3C-47F3-9F73-9A215EBE8FA7}" dt="2023-10-10T17:56:54.377" v="49" actId="20577"/>
          <ac:spMkLst>
            <pc:docMk/>
            <pc:sldMk cId="3367096101" sldId="256"/>
            <ac:spMk id="3" creationId="{6452B6FF-FC9E-48EC-9C81-FE731B18B691}"/>
          </ac:spMkLst>
        </pc:spChg>
      </pc:sldChg>
      <pc:sldChg chg="del">
        <pc:chgData name="McCormacP" userId="0fb0a698-7f38-4e68-86ef-52b3682d14e1" providerId="ADAL" clId="{D0213EB1-9F3C-47F3-9F73-9A215EBE8FA7}" dt="2023-10-11T15:25:21.310" v="291" actId="2696"/>
        <pc:sldMkLst>
          <pc:docMk/>
          <pc:sldMk cId="771301652" sldId="257"/>
        </pc:sldMkLst>
      </pc:sldChg>
      <pc:sldChg chg="modSp add modAnim">
        <pc:chgData name="McCormacP" userId="0fb0a698-7f38-4e68-86ef-52b3682d14e1" providerId="ADAL" clId="{D0213EB1-9F3C-47F3-9F73-9A215EBE8FA7}" dt="2023-10-11T18:10:12.390" v="5400"/>
        <pc:sldMkLst>
          <pc:docMk/>
          <pc:sldMk cId="4150587029" sldId="3350"/>
        </pc:sldMkLst>
        <pc:spChg chg="mod">
          <ac:chgData name="McCormacP" userId="0fb0a698-7f38-4e68-86ef-52b3682d14e1" providerId="ADAL" clId="{D0213EB1-9F3C-47F3-9F73-9A215EBE8FA7}" dt="2023-10-11T15:23:16.779" v="71" actId="20577"/>
          <ac:spMkLst>
            <pc:docMk/>
            <pc:sldMk cId="4150587029" sldId="3350"/>
            <ac:spMk id="2" creationId="{684899EF-F24F-4966-BBA6-F1B91D082A5F}"/>
          </ac:spMkLst>
        </pc:spChg>
        <pc:spChg chg="mod">
          <ac:chgData name="McCormacP" userId="0fb0a698-7f38-4e68-86ef-52b3682d14e1" providerId="ADAL" clId="{D0213EB1-9F3C-47F3-9F73-9A215EBE8FA7}" dt="2023-10-11T18:10:02.361" v="5398" actId="20577"/>
          <ac:spMkLst>
            <pc:docMk/>
            <pc:sldMk cId="4150587029" sldId="3350"/>
            <ac:spMk id="3" creationId="{60DDA6D4-9EDA-41C0-8A68-A76F3E8FCF5E}"/>
          </ac:spMkLst>
        </pc:spChg>
      </pc:sldChg>
      <pc:sldChg chg="modSp add">
        <pc:chgData name="McCormacP" userId="0fb0a698-7f38-4e68-86ef-52b3682d14e1" providerId="ADAL" clId="{D0213EB1-9F3C-47F3-9F73-9A215EBE8FA7}" dt="2023-10-11T15:32:05.677" v="925" actId="27636"/>
        <pc:sldMkLst>
          <pc:docMk/>
          <pc:sldMk cId="145135118" sldId="3351"/>
        </pc:sldMkLst>
        <pc:spChg chg="mod">
          <ac:chgData name="McCormacP" userId="0fb0a698-7f38-4e68-86ef-52b3682d14e1" providerId="ADAL" clId="{D0213EB1-9F3C-47F3-9F73-9A215EBE8FA7}" dt="2023-10-11T15:32:05.677" v="925" actId="27636"/>
          <ac:spMkLst>
            <pc:docMk/>
            <pc:sldMk cId="145135118" sldId="3351"/>
            <ac:spMk id="3" creationId="{60DDA6D4-9EDA-41C0-8A68-A76F3E8FCF5E}"/>
          </ac:spMkLst>
        </pc:spChg>
      </pc:sldChg>
      <pc:sldChg chg="modSp add modAnim">
        <pc:chgData name="McCormacP" userId="0fb0a698-7f38-4e68-86ef-52b3682d14e1" providerId="ADAL" clId="{D0213EB1-9F3C-47F3-9F73-9A215EBE8FA7}" dt="2023-10-11T18:10:29.197" v="5421" actId="20577"/>
        <pc:sldMkLst>
          <pc:docMk/>
          <pc:sldMk cId="3061169330" sldId="3352"/>
        </pc:sldMkLst>
        <pc:spChg chg="mod">
          <ac:chgData name="McCormacP" userId="0fb0a698-7f38-4e68-86ef-52b3682d14e1" providerId="ADAL" clId="{D0213EB1-9F3C-47F3-9F73-9A215EBE8FA7}" dt="2023-10-11T18:10:29.197" v="5421" actId="20577"/>
          <ac:spMkLst>
            <pc:docMk/>
            <pc:sldMk cId="3061169330" sldId="3352"/>
            <ac:spMk id="3" creationId="{60DDA6D4-9EDA-41C0-8A68-A76F3E8FCF5E}"/>
          </ac:spMkLst>
        </pc:spChg>
      </pc:sldChg>
      <pc:sldChg chg="modSp add">
        <pc:chgData name="McCormacP" userId="0fb0a698-7f38-4e68-86ef-52b3682d14e1" providerId="ADAL" clId="{D0213EB1-9F3C-47F3-9F73-9A215EBE8FA7}" dt="2023-10-12T10:33:50.889" v="6011" actId="6549"/>
        <pc:sldMkLst>
          <pc:docMk/>
          <pc:sldMk cId="505687321" sldId="3353"/>
        </pc:sldMkLst>
        <pc:spChg chg="mod">
          <ac:chgData name="McCormacP" userId="0fb0a698-7f38-4e68-86ef-52b3682d14e1" providerId="ADAL" clId="{D0213EB1-9F3C-47F3-9F73-9A215EBE8FA7}" dt="2023-10-12T10:33:50.889" v="6011" actId="6549"/>
          <ac:spMkLst>
            <pc:docMk/>
            <pc:sldMk cId="505687321" sldId="3353"/>
            <ac:spMk id="3" creationId="{60DDA6D4-9EDA-41C0-8A68-A76F3E8FCF5E}"/>
          </ac:spMkLst>
        </pc:spChg>
      </pc:sldChg>
      <pc:sldChg chg="modSp add">
        <pc:chgData name="McCormacP" userId="0fb0a698-7f38-4e68-86ef-52b3682d14e1" providerId="ADAL" clId="{D0213EB1-9F3C-47F3-9F73-9A215EBE8FA7}" dt="2023-10-11T17:01:05.025" v="3957" actId="20577"/>
        <pc:sldMkLst>
          <pc:docMk/>
          <pc:sldMk cId="3233639472" sldId="3354"/>
        </pc:sldMkLst>
        <pc:spChg chg="mod">
          <ac:chgData name="McCormacP" userId="0fb0a698-7f38-4e68-86ef-52b3682d14e1" providerId="ADAL" clId="{D0213EB1-9F3C-47F3-9F73-9A215EBE8FA7}" dt="2023-10-11T17:01:05.025" v="3957" actId="20577"/>
          <ac:spMkLst>
            <pc:docMk/>
            <pc:sldMk cId="3233639472" sldId="3354"/>
            <ac:spMk id="3" creationId="{60DDA6D4-9EDA-41C0-8A68-A76F3E8FCF5E}"/>
          </ac:spMkLst>
        </pc:spChg>
      </pc:sldChg>
      <pc:sldChg chg="modSp add">
        <pc:chgData name="McCormacP" userId="0fb0a698-7f38-4e68-86ef-52b3682d14e1" providerId="ADAL" clId="{D0213EB1-9F3C-47F3-9F73-9A215EBE8FA7}" dt="2023-10-11T15:35:08.344" v="972" actId="6549"/>
        <pc:sldMkLst>
          <pc:docMk/>
          <pc:sldMk cId="1079449939" sldId="3355"/>
        </pc:sldMkLst>
        <pc:spChg chg="mod">
          <ac:chgData name="McCormacP" userId="0fb0a698-7f38-4e68-86ef-52b3682d14e1" providerId="ADAL" clId="{D0213EB1-9F3C-47F3-9F73-9A215EBE8FA7}" dt="2023-10-11T15:35:08.344" v="972" actId="6549"/>
          <ac:spMkLst>
            <pc:docMk/>
            <pc:sldMk cId="1079449939" sldId="3355"/>
            <ac:spMk id="3" creationId="{60DDA6D4-9EDA-41C0-8A68-A76F3E8FCF5E}"/>
          </ac:spMkLst>
        </pc:spChg>
      </pc:sldChg>
      <pc:sldChg chg="modSp add">
        <pc:chgData name="McCormacP" userId="0fb0a698-7f38-4e68-86ef-52b3682d14e1" providerId="ADAL" clId="{D0213EB1-9F3C-47F3-9F73-9A215EBE8FA7}" dt="2023-10-11T15:46:31.477" v="1383" actId="20577"/>
        <pc:sldMkLst>
          <pc:docMk/>
          <pc:sldMk cId="1711832974" sldId="3356"/>
        </pc:sldMkLst>
        <pc:spChg chg="mod">
          <ac:chgData name="McCormacP" userId="0fb0a698-7f38-4e68-86ef-52b3682d14e1" providerId="ADAL" clId="{D0213EB1-9F3C-47F3-9F73-9A215EBE8FA7}" dt="2023-10-11T15:46:31.477" v="1383" actId="20577"/>
          <ac:spMkLst>
            <pc:docMk/>
            <pc:sldMk cId="1711832974" sldId="3356"/>
            <ac:spMk id="3" creationId="{60DDA6D4-9EDA-41C0-8A68-A76F3E8FCF5E}"/>
          </ac:spMkLst>
        </pc:spChg>
      </pc:sldChg>
      <pc:sldChg chg="modSp add del">
        <pc:chgData name="McCormacP" userId="0fb0a698-7f38-4e68-86ef-52b3682d14e1" providerId="ADAL" clId="{D0213EB1-9F3C-47F3-9F73-9A215EBE8FA7}" dt="2023-10-11T15:46:39.261" v="1384" actId="2696"/>
        <pc:sldMkLst>
          <pc:docMk/>
          <pc:sldMk cId="3712581107" sldId="3357"/>
        </pc:sldMkLst>
        <pc:spChg chg="mod">
          <ac:chgData name="McCormacP" userId="0fb0a698-7f38-4e68-86ef-52b3682d14e1" providerId="ADAL" clId="{D0213EB1-9F3C-47F3-9F73-9A215EBE8FA7}" dt="2023-10-11T15:40:03.733" v="1198" actId="20577"/>
          <ac:spMkLst>
            <pc:docMk/>
            <pc:sldMk cId="3712581107" sldId="3357"/>
            <ac:spMk id="3" creationId="{60DDA6D4-9EDA-41C0-8A68-A76F3E8FCF5E}"/>
          </ac:spMkLst>
        </pc:spChg>
      </pc:sldChg>
      <pc:sldChg chg="modSp add del">
        <pc:chgData name="McCormacP" userId="0fb0a698-7f38-4e68-86ef-52b3682d14e1" providerId="ADAL" clId="{D0213EB1-9F3C-47F3-9F73-9A215EBE8FA7}" dt="2023-10-11T15:46:43.889" v="1385" actId="2696"/>
        <pc:sldMkLst>
          <pc:docMk/>
          <pc:sldMk cId="4246439743" sldId="3358"/>
        </pc:sldMkLst>
        <pc:spChg chg="mod">
          <ac:chgData name="McCormacP" userId="0fb0a698-7f38-4e68-86ef-52b3682d14e1" providerId="ADAL" clId="{D0213EB1-9F3C-47F3-9F73-9A215EBE8FA7}" dt="2023-10-11T15:45:09.784" v="1311" actId="20577"/>
          <ac:spMkLst>
            <pc:docMk/>
            <pc:sldMk cId="4246439743" sldId="3358"/>
            <ac:spMk id="3" creationId="{60DDA6D4-9EDA-41C0-8A68-A76F3E8FCF5E}"/>
          </ac:spMkLst>
        </pc:spChg>
      </pc:sldChg>
      <pc:sldChg chg="add del">
        <pc:chgData name="McCormacP" userId="0fb0a698-7f38-4e68-86ef-52b3682d14e1" providerId="ADAL" clId="{D0213EB1-9F3C-47F3-9F73-9A215EBE8FA7}" dt="2023-10-11T16:14:48.589" v="2605" actId="2696"/>
        <pc:sldMkLst>
          <pc:docMk/>
          <pc:sldMk cId="4038228202" sldId="3359"/>
        </pc:sldMkLst>
      </pc:sldChg>
      <pc:sldChg chg="add del">
        <pc:chgData name="McCormacP" userId="0fb0a698-7f38-4e68-86ef-52b3682d14e1" providerId="ADAL" clId="{D0213EB1-9F3C-47F3-9F73-9A215EBE8FA7}" dt="2023-10-11T16:17:13.542" v="2620" actId="2696"/>
        <pc:sldMkLst>
          <pc:docMk/>
          <pc:sldMk cId="3388172456" sldId="3360"/>
        </pc:sldMkLst>
      </pc:sldChg>
      <pc:sldChg chg="addSp modSp add ord modAnim">
        <pc:chgData name="McCormacP" userId="0fb0a698-7f38-4e68-86ef-52b3682d14e1" providerId="ADAL" clId="{D0213EB1-9F3C-47F3-9F73-9A215EBE8FA7}" dt="2023-10-12T10:35:40.613" v="6050" actId="20577"/>
        <pc:sldMkLst>
          <pc:docMk/>
          <pc:sldMk cId="144375034" sldId="3361"/>
        </pc:sldMkLst>
        <pc:spChg chg="mod">
          <ac:chgData name="McCormacP" userId="0fb0a698-7f38-4e68-86ef-52b3682d14e1" providerId="ADAL" clId="{D0213EB1-9F3C-47F3-9F73-9A215EBE8FA7}" dt="2023-10-11T15:49:46.588" v="1410" actId="207"/>
          <ac:spMkLst>
            <pc:docMk/>
            <pc:sldMk cId="144375034" sldId="3361"/>
            <ac:spMk id="3" creationId="{60DDA6D4-9EDA-41C0-8A68-A76F3E8FCF5E}"/>
          </ac:spMkLst>
        </pc:spChg>
        <pc:spChg chg="add mod">
          <ac:chgData name="McCormacP" userId="0fb0a698-7f38-4e68-86ef-52b3682d14e1" providerId="ADAL" clId="{D0213EB1-9F3C-47F3-9F73-9A215EBE8FA7}" dt="2023-10-12T10:35:40.613" v="6050" actId="20577"/>
          <ac:spMkLst>
            <pc:docMk/>
            <pc:sldMk cId="144375034" sldId="3361"/>
            <ac:spMk id="4" creationId="{B99C48D2-0CA3-4C02-B865-B24511CD70C2}"/>
          </ac:spMkLst>
        </pc:spChg>
      </pc:sldChg>
      <pc:sldChg chg="modSp add del modAnim">
        <pc:chgData name="McCormacP" userId="0fb0a698-7f38-4e68-86ef-52b3682d14e1" providerId="ADAL" clId="{D0213EB1-9F3C-47F3-9F73-9A215EBE8FA7}" dt="2023-10-12T10:50:57.403" v="6230" actId="2696"/>
        <pc:sldMkLst>
          <pc:docMk/>
          <pc:sldMk cId="1120855967" sldId="3362"/>
        </pc:sldMkLst>
        <pc:spChg chg="mod">
          <ac:chgData name="McCormacP" userId="0fb0a698-7f38-4e68-86ef-52b3682d14e1" providerId="ADAL" clId="{D0213EB1-9F3C-47F3-9F73-9A215EBE8FA7}" dt="2023-10-11T15:51:42.298" v="1443" actId="115"/>
          <ac:spMkLst>
            <pc:docMk/>
            <pc:sldMk cId="1120855967" sldId="3362"/>
            <ac:spMk id="3" creationId="{60DDA6D4-9EDA-41C0-8A68-A76F3E8FCF5E}"/>
          </ac:spMkLst>
        </pc:spChg>
        <pc:spChg chg="mod">
          <ac:chgData name="McCormacP" userId="0fb0a698-7f38-4e68-86ef-52b3682d14e1" providerId="ADAL" clId="{D0213EB1-9F3C-47F3-9F73-9A215EBE8FA7}" dt="2023-10-12T10:35:54.612" v="6073" actId="6549"/>
          <ac:spMkLst>
            <pc:docMk/>
            <pc:sldMk cId="1120855967" sldId="3362"/>
            <ac:spMk id="4" creationId="{B99C48D2-0CA3-4C02-B865-B24511CD70C2}"/>
          </ac:spMkLst>
        </pc:spChg>
      </pc:sldChg>
      <pc:sldChg chg="delSp modSp add">
        <pc:chgData name="McCormacP" userId="0fb0a698-7f38-4e68-86ef-52b3682d14e1" providerId="ADAL" clId="{D0213EB1-9F3C-47F3-9F73-9A215EBE8FA7}" dt="2023-10-11T15:52:52.942" v="1451" actId="207"/>
        <pc:sldMkLst>
          <pc:docMk/>
          <pc:sldMk cId="775036390" sldId="3363"/>
        </pc:sldMkLst>
        <pc:spChg chg="mod">
          <ac:chgData name="McCormacP" userId="0fb0a698-7f38-4e68-86ef-52b3682d14e1" providerId="ADAL" clId="{D0213EB1-9F3C-47F3-9F73-9A215EBE8FA7}" dt="2023-10-11T15:52:52.942" v="1451" actId="207"/>
          <ac:spMkLst>
            <pc:docMk/>
            <pc:sldMk cId="775036390" sldId="3363"/>
            <ac:spMk id="3" creationId="{60DDA6D4-9EDA-41C0-8A68-A76F3E8FCF5E}"/>
          </ac:spMkLst>
        </pc:spChg>
        <pc:spChg chg="del">
          <ac:chgData name="McCormacP" userId="0fb0a698-7f38-4e68-86ef-52b3682d14e1" providerId="ADAL" clId="{D0213EB1-9F3C-47F3-9F73-9A215EBE8FA7}" dt="2023-10-11T15:51:57.024" v="1445" actId="478"/>
          <ac:spMkLst>
            <pc:docMk/>
            <pc:sldMk cId="775036390" sldId="3363"/>
            <ac:spMk id="4" creationId="{B99C48D2-0CA3-4C02-B865-B24511CD70C2}"/>
          </ac:spMkLst>
        </pc:spChg>
      </pc:sldChg>
      <pc:sldChg chg="addSp delSp modSp add ord modAnim">
        <pc:chgData name="McCormacP" userId="0fb0a698-7f38-4e68-86ef-52b3682d14e1" providerId="ADAL" clId="{D0213EB1-9F3C-47F3-9F73-9A215EBE8FA7}" dt="2023-10-12T10:47:29.751" v="6229" actId="27309"/>
        <pc:sldMkLst>
          <pc:docMk/>
          <pc:sldMk cId="3093880420" sldId="3364"/>
        </pc:sldMkLst>
        <pc:spChg chg="mod">
          <ac:chgData name="McCormacP" userId="0fb0a698-7f38-4e68-86ef-52b3682d14e1" providerId="ADAL" clId="{D0213EB1-9F3C-47F3-9F73-9A215EBE8FA7}" dt="2023-10-11T15:53:20.993" v="1454" actId="207"/>
          <ac:spMkLst>
            <pc:docMk/>
            <pc:sldMk cId="3093880420" sldId="3364"/>
            <ac:spMk id="3" creationId="{60DDA6D4-9EDA-41C0-8A68-A76F3E8FCF5E}"/>
          </ac:spMkLst>
        </pc:spChg>
        <pc:spChg chg="add mod">
          <ac:chgData name="McCormacP" userId="0fb0a698-7f38-4e68-86ef-52b3682d14e1" providerId="ADAL" clId="{D0213EB1-9F3C-47F3-9F73-9A215EBE8FA7}" dt="2023-10-12T10:47:12.452" v="6225" actId="14100"/>
          <ac:spMkLst>
            <pc:docMk/>
            <pc:sldMk cId="3093880420" sldId="3364"/>
            <ac:spMk id="4" creationId="{8B87D410-2BE6-48C8-A8A5-F7A74EFAE816}"/>
          </ac:spMkLst>
        </pc:spChg>
        <pc:graphicFrameChg chg="add del modGraphic">
          <ac:chgData name="McCormacP" userId="0fb0a698-7f38-4e68-86ef-52b3682d14e1" providerId="ADAL" clId="{D0213EB1-9F3C-47F3-9F73-9A215EBE8FA7}" dt="2023-10-12T10:47:29.751" v="6229" actId="27309"/>
          <ac:graphicFrameMkLst>
            <pc:docMk/>
            <pc:sldMk cId="3093880420" sldId="3364"/>
            <ac:graphicFrameMk id="6" creationId="{972BD630-2821-4BF6-A266-17E127AC15FA}"/>
          </ac:graphicFrameMkLst>
        </pc:graphicFrameChg>
      </pc:sldChg>
      <pc:sldChg chg="addSp modSp add modAnim">
        <pc:chgData name="McCormacP" userId="0fb0a698-7f38-4e68-86ef-52b3682d14e1" providerId="ADAL" clId="{D0213EB1-9F3C-47F3-9F73-9A215EBE8FA7}" dt="2023-10-12T02:34:55.473" v="5582"/>
        <pc:sldMkLst>
          <pc:docMk/>
          <pc:sldMk cId="3109865050" sldId="3365"/>
        </pc:sldMkLst>
        <pc:spChg chg="mod">
          <ac:chgData name="McCormacP" userId="0fb0a698-7f38-4e68-86ef-52b3682d14e1" providerId="ADAL" clId="{D0213EB1-9F3C-47F3-9F73-9A215EBE8FA7}" dt="2023-10-11T15:55:05.328" v="1462" actId="207"/>
          <ac:spMkLst>
            <pc:docMk/>
            <pc:sldMk cId="3109865050" sldId="3365"/>
            <ac:spMk id="3" creationId="{60DDA6D4-9EDA-41C0-8A68-A76F3E8FCF5E}"/>
          </ac:spMkLst>
        </pc:spChg>
        <pc:spChg chg="add mod">
          <ac:chgData name="McCormacP" userId="0fb0a698-7f38-4e68-86ef-52b3682d14e1" providerId="ADAL" clId="{D0213EB1-9F3C-47F3-9F73-9A215EBE8FA7}" dt="2023-10-12T02:34:49.090" v="5581" actId="14100"/>
          <ac:spMkLst>
            <pc:docMk/>
            <pc:sldMk cId="3109865050" sldId="3365"/>
            <ac:spMk id="4" creationId="{0CE2963F-492E-4483-B504-D37C329988BC}"/>
          </ac:spMkLst>
        </pc:spChg>
      </pc:sldChg>
      <pc:sldChg chg="addSp delSp modSp add modAnim">
        <pc:chgData name="McCormacP" userId="0fb0a698-7f38-4e68-86ef-52b3682d14e1" providerId="ADAL" clId="{D0213EB1-9F3C-47F3-9F73-9A215EBE8FA7}" dt="2023-10-12T12:38:38.224" v="7096"/>
        <pc:sldMkLst>
          <pc:docMk/>
          <pc:sldMk cId="3145385698" sldId="3366"/>
        </pc:sldMkLst>
        <pc:spChg chg="mod">
          <ac:chgData name="McCormacP" userId="0fb0a698-7f38-4e68-86ef-52b3682d14e1" providerId="ADAL" clId="{D0213EB1-9F3C-47F3-9F73-9A215EBE8FA7}" dt="2023-10-12T02:37:43.835" v="5664" actId="20577"/>
          <ac:spMkLst>
            <pc:docMk/>
            <pc:sldMk cId="3145385698" sldId="3366"/>
            <ac:spMk id="3" creationId="{60DDA6D4-9EDA-41C0-8A68-A76F3E8FCF5E}"/>
          </ac:spMkLst>
        </pc:spChg>
        <pc:spChg chg="add del mod">
          <ac:chgData name="McCormacP" userId="0fb0a698-7f38-4e68-86ef-52b3682d14e1" providerId="ADAL" clId="{D0213EB1-9F3C-47F3-9F73-9A215EBE8FA7}" dt="2023-10-12T10:58:11.670" v="6259"/>
          <ac:spMkLst>
            <pc:docMk/>
            <pc:sldMk cId="3145385698" sldId="3366"/>
            <ac:spMk id="4" creationId="{60A0BC4F-A16C-4F3E-8C53-AFC88A2D5D08}"/>
          </ac:spMkLst>
        </pc:spChg>
        <pc:spChg chg="add mod">
          <ac:chgData name="McCormacP" userId="0fb0a698-7f38-4e68-86ef-52b3682d14e1" providerId="ADAL" clId="{D0213EB1-9F3C-47F3-9F73-9A215EBE8FA7}" dt="2023-10-12T12:38:33.922" v="7095" actId="14100"/>
          <ac:spMkLst>
            <pc:docMk/>
            <pc:sldMk cId="3145385698" sldId="3366"/>
            <ac:spMk id="4" creationId="{DA4C2C8D-A4AB-440C-A245-FDC15286AA08}"/>
          </ac:spMkLst>
        </pc:spChg>
      </pc:sldChg>
      <pc:sldChg chg="delSp modSp add modAnim">
        <pc:chgData name="McCormacP" userId="0fb0a698-7f38-4e68-86ef-52b3682d14e1" providerId="ADAL" clId="{D0213EB1-9F3C-47F3-9F73-9A215EBE8FA7}" dt="2023-10-11T18:14:01.528" v="5444"/>
        <pc:sldMkLst>
          <pc:docMk/>
          <pc:sldMk cId="1880961096" sldId="3367"/>
        </pc:sldMkLst>
        <pc:spChg chg="mod">
          <ac:chgData name="McCormacP" userId="0fb0a698-7f38-4e68-86ef-52b3682d14e1" providerId="ADAL" clId="{D0213EB1-9F3C-47F3-9F73-9A215EBE8FA7}" dt="2023-10-11T16:04:48.140" v="2381" actId="5793"/>
          <ac:spMkLst>
            <pc:docMk/>
            <pc:sldMk cId="1880961096" sldId="3367"/>
            <ac:spMk id="3" creationId="{60DDA6D4-9EDA-41C0-8A68-A76F3E8FCF5E}"/>
          </ac:spMkLst>
        </pc:spChg>
        <pc:spChg chg="del">
          <ac:chgData name="McCormacP" userId="0fb0a698-7f38-4e68-86ef-52b3682d14e1" providerId="ADAL" clId="{D0213EB1-9F3C-47F3-9F73-9A215EBE8FA7}" dt="2023-10-11T16:01:00.172" v="1763" actId="478"/>
          <ac:spMkLst>
            <pc:docMk/>
            <pc:sldMk cId="1880961096" sldId="3367"/>
            <ac:spMk id="4" creationId="{60A0BC4F-A16C-4F3E-8C53-AFC88A2D5D08}"/>
          </ac:spMkLst>
        </pc:spChg>
      </pc:sldChg>
      <pc:sldChg chg="modSp add modAnim">
        <pc:chgData name="McCormacP" userId="0fb0a698-7f38-4e68-86ef-52b3682d14e1" providerId="ADAL" clId="{D0213EB1-9F3C-47F3-9F73-9A215EBE8FA7}" dt="2023-10-11T18:14:15.750" v="5446"/>
        <pc:sldMkLst>
          <pc:docMk/>
          <pc:sldMk cId="2088732217" sldId="3368"/>
        </pc:sldMkLst>
        <pc:spChg chg="mod">
          <ac:chgData name="McCormacP" userId="0fb0a698-7f38-4e68-86ef-52b3682d14e1" providerId="ADAL" clId="{D0213EB1-9F3C-47F3-9F73-9A215EBE8FA7}" dt="2023-10-11T16:06:09.687" v="2413" actId="12"/>
          <ac:spMkLst>
            <pc:docMk/>
            <pc:sldMk cId="2088732217" sldId="3368"/>
            <ac:spMk id="3" creationId="{60DDA6D4-9EDA-41C0-8A68-A76F3E8FCF5E}"/>
          </ac:spMkLst>
        </pc:spChg>
      </pc:sldChg>
      <pc:sldChg chg="add del">
        <pc:chgData name="McCormacP" userId="0fb0a698-7f38-4e68-86ef-52b3682d14e1" providerId="ADAL" clId="{D0213EB1-9F3C-47F3-9F73-9A215EBE8FA7}" dt="2023-10-12T02:43:53.954" v="5669" actId="2696"/>
        <pc:sldMkLst>
          <pc:docMk/>
          <pc:sldMk cId="660698251" sldId="3369"/>
        </pc:sldMkLst>
      </pc:sldChg>
      <pc:sldChg chg="modSp add">
        <pc:chgData name="McCormacP" userId="0fb0a698-7f38-4e68-86ef-52b3682d14e1" providerId="ADAL" clId="{D0213EB1-9F3C-47F3-9F73-9A215EBE8FA7}" dt="2023-10-11T16:08:04.789" v="2461" actId="6549"/>
        <pc:sldMkLst>
          <pc:docMk/>
          <pc:sldMk cId="3611359084" sldId="3370"/>
        </pc:sldMkLst>
        <pc:spChg chg="mod">
          <ac:chgData name="McCormacP" userId="0fb0a698-7f38-4e68-86ef-52b3682d14e1" providerId="ADAL" clId="{D0213EB1-9F3C-47F3-9F73-9A215EBE8FA7}" dt="2023-10-11T16:08:04.789" v="2461" actId="6549"/>
          <ac:spMkLst>
            <pc:docMk/>
            <pc:sldMk cId="3611359084" sldId="3370"/>
            <ac:spMk id="3" creationId="{60DDA6D4-9EDA-41C0-8A68-A76F3E8FCF5E}"/>
          </ac:spMkLst>
        </pc:spChg>
      </pc:sldChg>
      <pc:sldChg chg="modSp add">
        <pc:chgData name="McCormacP" userId="0fb0a698-7f38-4e68-86ef-52b3682d14e1" providerId="ADAL" clId="{D0213EB1-9F3C-47F3-9F73-9A215EBE8FA7}" dt="2023-10-11T16:09:18.102" v="2464" actId="207"/>
        <pc:sldMkLst>
          <pc:docMk/>
          <pc:sldMk cId="2424351844" sldId="3371"/>
        </pc:sldMkLst>
        <pc:spChg chg="mod">
          <ac:chgData name="McCormacP" userId="0fb0a698-7f38-4e68-86ef-52b3682d14e1" providerId="ADAL" clId="{D0213EB1-9F3C-47F3-9F73-9A215EBE8FA7}" dt="2023-10-11T16:09:18.102" v="2464" actId="207"/>
          <ac:spMkLst>
            <pc:docMk/>
            <pc:sldMk cId="2424351844" sldId="3371"/>
            <ac:spMk id="3" creationId="{60DDA6D4-9EDA-41C0-8A68-A76F3E8FCF5E}"/>
          </ac:spMkLst>
        </pc:spChg>
      </pc:sldChg>
      <pc:sldChg chg="modSp add">
        <pc:chgData name="McCormacP" userId="0fb0a698-7f38-4e68-86ef-52b3682d14e1" providerId="ADAL" clId="{D0213EB1-9F3C-47F3-9F73-9A215EBE8FA7}" dt="2023-10-11T16:14:05.263" v="2602" actId="207"/>
        <pc:sldMkLst>
          <pc:docMk/>
          <pc:sldMk cId="2854271039" sldId="3372"/>
        </pc:sldMkLst>
        <pc:spChg chg="mod">
          <ac:chgData name="McCormacP" userId="0fb0a698-7f38-4e68-86ef-52b3682d14e1" providerId="ADAL" clId="{D0213EB1-9F3C-47F3-9F73-9A215EBE8FA7}" dt="2023-10-11T16:14:05.263" v="2602" actId="207"/>
          <ac:spMkLst>
            <pc:docMk/>
            <pc:sldMk cId="2854271039" sldId="3372"/>
            <ac:spMk id="3" creationId="{60DDA6D4-9EDA-41C0-8A68-A76F3E8FCF5E}"/>
          </ac:spMkLst>
        </pc:spChg>
      </pc:sldChg>
      <pc:sldChg chg="modSp add">
        <pc:chgData name="McCormacP" userId="0fb0a698-7f38-4e68-86ef-52b3682d14e1" providerId="ADAL" clId="{D0213EB1-9F3C-47F3-9F73-9A215EBE8FA7}" dt="2023-10-11T18:15:33.742" v="5448" actId="207"/>
        <pc:sldMkLst>
          <pc:docMk/>
          <pc:sldMk cId="938577010" sldId="3373"/>
        </pc:sldMkLst>
        <pc:spChg chg="mod">
          <ac:chgData name="McCormacP" userId="0fb0a698-7f38-4e68-86ef-52b3682d14e1" providerId="ADAL" clId="{D0213EB1-9F3C-47F3-9F73-9A215EBE8FA7}" dt="2023-10-11T18:15:33.742" v="5448" actId="207"/>
          <ac:spMkLst>
            <pc:docMk/>
            <pc:sldMk cId="938577010" sldId="3373"/>
            <ac:spMk id="3" creationId="{60DDA6D4-9EDA-41C0-8A68-A76F3E8FCF5E}"/>
          </ac:spMkLst>
        </pc:spChg>
      </pc:sldChg>
      <pc:sldChg chg="modSp add">
        <pc:chgData name="McCormacP" userId="0fb0a698-7f38-4e68-86ef-52b3682d14e1" providerId="ADAL" clId="{D0213EB1-9F3C-47F3-9F73-9A215EBE8FA7}" dt="2023-10-11T16:20:15.926" v="2623"/>
        <pc:sldMkLst>
          <pc:docMk/>
          <pc:sldMk cId="2210996393" sldId="3374"/>
        </pc:sldMkLst>
        <pc:spChg chg="mod">
          <ac:chgData name="McCormacP" userId="0fb0a698-7f38-4e68-86ef-52b3682d14e1" providerId="ADAL" clId="{D0213EB1-9F3C-47F3-9F73-9A215EBE8FA7}" dt="2023-10-11T16:20:15.926" v="2623"/>
          <ac:spMkLst>
            <pc:docMk/>
            <pc:sldMk cId="2210996393" sldId="3374"/>
            <ac:spMk id="3" creationId="{60DDA6D4-9EDA-41C0-8A68-A76F3E8FCF5E}"/>
          </ac:spMkLst>
        </pc:spChg>
      </pc:sldChg>
      <pc:sldChg chg="modSp add modAnim">
        <pc:chgData name="McCormacP" userId="0fb0a698-7f38-4e68-86ef-52b3682d14e1" providerId="ADAL" clId="{D0213EB1-9F3C-47F3-9F73-9A215EBE8FA7}" dt="2023-10-12T11:22:02.885" v="6763" actId="20577"/>
        <pc:sldMkLst>
          <pc:docMk/>
          <pc:sldMk cId="2282621012" sldId="3375"/>
        </pc:sldMkLst>
        <pc:spChg chg="mod">
          <ac:chgData name="McCormacP" userId="0fb0a698-7f38-4e68-86ef-52b3682d14e1" providerId="ADAL" clId="{D0213EB1-9F3C-47F3-9F73-9A215EBE8FA7}" dt="2023-10-12T11:22:02.885" v="6763" actId="20577"/>
          <ac:spMkLst>
            <pc:docMk/>
            <pc:sldMk cId="2282621012" sldId="3375"/>
            <ac:spMk id="3" creationId="{60DDA6D4-9EDA-41C0-8A68-A76F3E8FCF5E}"/>
          </ac:spMkLst>
        </pc:spChg>
      </pc:sldChg>
      <pc:sldChg chg="addSp delSp modSp add modAnim">
        <pc:chgData name="McCormacP" userId="0fb0a698-7f38-4e68-86ef-52b3682d14e1" providerId="ADAL" clId="{D0213EB1-9F3C-47F3-9F73-9A215EBE8FA7}" dt="2023-10-12T11:39:18.100" v="6937" actId="207"/>
        <pc:sldMkLst>
          <pc:docMk/>
          <pc:sldMk cId="3405929450" sldId="3376"/>
        </pc:sldMkLst>
        <pc:spChg chg="mod">
          <ac:chgData name="McCormacP" userId="0fb0a698-7f38-4e68-86ef-52b3682d14e1" providerId="ADAL" clId="{D0213EB1-9F3C-47F3-9F73-9A215EBE8FA7}" dt="2023-10-11T16:51:44.879" v="3565" actId="27636"/>
          <ac:spMkLst>
            <pc:docMk/>
            <pc:sldMk cId="3405929450" sldId="3376"/>
            <ac:spMk id="3" creationId="{60DDA6D4-9EDA-41C0-8A68-A76F3E8FCF5E}"/>
          </ac:spMkLst>
        </pc:spChg>
        <pc:spChg chg="add del mod">
          <ac:chgData name="McCormacP" userId="0fb0a698-7f38-4e68-86ef-52b3682d14e1" providerId="ADAL" clId="{D0213EB1-9F3C-47F3-9F73-9A215EBE8FA7}" dt="2023-10-11T16:44:52.456" v="3476"/>
          <ac:spMkLst>
            <pc:docMk/>
            <pc:sldMk cId="3405929450" sldId="3376"/>
            <ac:spMk id="4" creationId="{BE115C5A-F81D-4B28-8211-3B25486F99D5}"/>
          </ac:spMkLst>
        </pc:spChg>
        <pc:spChg chg="add del mod">
          <ac:chgData name="McCormacP" userId="0fb0a698-7f38-4e68-86ef-52b3682d14e1" providerId="ADAL" clId="{D0213EB1-9F3C-47F3-9F73-9A215EBE8FA7}" dt="2023-10-11T16:50:10.152" v="3547" actId="767"/>
          <ac:spMkLst>
            <pc:docMk/>
            <pc:sldMk cId="3405929450" sldId="3376"/>
            <ac:spMk id="5" creationId="{555D424F-2E79-4D8B-91E0-9B7C148D5E48}"/>
          </ac:spMkLst>
        </pc:spChg>
        <pc:spChg chg="add del mod">
          <ac:chgData name="McCormacP" userId="0fb0a698-7f38-4e68-86ef-52b3682d14e1" providerId="ADAL" clId="{D0213EB1-9F3C-47F3-9F73-9A215EBE8FA7}" dt="2023-10-11T16:51:07.447" v="3559" actId="767"/>
          <ac:spMkLst>
            <pc:docMk/>
            <pc:sldMk cId="3405929450" sldId="3376"/>
            <ac:spMk id="6" creationId="{A6ED6077-42DF-4E17-BECF-86B5AE0872F3}"/>
          </ac:spMkLst>
        </pc:spChg>
        <pc:spChg chg="add mod">
          <ac:chgData name="McCormacP" userId="0fb0a698-7f38-4e68-86ef-52b3682d14e1" providerId="ADAL" clId="{D0213EB1-9F3C-47F3-9F73-9A215EBE8FA7}" dt="2023-10-12T11:39:18.100" v="6937" actId="207"/>
          <ac:spMkLst>
            <pc:docMk/>
            <pc:sldMk cId="3405929450" sldId="3376"/>
            <ac:spMk id="7" creationId="{CA5F7FD0-2DA4-4D80-BABC-E8EE363C6E7C}"/>
          </ac:spMkLst>
        </pc:spChg>
      </pc:sldChg>
      <pc:sldChg chg="delSp modSp add del modAnim">
        <pc:chgData name="McCormacP" userId="0fb0a698-7f38-4e68-86ef-52b3682d14e1" providerId="ADAL" clId="{D0213EB1-9F3C-47F3-9F73-9A215EBE8FA7}" dt="2023-10-11T17:00:07.868" v="3908" actId="2696"/>
        <pc:sldMkLst>
          <pc:docMk/>
          <pc:sldMk cId="4015126497" sldId="3377"/>
        </pc:sldMkLst>
        <pc:spChg chg="mod">
          <ac:chgData name="McCormacP" userId="0fb0a698-7f38-4e68-86ef-52b3682d14e1" providerId="ADAL" clId="{D0213EB1-9F3C-47F3-9F73-9A215EBE8FA7}" dt="2023-10-11T16:58:55.758" v="3902" actId="27636"/>
          <ac:spMkLst>
            <pc:docMk/>
            <pc:sldMk cId="4015126497" sldId="3377"/>
            <ac:spMk id="3" creationId="{60DDA6D4-9EDA-41C0-8A68-A76F3E8FCF5E}"/>
          </ac:spMkLst>
        </pc:spChg>
        <pc:spChg chg="del">
          <ac:chgData name="McCormacP" userId="0fb0a698-7f38-4e68-86ef-52b3682d14e1" providerId="ADAL" clId="{D0213EB1-9F3C-47F3-9F73-9A215EBE8FA7}" dt="2023-10-11T16:56:17.102" v="3689" actId="478"/>
          <ac:spMkLst>
            <pc:docMk/>
            <pc:sldMk cId="4015126497" sldId="3377"/>
            <ac:spMk id="7" creationId="{CA5F7FD0-2DA4-4D80-BABC-E8EE363C6E7C}"/>
          </ac:spMkLst>
        </pc:spChg>
      </pc:sldChg>
      <pc:sldChg chg="modSp add ord modAnim">
        <pc:chgData name="McCormacP" userId="0fb0a698-7f38-4e68-86ef-52b3682d14e1" providerId="ADAL" clId="{D0213EB1-9F3C-47F3-9F73-9A215EBE8FA7}" dt="2023-10-12T03:03:55.600" v="5819" actId="20577"/>
        <pc:sldMkLst>
          <pc:docMk/>
          <pc:sldMk cId="3805025845" sldId="3378"/>
        </pc:sldMkLst>
        <pc:spChg chg="mod">
          <ac:chgData name="McCormacP" userId="0fb0a698-7f38-4e68-86ef-52b3682d14e1" providerId="ADAL" clId="{D0213EB1-9F3C-47F3-9F73-9A215EBE8FA7}" dt="2023-10-12T03:03:55.600" v="5819" actId="20577"/>
          <ac:spMkLst>
            <pc:docMk/>
            <pc:sldMk cId="3805025845" sldId="3378"/>
            <ac:spMk id="3" creationId="{60DDA6D4-9EDA-41C0-8A68-A76F3E8FCF5E}"/>
          </ac:spMkLst>
        </pc:spChg>
      </pc:sldChg>
      <pc:sldChg chg="addSp modSp add modAnim">
        <pc:chgData name="McCormacP" userId="0fb0a698-7f38-4e68-86ef-52b3682d14e1" providerId="ADAL" clId="{D0213EB1-9F3C-47F3-9F73-9A215EBE8FA7}" dt="2023-10-12T11:40:17.507" v="6938" actId="207"/>
        <pc:sldMkLst>
          <pc:docMk/>
          <pc:sldMk cId="3784193267" sldId="3379"/>
        </pc:sldMkLst>
        <pc:spChg chg="mod">
          <ac:chgData name="McCormacP" userId="0fb0a698-7f38-4e68-86ef-52b3682d14e1" providerId="ADAL" clId="{D0213EB1-9F3C-47F3-9F73-9A215EBE8FA7}" dt="2023-10-11T17:00:41.785" v="3956" actId="20577"/>
          <ac:spMkLst>
            <pc:docMk/>
            <pc:sldMk cId="3784193267" sldId="3379"/>
            <ac:spMk id="3" creationId="{60DDA6D4-9EDA-41C0-8A68-A76F3E8FCF5E}"/>
          </ac:spMkLst>
        </pc:spChg>
        <pc:spChg chg="add mod">
          <ac:chgData name="McCormacP" userId="0fb0a698-7f38-4e68-86ef-52b3682d14e1" providerId="ADAL" clId="{D0213EB1-9F3C-47F3-9F73-9A215EBE8FA7}" dt="2023-10-12T11:40:17.507" v="6938" actId="207"/>
          <ac:spMkLst>
            <pc:docMk/>
            <pc:sldMk cId="3784193267" sldId="3379"/>
            <ac:spMk id="4" creationId="{537F1BED-E2B4-4B1A-ADE4-930ABB271F2F}"/>
          </ac:spMkLst>
        </pc:spChg>
      </pc:sldChg>
      <pc:sldChg chg="delSp modSp add modAnim">
        <pc:chgData name="McCormacP" userId="0fb0a698-7f38-4e68-86ef-52b3682d14e1" providerId="ADAL" clId="{D0213EB1-9F3C-47F3-9F73-9A215EBE8FA7}" dt="2023-10-12T11:29:29.620" v="6826" actId="6549"/>
        <pc:sldMkLst>
          <pc:docMk/>
          <pc:sldMk cId="3086007900" sldId="3380"/>
        </pc:sldMkLst>
        <pc:spChg chg="mod">
          <ac:chgData name="McCormacP" userId="0fb0a698-7f38-4e68-86ef-52b3682d14e1" providerId="ADAL" clId="{D0213EB1-9F3C-47F3-9F73-9A215EBE8FA7}" dt="2023-10-12T11:29:29.620" v="6826" actId="6549"/>
          <ac:spMkLst>
            <pc:docMk/>
            <pc:sldMk cId="3086007900" sldId="3380"/>
            <ac:spMk id="3" creationId="{60DDA6D4-9EDA-41C0-8A68-A76F3E8FCF5E}"/>
          </ac:spMkLst>
        </pc:spChg>
        <pc:spChg chg="del">
          <ac:chgData name="McCormacP" userId="0fb0a698-7f38-4e68-86ef-52b3682d14e1" providerId="ADAL" clId="{D0213EB1-9F3C-47F3-9F73-9A215EBE8FA7}" dt="2023-10-11T17:03:13.804" v="3976" actId="478"/>
          <ac:spMkLst>
            <pc:docMk/>
            <pc:sldMk cId="3086007900" sldId="3380"/>
            <ac:spMk id="4" creationId="{537F1BED-E2B4-4B1A-ADE4-930ABB271F2F}"/>
          </ac:spMkLst>
        </pc:spChg>
      </pc:sldChg>
      <pc:sldChg chg="modSp add modAnim">
        <pc:chgData name="McCormacP" userId="0fb0a698-7f38-4e68-86ef-52b3682d14e1" providerId="ADAL" clId="{D0213EB1-9F3C-47F3-9F73-9A215EBE8FA7}" dt="2023-10-12T11:32:26.264" v="6911" actId="20577"/>
        <pc:sldMkLst>
          <pc:docMk/>
          <pc:sldMk cId="3909747984" sldId="3381"/>
        </pc:sldMkLst>
        <pc:spChg chg="mod">
          <ac:chgData name="McCormacP" userId="0fb0a698-7f38-4e68-86ef-52b3682d14e1" providerId="ADAL" clId="{D0213EB1-9F3C-47F3-9F73-9A215EBE8FA7}" dt="2023-10-12T11:32:26.264" v="6911" actId="20577"/>
          <ac:spMkLst>
            <pc:docMk/>
            <pc:sldMk cId="3909747984" sldId="3381"/>
            <ac:spMk id="3" creationId="{60DDA6D4-9EDA-41C0-8A68-A76F3E8FCF5E}"/>
          </ac:spMkLst>
        </pc:spChg>
      </pc:sldChg>
      <pc:sldChg chg="addSp modSp add modAnim">
        <pc:chgData name="McCormacP" userId="0fb0a698-7f38-4e68-86ef-52b3682d14e1" providerId="ADAL" clId="{D0213EB1-9F3C-47F3-9F73-9A215EBE8FA7}" dt="2023-10-12T12:36:02.522" v="6949" actId="1076"/>
        <pc:sldMkLst>
          <pc:docMk/>
          <pc:sldMk cId="1620180354" sldId="3382"/>
        </pc:sldMkLst>
        <pc:spChg chg="mod">
          <ac:chgData name="McCormacP" userId="0fb0a698-7f38-4e68-86ef-52b3682d14e1" providerId="ADAL" clId="{D0213EB1-9F3C-47F3-9F73-9A215EBE8FA7}" dt="2023-10-12T03:10:32.750" v="5938" actId="20577"/>
          <ac:spMkLst>
            <pc:docMk/>
            <pc:sldMk cId="1620180354" sldId="3382"/>
            <ac:spMk id="3" creationId="{60DDA6D4-9EDA-41C0-8A68-A76F3E8FCF5E}"/>
          </ac:spMkLst>
        </pc:spChg>
        <pc:spChg chg="add mod">
          <ac:chgData name="McCormacP" userId="0fb0a698-7f38-4e68-86ef-52b3682d14e1" providerId="ADAL" clId="{D0213EB1-9F3C-47F3-9F73-9A215EBE8FA7}" dt="2023-10-12T12:35:09.157" v="6941" actId="767"/>
          <ac:spMkLst>
            <pc:docMk/>
            <pc:sldMk cId="1620180354" sldId="3382"/>
            <ac:spMk id="4" creationId="{C1793E84-76A4-493B-87AF-719ADF0FA017}"/>
          </ac:spMkLst>
        </pc:spChg>
        <pc:picChg chg="add mod">
          <ac:chgData name="McCormacP" userId="0fb0a698-7f38-4e68-86ef-52b3682d14e1" providerId="ADAL" clId="{D0213EB1-9F3C-47F3-9F73-9A215EBE8FA7}" dt="2023-10-12T12:36:02.522" v="6949" actId="1076"/>
          <ac:picMkLst>
            <pc:docMk/>
            <pc:sldMk cId="1620180354" sldId="3382"/>
            <ac:picMk id="5" creationId="{20B44C40-E0EE-44DB-BF60-2E4CD6D423F9}"/>
          </ac:picMkLst>
        </pc:picChg>
      </pc:sldChg>
      <pc:sldChg chg="addSp modSp add modAnim">
        <pc:chgData name="McCormacP" userId="0fb0a698-7f38-4e68-86ef-52b3682d14e1" providerId="ADAL" clId="{D0213EB1-9F3C-47F3-9F73-9A215EBE8FA7}" dt="2023-10-12T11:35:25.219" v="6920" actId="6549"/>
        <pc:sldMkLst>
          <pc:docMk/>
          <pc:sldMk cId="609426834" sldId="3383"/>
        </pc:sldMkLst>
        <pc:spChg chg="mod">
          <ac:chgData name="McCormacP" userId="0fb0a698-7f38-4e68-86ef-52b3682d14e1" providerId="ADAL" clId="{D0213EB1-9F3C-47F3-9F73-9A215EBE8FA7}" dt="2023-10-11T17:10:05.787" v="4734" actId="20577"/>
          <ac:spMkLst>
            <pc:docMk/>
            <pc:sldMk cId="609426834" sldId="3383"/>
            <ac:spMk id="3" creationId="{60DDA6D4-9EDA-41C0-8A68-A76F3E8FCF5E}"/>
          </ac:spMkLst>
        </pc:spChg>
        <pc:spChg chg="add mod">
          <ac:chgData name="McCormacP" userId="0fb0a698-7f38-4e68-86ef-52b3682d14e1" providerId="ADAL" clId="{D0213EB1-9F3C-47F3-9F73-9A215EBE8FA7}" dt="2023-10-12T11:35:25.219" v="6920" actId="6549"/>
          <ac:spMkLst>
            <pc:docMk/>
            <pc:sldMk cId="609426834" sldId="3383"/>
            <ac:spMk id="4" creationId="{FCD3EEEC-3A24-4A66-AB76-5779ABB9E2C6}"/>
          </ac:spMkLst>
        </pc:spChg>
      </pc:sldChg>
      <pc:sldChg chg="add del">
        <pc:chgData name="McCormacP" userId="0fb0a698-7f38-4e68-86ef-52b3682d14e1" providerId="ADAL" clId="{D0213EB1-9F3C-47F3-9F73-9A215EBE8FA7}" dt="2023-10-11T17:14:43.756" v="5104" actId="2696"/>
        <pc:sldMkLst>
          <pc:docMk/>
          <pc:sldMk cId="215364412" sldId="3384"/>
        </pc:sldMkLst>
      </pc:sldChg>
      <pc:sldChg chg="delSp modSp add modAnim">
        <pc:chgData name="McCormacP" userId="0fb0a698-7f38-4e68-86ef-52b3682d14e1" providerId="ADAL" clId="{D0213EB1-9F3C-47F3-9F73-9A215EBE8FA7}" dt="2023-10-12T11:52:57.218" v="6940" actId="20577"/>
        <pc:sldMkLst>
          <pc:docMk/>
          <pc:sldMk cId="624384599" sldId="3385"/>
        </pc:sldMkLst>
        <pc:spChg chg="mod">
          <ac:chgData name="McCormacP" userId="0fb0a698-7f38-4e68-86ef-52b3682d14e1" providerId="ADAL" clId="{D0213EB1-9F3C-47F3-9F73-9A215EBE8FA7}" dt="2023-10-12T11:52:57.218" v="6940" actId="20577"/>
          <ac:spMkLst>
            <pc:docMk/>
            <pc:sldMk cId="624384599" sldId="3385"/>
            <ac:spMk id="3" creationId="{60DDA6D4-9EDA-41C0-8A68-A76F3E8FCF5E}"/>
          </ac:spMkLst>
        </pc:spChg>
        <pc:spChg chg="del">
          <ac:chgData name="McCormacP" userId="0fb0a698-7f38-4e68-86ef-52b3682d14e1" providerId="ADAL" clId="{D0213EB1-9F3C-47F3-9F73-9A215EBE8FA7}" dt="2023-10-11T17:12:26.322" v="4959" actId="478"/>
          <ac:spMkLst>
            <pc:docMk/>
            <pc:sldMk cId="624384599" sldId="3385"/>
            <ac:spMk id="4" creationId="{FCD3EEEC-3A24-4A66-AB76-5779ABB9E2C6}"/>
          </ac:spMkLst>
        </pc:spChg>
      </pc:sldChg>
      <pc:sldChg chg="modSp add">
        <pc:chgData name="McCormacP" userId="0fb0a698-7f38-4e68-86ef-52b3682d14e1" providerId="ADAL" clId="{D0213EB1-9F3C-47F3-9F73-9A215EBE8FA7}" dt="2023-10-11T18:20:50.345" v="5501" actId="6549"/>
        <pc:sldMkLst>
          <pc:docMk/>
          <pc:sldMk cId="2892325903" sldId="3386"/>
        </pc:sldMkLst>
        <pc:spChg chg="mod">
          <ac:chgData name="McCormacP" userId="0fb0a698-7f38-4e68-86ef-52b3682d14e1" providerId="ADAL" clId="{D0213EB1-9F3C-47F3-9F73-9A215EBE8FA7}" dt="2023-10-11T18:20:50.345" v="5501" actId="6549"/>
          <ac:spMkLst>
            <pc:docMk/>
            <pc:sldMk cId="2892325903" sldId="3386"/>
            <ac:spMk id="3" creationId="{60DDA6D4-9EDA-41C0-8A68-A76F3E8FCF5E}"/>
          </ac:spMkLst>
        </pc:spChg>
      </pc:sldChg>
      <pc:sldChg chg="add del">
        <pc:chgData name="McCormacP" userId="0fb0a698-7f38-4e68-86ef-52b3682d14e1" providerId="ADAL" clId="{D0213EB1-9F3C-47F3-9F73-9A215EBE8FA7}" dt="2023-10-11T18:21:01.052" v="5502" actId="2696"/>
        <pc:sldMkLst>
          <pc:docMk/>
          <pc:sldMk cId="3525436518" sldId="3387"/>
        </pc:sldMkLst>
      </pc:sldChg>
      <pc:sldChg chg="modSp add modAnim">
        <pc:chgData name="McCormacP" userId="0fb0a698-7f38-4e68-86ef-52b3682d14e1" providerId="ADAL" clId="{D0213EB1-9F3C-47F3-9F73-9A215EBE8FA7}" dt="2023-10-12T11:52:29.577" v="6939" actId="20577"/>
        <pc:sldMkLst>
          <pc:docMk/>
          <pc:sldMk cId="263483821" sldId="3388"/>
        </pc:sldMkLst>
        <pc:spChg chg="mod">
          <ac:chgData name="McCormacP" userId="0fb0a698-7f38-4e68-86ef-52b3682d14e1" providerId="ADAL" clId="{D0213EB1-9F3C-47F3-9F73-9A215EBE8FA7}" dt="2023-10-12T11:52:29.577" v="6939" actId="20577"/>
          <ac:spMkLst>
            <pc:docMk/>
            <pc:sldMk cId="263483821" sldId="3388"/>
            <ac:spMk id="3" creationId="{60DDA6D4-9EDA-41C0-8A68-A76F3E8FCF5E}"/>
          </ac:spMkLst>
        </pc:spChg>
      </pc:sldChg>
      <pc:sldChg chg="modSp add ord">
        <pc:chgData name="McCormacP" userId="0fb0a698-7f38-4e68-86ef-52b3682d14e1" providerId="ADAL" clId="{D0213EB1-9F3C-47F3-9F73-9A215EBE8FA7}" dt="2023-10-11T17:16:10.167" v="5308" actId="5793"/>
        <pc:sldMkLst>
          <pc:docMk/>
          <pc:sldMk cId="3005009801" sldId="3389"/>
        </pc:sldMkLst>
        <pc:spChg chg="mod">
          <ac:chgData name="McCormacP" userId="0fb0a698-7f38-4e68-86ef-52b3682d14e1" providerId="ADAL" clId="{D0213EB1-9F3C-47F3-9F73-9A215EBE8FA7}" dt="2023-10-11T17:16:10.167" v="5308" actId="5793"/>
          <ac:spMkLst>
            <pc:docMk/>
            <pc:sldMk cId="3005009801" sldId="3389"/>
            <ac:spMk id="3" creationId="{60DDA6D4-9EDA-41C0-8A68-A76F3E8FCF5E}"/>
          </ac:spMkLst>
        </pc:spChg>
      </pc:sldChg>
      <pc:sldChg chg="modSp add modAnim">
        <pc:chgData name="McCormacP" userId="0fb0a698-7f38-4e68-86ef-52b3682d14e1" providerId="ADAL" clId="{D0213EB1-9F3C-47F3-9F73-9A215EBE8FA7}" dt="2023-10-12T10:53:38.055" v="6257" actId="115"/>
        <pc:sldMkLst>
          <pc:docMk/>
          <pc:sldMk cId="2176230723" sldId="3390"/>
        </pc:sldMkLst>
        <pc:spChg chg="mod">
          <ac:chgData name="McCormacP" userId="0fb0a698-7f38-4e68-86ef-52b3682d14e1" providerId="ADAL" clId="{D0213EB1-9F3C-47F3-9F73-9A215EBE8FA7}" dt="2023-10-12T10:53:38.055" v="6257" actId="115"/>
          <ac:spMkLst>
            <pc:docMk/>
            <pc:sldMk cId="2176230723" sldId="3390"/>
            <ac:spMk id="3" creationId="{60DDA6D4-9EDA-41C0-8A68-A76F3E8FCF5E}"/>
          </ac:spMkLst>
        </pc:spChg>
        <pc:spChg chg="mod">
          <ac:chgData name="McCormacP" userId="0fb0a698-7f38-4e68-86ef-52b3682d14e1" providerId="ADAL" clId="{D0213EB1-9F3C-47F3-9F73-9A215EBE8FA7}" dt="2023-10-12T10:52:42.357" v="6254" actId="14100"/>
          <ac:spMkLst>
            <pc:docMk/>
            <pc:sldMk cId="2176230723" sldId="3390"/>
            <ac:spMk id="4" creationId="{B99C48D2-0CA3-4C02-B865-B24511CD70C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45B99B-8604-416E-A18C-001B03EB7C6A}" type="datetimeFigureOut">
              <a:rPr lang="en-US" smtClean="0"/>
              <a:t>10/24/2023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78A1AE-9B82-43AB-B85B-639EEDE954D9}" type="slidenum">
              <a:rPr lang="en-US" smtClean="0"/>
              <a:t>‹#›</a:t>
            </a:fld>
            <a:endParaRPr lang="en-US"/>
          </a:p>
        </p:txBody>
      </p:sp>
    </p:spTree>
    <p:extLst>
      <p:ext uri="{BB962C8B-B14F-4D97-AF65-F5344CB8AC3E}">
        <p14:creationId xmlns:p14="http://schemas.microsoft.com/office/powerpoint/2010/main" val="1218299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xmlns="" id="{870A39D0-9A8A-4E07-BADC-3B2695D847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a:extLst>
              <a:ext uri="{FF2B5EF4-FFF2-40B4-BE49-F238E27FC236}">
                <a16:creationId xmlns:a16="http://schemas.microsoft.com/office/drawing/2014/main" xmlns="" id="{DCA48D0F-142B-4F7D-B419-E95B205076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7588" name="Slide Number Placeholder 3">
            <a:extLst>
              <a:ext uri="{FF2B5EF4-FFF2-40B4-BE49-F238E27FC236}">
                <a16:creationId xmlns:a16="http://schemas.microsoft.com/office/drawing/2014/main" xmlns="" id="{524F82A9-C43A-413C-8F48-3171D0ADE9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79AA867-D66B-4C5F-8ECF-4E0522F73ED9}" type="slidenum">
              <a:rPr lang="en-US" altLang="en-US"/>
              <a:pPr eaLnBrk="1" hangingPunct="1"/>
              <a:t>33</a:t>
            </a:fld>
            <a:endParaRPr lang="en-US" altLang="en-US"/>
          </a:p>
        </p:txBody>
      </p:sp>
    </p:spTree>
    <p:extLst>
      <p:ext uri="{BB962C8B-B14F-4D97-AF65-F5344CB8AC3E}">
        <p14:creationId xmlns:p14="http://schemas.microsoft.com/office/powerpoint/2010/main" val="2067140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9A9C2A-DF04-4784-970A-9B9693AC7839}"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A4BA6C-5901-4856-873F-F19C42E55471}" type="slidenum">
              <a:rPr lang="en-US" smtClean="0"/>
              <a:t>‹#›</a:t>
            </a:fld>
            <a:endParaRPr lang="en-US"/>
          </a:p>
        </p:txBody>
      </p:sp>
    </p:spTree>
    <p:extLst>
      <p:ext uri="{BB962C8B-B14F-4D97-AF65-F5344CB8AC3E}">
        <p14:creationId xmlns:p14="http://schemas.microsoft.com/office/powerpoint/2010/main" val="4262434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9A9C2A-DF04-4784-970A-9B9693AC7839}"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A4BA6C-5901-4856-873F-F19C42E55471}" type="slidenum">
              <a:rPr lang="en-US" smtClean="0"/>
              <a:t>‹#›</a:t>
            </a:fld>
            <a:endParaRPr lang="en-US"/>
          </a:p>
        </p:txBody>
      </p:sp>
    </p:spTree>
    <p:extLst>
      <p:ext uri="{BB962C8B-B14F-4D97-AF65-F5344CB8AC3E}">
        <p14:creationId xmlns:p14="http://schemas.microsoft.com/office/powerpoint/2010/main" val="3633348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9A9C2A-DF04-4784-970A-9B9693AC7839}"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A4BA6C-5901-4856-873F-F19C42E55471}" type="slidenum">
              <a:rPr lang="en-US" smtClean="0"/>
              <a:t>‹#›</a:t>
            </a:fld>
            <a:endParaRPr lang="en-US"/>
          </a:p>
        </p:txBody>
      </p:sp>
    </p:spTree>
    <p:extLst>
      <p:ext uri="{BB962C8B-B14F-4D97-AF65-F5344CB8AC3E}">
        <p14:creationId xmlns:p14="http://schemas.microsoft.com/office/powerpoint/2010/main" val="731744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9A9C2A-DF04-4784-970A-9B9693AC7839}"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A4BA6C-5901-4856-873F-F19C42E55471}" type="slidenum">
              <a:rPr lang="en-US" smtClean="0"/>
              <a:t>‹#›</a:t>
            </a:fld>
            <a:endParaRPr lang="en-US"/>
          </a:p>
        </p:txBody>
      </p:sp>
    </p:spTree>
    <p:extLst>
      <p:ext uri="{BB962C8B-B14F-4D97-AF65-F5344CB8AC3E}">
        <p14:creationId xmlns:p14="http://schemas.microsoft.com/office/powerpoint/2010/main" val="2145564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79A9C2A-DF04-4784-970A-9B9693AC7839}"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A4BA6C-5901-4856-873F-F19C42E55471}" type="slidenum">
              <a:rPr lang="en-US" smtClean="0"/>
              <a:t>‹#›</a:t>
            </a:fld>
            <a:endParaRPr lang="en-US"/>
          </a:p>
        </p:txBody>
      </p:sp>
    </p:spTree>
    <p:extLst>
      <p:ext uri="{BB962C8B-B14F-4D97-AF65-F5344CB8AC3E}">
        <p14:creationId xmlns:p14="http://schemas.microsoft.com/office/powerpoint/2010/main" val="1359424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9A9C2A-DF04-4784-970A-9B9693AC7839}"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A4BA6C-5901-4856-873F-F19C42E55471}" type="slidenum">
              <a:rPr lang="en-US" smtClean="0"/>
              <a:t>‹#›</a:t>
            </a:fld>
            <a:endParaRPr lang="en-US"/>
          </a:p>
        </p:txBody>
      </p:sp>
    </p:spTree>
    <p:extLst>
      <p:ext uri="{BB962C8B-B14F-4D97-AF65-F5344CB8AC3E}">
        <p14:creationId xmlns:p14="http://schemas.microsoft.com/office/powerpoint/2010/main" val="3109086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9A9C2A-DF04-4784-970A-9B9693AC7839}" type="datetimeFigureOut">
              <a:rPr lang="en-US" smtClean="0"/>
              <a:t>10/24/2023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A4BA6C-5901-4856-873F-F19C42E55471}" type="slidenum">
              <a:rPr lang="en-US" smtClean="0"/>
              <a:t>‹#›</a:t>
            </a:fld>
            <a:endParaRPr lang="en-US"/>
          </a:p>
        </p:txBody>
      </p:sp>
    </p:spTree>
    <p:extLst>
      <p:ext uri="{BB962C8B-B14F-4D97-AF65-F5344CB8AC3E}">
        <p14:creationId xmlns:p14="http://schemas.microsoft.com/office/powerpoint/2010/main" val="4041268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9A9C2A-DF04-4784-970A-9B9693AC7839}" type="datetimeFigureOut">
              <a:rPr lang="en-US" smtClean="0"/>
              <a:t>10/24/2023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A4BA6C-5901-4856-873F-F19C42E55471}" type="slidenum">
              <a:rPr lang="en-US" smtClean="0"/>
              <a:t>‹#›</a:t>
            </a:fld>
            <a:endParaRPr lang="en-US"/>
          </a:p>
        </p:txBody>
      </p:sp>
    </p:spTree>
    <p:extLst>
      <p:ext uri="{BB962C8B-B14F-4D97-AF65-F5344CB8AC3E}">
        <p14:creationId xmlns:p14="http://schemas.microsoft.com/office/powerpoint/2010/main" val="812739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9A9C2A-DF04-4784-970A-9B9693AC7839}" type="datetimeFigureOut">
              <a:rPr lang="en-US" smtClean="0"/>
              <a:t>10/24/2023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A4BA6C-5901-4856-873F-F19C42E55471}" type="slidenum">
              <a:rPr lang="en-US" smtClean="0"/>
              <a:t>‹#›</a:t>
            </a:fld>
            <a:endParaRPr lang="en-US"/>
          </a:p>
        </p:txBody>
      </p:sp>
    </p:spTree>
    <p:extLst>
      <p:ext uri="{BB962C8B-B14F-4D97-AF65-F5344CB8AC3E}">
        <p14:creationId xmlns:p14="http://schemas.microsoft.com/office/powerpoint/2010/main" val="3077387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79A9C2A-DF04-4784-970A-9B9693AC7839}"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A4BA6C-5901-4856-873F-F19C42E55471}" type="slidenum">
              <a:rPr lang="en-US" smtClean="0"/>
              <a:t>‹#›</a:t>
            </a:fld>
            <a:endParaRPr lang="en-US"/>
          </a:p>
        </p:txBody>
      </p:sp>
    </p:spTree>
    <p:extLst>
      <p:ext uri="{BB962C8B-B14F-4D97-AF65-F5344CB8AC3E}">
        <p14:creationId xmlns:p14="http://schemas.microsoft.com/office/powerpoint/2010/main" val="818968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79A9C2A-DF04-4784-970A-9B9693AC7839}"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A4BA6C-5901-4856-873F-F19C42E55471}" type="slidenum">
              <a:rPr lang="en-US" smtClean="0"/>
              <a:t>‹#›</a:t>
            </a:fld>
            <a:endParaRPr lang="en-US"/>
          </a:p>
        </p:txBody>
      </p:sp>
    </p:spTree>
    <p:extLst>
      <p:ext uri="{BB962C8B-B14F-4D97-AF65-F5344CB8AC3E}">
        <p14:creationId xmlns:p14="http://schemas.microsoft.com/office/powerpoint/2010/main" val="3211527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9A9C2A-DF04-4784-970A-9B9693AC7839}" type="datetimeFigureOut">
              <a:rPr lang="en-US" smtClean="0"/>
              <a:t>10/24/2023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A4BA6C-5901-4856-873F-F19C42E55471}" type="slidenum">
              <a:rPr lang="en-US" smtClean="0"/>
              <a:t>‹#›</a:t>
            </a:fld>
            <a:endParaRPr lang="en-US"/>
          </a:p>
        </p:txBody>
      </p:sp>
    </p:spTree>
    <p:extLst>
      <p:ext uri="{BB962C8B-B14F-4D97-AF65-F5344CB8AC3E}">
        <p14:creationId xmlns:p14="http://schemas.microsoft.com/office/powerpoint/2010/main" val="101436773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6A1019-E153-4166-A8F7-830C3940AAFA}"/>
              </a:ext>
            </a:extLst>
          </p:cNvPr>
          <p:cNvSpPr>
            <a:spLocks noGrp="1"/>
          </p:cNvSpPr>
          <p:nvPr>
            <p:ph type="ctrTitle"/>
          </p:nvPr>
        </p:nvSpPr>
        <p:spPr/>
        <p:txBody>
          <a:bodyPr/>
          <a:lstStyle/>
          <a:p>
            <a:r>
              <a:rPr lang="en-US" dirty="0"/>
              <a:t>He’s my neighbor? </a:t>
            </a:r>
          </a:p>
        </p:txBody>
      </p:sp>
      <p:sp>
        <p:nvSpPr>
          <p:cNvPr id="3" name="Subtitle 2">
            <a:extLst>
              <a:ext uri="{FF2B5EF4-FFF2-40B4-BE49-F238E27FC236}">
                <a16:creationId xmlns:a16="http://schemas.microsoft.com/office/drawing/2014/main" xmlns="" id="{6452B6FF-FC9E-48EC-9C81-FE731B18B691}"/>
              </a:ext>
            </a:extLst>
          </p:cNvPr>
          <p:cNvSpPr>
            <a:spLocks noGrp="1"/>
          </p:cNvSpPr>
          <p:nvPr>
            <p:ph type="subTitle" idx="1"/>
          </p:nvPr>
        </p:nvSpPr>
        <p:spPr/>
        <p:txBody>
          <a:bodyPr/>
          <a:lstStyle/>
          <a:p>
            <a:r>
              <a:rPr lang="en-US" dirty="0"/>
              <a:t>Luke 10:25-38</a:t>
            </a:r>
          </a:p>
        </p:txBody>
      </p:sp>
    </p:spTree>
    <p:extLst>
      <p:ext uri="{BB962C8B-B14F-4D97-AF65-F5344CB8AC3E}">
        <p14:creationId xmlns:p14="http://schemas.microsoft.com/office/powerpoint/2010/main" val="3367096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p:txBody>
          <a:bodyPr>
            <a:normAutofit/>
          </a:bodyPr>
          <a:lstStyle/>
          <a:p>
            <a:pPr marL="0" indent="0" fontAlgn="base">
              <a:buNone/>
            </a:pPr>
            <a:r>
              <a:rPr lang="en-US" b="1" dirty="0"/>
              <a:t>25</a:t>
            </a:r>
            <a:r>
              <a:rPr lang="en-US" dirty="0"/>
              <a:t> And a lawyer stood up and put Him to the test, saying, </a:t>
            </a:r>
            <a:r>
              <a:rPr lang="en-US" dirty="0">
                <a:solidFill>
                  <a:srgbClr val="00B0F0"/>
                </a:solidFill>
              </a:rPr>
              <a:t>“Teacher, what shall </a:t>
            </a:r>
            <a:r>
              <a:rPr lang="en-US" b="1" u="sng" dirty="0">
                <a:solidFill>
                  <a:srgbClr val="00B0F0"/>
                </a:solidFill>
              </a:rPr>
              <a:t>I do </a:t>
            </a:r>
            <a:r>
              <a:rPr lang="en-US" dirty="0">
                <a:solidFill>
                  <a:srgbClr val="00B0F0"/>
                </a:solidFill>
              </a:rPr>
              <a:t>to inherit eternal life?”</a:t>
            </a:r>
          </a:p>
          <a:p>
            <a:pPr marL="0" indent="0" fontAlgn="base">
              <a:buNone/>
            </a:pPr>
            <a:r>
              <a:rPr lang="en-US" dirty="0"/>
              <a:t>26 And He said to him, “What is written in the Law?” How does it read to you? </a:t>
            </a:r>
          </a:p>
          <a:p>
            <a:pPr marL="0" indent="0" fontAlgn="base">
              <a:buNone/>
            </a:pPr>
            <a:r>
              <a:rPr lang="en-US" dirty="0"/>
              <a:t> 27 And he answered, “</a:t>
            </a:r>
            <a:r>
              <a:rPr lang="en-US" cap="small" dirty="0"/>
              <a:t>You shall love the Lord your God with all your heart</a:t>
            </a:r>
            <a:r>
              <a:rPr lang="en-US" dirty="0"/>
              <a:t>, </a:t>
            </a:r>
            <a:r>
              <a:rPr lang="en-US" cap="small" dirty="0"/>
              <a:t>and with all your soul</a:t>
            </a:r>
            <a:r>
              <a:rPr lang="en-US" dirty="0"/>
              <a:t>, </a:t>
            </a:r>
            <a:r>
              <a:rPr lang="en-US" cap="small" dirty="0"/>
              <a:t>and with all your strength</a:t>
            </a:r>
            <a:r>
              <a:rPr lang="en-US" dirty="0"/>
              <a:t>, </a:t>
            </a:r>
            <a:r>
              <a:rPr lang="en-US" cap="small" dirty="0"/>
              <a:t>and with all your mind</a:t>
            </a:r>
            <a:r>
              <a:rPr lang="en-US" dirty="0"/>
              <a:t>; </a:t>
            </a:r>
            <a:r>
              <a:rPr lang="en-US" cap="small" dirty="0"/>
              <a:t>and your neighbor as yourself</a:t>
            </a:r>
            <a:r>
              <a:rPr lang="en-US" dirty="0"/>
              <a:t>.”</a:t>
            </a:r>
          </a:p>
          <a:p>
            <a:pPr marL="0" indent="0" fontAlgn="base">
              <a:buNone/>
            </a:pPr>
            <a:r>
              <a:rPr lang="en-US" dirty="0"/>
              <a:t>28 And He said to him, “You have answered correctly; </a:t>
            </a:r>
            <a:r>
              <a:rPr lang="en-US" cap="small" dirty="0"/>
              <a:t>do this and you will live</a:t>
            </a:r>
            <a:r>
              <a:rPr lang="en-US" dirty="0"/>
              <a:t>.”</a:t>
            </a:r>
          </a:p>
          <a:p>
            <a:pPr marL="0" indent="0" fontAlgn="base">
              <a:buNone/>
            </a:pPr>
            <a:endParaRPr lang="en-US" dirty="0"/>
          </a:p>
          <a:p>
            <a:pPr marL="0" indent="0">
              <a:buNone/>
            </a:pPr>
            <a:endParaRPr lang="en-US" dirty="0"/>
          </a:p>
        </p:txBody>
      </p:sp>
      <p:sp>
        <p:nvSpPr>
          <p:cNvPr id="4" name="TextBox 3">
            <a:extLst>
              <a:ext uri="{FF2B5EF4-FFF2-40B4-BE49-F238E27FC236}">
                <a16:creationId xmlns:a16="http://schemas.microsoft.com/office/drawing/2014/main" xmlns="" id="{B99C48D2-0CA3-4C02-B865-B24511CD70C2}"/>
              </a:ext>
            </a:extLst>
          </p:cNvPr>
          <p:cNvSpPr txBox="1"/>
          <p:nvPr/>
        </p:nvSpPr>
        <p:spPr>
          <a:xfrm>
            <a:off x="6504594" y="2297881"/>
            <a:ext cx="4044097" cy="954107"/>
          </a:xfrm>
          <a:prstGeom prst="rect">
            <a:avLst/>
          </a:prstGeom>
          <a:solidFill>
            <a:srgbClr val="0070C0"/>
          </a:solidFill>
        </p:spPr>
        <p:txBody>
          <a:bodyPr wrap="square" rtlCol="0">
            <a:spAutoFit/>
          </a:bodyPr>
          <a:lstStyle/>
          <a:p>
            <a:r>
              <a:rPr lang="en-US" sz="2800" dirty="0"/>
              <a:t>Important question</a:t>
            </a:r>
          </a:p>
          <a:p>
            <a:r>
              <a:rPr lang="en-US" sz="2800" dirty="0"/>
              <a:t>Common misconception</a:t>
            </a:r>
          </a:p>
        </p:txBody>
      </p:sp>
    </p:spTree>
    <p:extLst>
      <p:ext uri="{BB962C8B-B14F-4D97-AF65-F5344CB8AC3E}">
        <p14:creationId xmlns:p14="http://schemas.microsoft.com/office/powerpoint/2010/main" val="2176230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p:txBody>
          <a:bodyPr>
            <a:normAutofit/>
          </a:bodyPr>
          <a:lstStyle/>
          <a:p>
            <a:pPr marL="0" indent="0" fontAlgn="base">
              <a:buNone/>
            </a:pPr>
            <a:r>
              <a:rPr lang="en-US" b="1" dirty="0"/>
              <a:t>25</a:t>
            </a:r>
            <a:r>
              <a:rPr lang="en-US" dirty="0"/>
              <a:t> And a lawyer stood up and put Him to the test, saying, “Teacher, what shall I do to inherit eternal life?”</a:t>
            </a:r>
          </a:p>
          <a:p>
            <a:pPr marL="0" indent="0" fontAlgn="base">
              <a:buNone/>
            </a:pPr>
            <a:r>
              <a:rPr lang="en-US" dirty="0"/>
              <a:t>26 And He said to him, “What is written in the Law?” How does it read to you? </a:t>
            </a:r>
          </a:p>
          <a:p>
            <a:pPr marL="0" indent="0" fontAlgn="base">
              <a:buNone/>
            </a:pPr>
            <a:r>
              <a:rPr lang="en-US" dirty="0"/>
              <a:t> 27 And he answered, </a:t>
            </a:r>
            <a:r>
              <a:rPr lang="en-US" dirty="0">
                <a:solidFill>
                  <a:srgbClr val="00B0F0"/>
                </a:solidFill>
              </a:rPr>
              <a:t>“</a:t>
            </a:r>
            <a:r>
              <a:rPr lang="en-US" cap="small" dirty="0">
                <a:solidFill>
                  <a:srgbClr val="00B0F0"/>
                </a:solidFill>
              </a:rPr>
              <a:t>You shall love the Lord your God with all your heart</a:t>
            </a:r>
            <a:r>
              <a:rPr lang="en-US" dirty="0">
                <a:solidFill>
                  <a:srgbClr val="00B0F0"/>
                </a:solidFill>
              </a:rPr>
              <a:t>, </a:t>
            </a:r>
            <a:r>
              <a:rPr lang="en-US" cap="small" dirty="0">
                <a:solidFill>
                  <a:srgbClr val="00B0F0"/>
                </a:solidFill>
              </a:rPr>
              <a:t>and with all your soul</a:t>
            </a:r>
            <a:r>
              <a:rPr lang="en-US" dirty="0">
                <a:solidFill>
                  <a:srgbClr val="00B0F0"/>
                </a:solidFill>
              </a:rPr>
              <a:t>, </a:t>
            </a:r>
            <a:r>
              <a:rPr lang="en-US" cap="small" dirty="0">
                <a:solidFill>
                  <a:srgbClr val="00B0F0"/>
                </a:solidFill>
              </a:rPr>
              <a:t>and with all your strength</a:t>
            </a:r>
            <a:r>
              <a:rPr lang="en-US" dirty="0">
                <a:solidFill>
                  <a:srgbClr val="00B0F0"/>
                </a:solidFill>
              </a:rPr>
              <a:t>, </a:t>
            </a:r>
            <a:r>
              <a:rPr lang="en-US" cap="small" dirty="0">
                <a:solidFill>
                  <a:srgbClr val="00B0F0"/>
                </a:solidFill>
              </a:rPr>
              <a:t>and with all your mind</a:t>
            </a:r>
            <a:r>
              <a:rPr lang="en-US" dirty="0">
                <a:solidFill>
                  <a:srgbClr val="00B0F0"/>
                </a:solidFill>
              </a:rPr>
              <a:t>; </a:t>
            </a:r>
            <a:r>
              <a:rPr lang="en-US" cap="small" dirty="0">
                <a:solidFill>
                  <a:srgbClr val="00B0F0"/>
                </a:solidFill>
              </a:rPr>
              <a:t>and your neighbor as yourself</a:t>
            </a:r>
            <a:r>
              <a:rPr lang="en-US" dirty="0">
                <a:solidFill>
                  <a:srgbClr val="00B0F0"/>
                </a:solidFill>
              </a:rPr>
              <a:t>.”</a:t>
            </a:r>
          </a:p>
          <a:p>
            <a:pPr marL="0" indent="0" fontAlgn="base">
              <a:buNone/>
            </a:pPr>
            <a:r>
              <a:rPr lang="en-US" dirty="0"/>
              <a:t>28 And He said to him, “You have answered correctly; </a:t>
            </a:r>
            <a:r>
              <a:rPr lang="en-US" cap="small" dirty="0"/>
              <a:t>do this and you will live</a:t>
            </a:r>
            <a:r>
              <a:rPr lang="en-US" dirty="0"/>
              <a:t>.”</a:t>
            </a:r>
          </a:p>
          <a:p>
            <a:pPr marL="0" indent="0" fontAlgn="base">
              <a:buNone/>
            </a:pPr>
            <a:endParaRPr lang="en-US" dirty="0"/>
          </a:p>
          <a:p>
            <a:pPr marL="0" indent="0">
              <a:buNone/>
            </a:pPr>
            <a:endParaRPr lang="en-US" dirty="0"/>
          </a:p>
        </p:txBody>
      </p:sp>
    </p:spTree>
    <p:extLst>
      <p:ext uri="{BB962C8B-B14F-4D97-AF65-F5344CB8AC3E}">
        <p14:creationId xmlns:p14="http://schemas.microsoft.com/office/powerpoint/2010/main" val="775036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p:txBody>
          <a:bodyPr>
            <a:normAutofit/>
          </a:bodyPr>
          <a:lstStyle/>
          <a:p>
            <a:pPr marL="0" indent="0" fontAlgn="base">
              <a:buNone/>
            </a:pPr>
            <a:r>
              <a:rPr lang="en-US" b="1" dirty="0"/>
              <a:t>25</a:t>
            </a:r>
            <a:r>
              <a:rPr lang="en-US" dirty="0"/>
              <a:t> And a lawyer stood up and put Him to the test, saying, “Teacher, what shall I do to inherit eternal life?”</a:t>
            </a:r>
          </a:p>
          <a:p>
            <a:pPr marL="0" indent="0" fontAlgn="base">
              <a:buNone/>
            </a:pPr>
            <a:r>
              <a:rPr lang="en-US" dirty="0"/>
              <a:t>26 And He said to him, “What is written in the Law?” How does it read to you? </a:t>
            </a:r>
          </a:p>
          <a:p>
            <a:pPr marL="0" indent="0" fontAlgn="base">
              <a:buNone/>
            </a:pPr>
            <a:r>
              <a:rPr lang="en-US" dirty="0"/>
              <a:t> 27 And he answered, “</a:t>
            </a:r>
            <a:r>
              <a:rPr lang="en-US" cap="small" dirty="0"/>
              <a:t>You shall love the Lord your God with all your heart</a:t>
            </a:r>
            <a:r>
              <a:rPr lang="en-US" dirty="0"/>
              <a:t>, </a:t>
            </a:r>
            <a:r>
              <a:rPr lang="en-US" cap="small" dirty="0"/>
              <a:t>and with all your soul</a:t>
            </a:r>
            <a:r>
              <a:rPr lang="en-US" dirty="0"/>
              <a:t>, </a:t>
            </a:r>
            <a:r>
              <a:rPr lang="en-US" cap="small" dirty="0"/>
              <a:t>and with all your strength</a:t>
            </a:r>
            <a:r>
              <a:rPr lang="en-US" dirty="0"/>
              <a:t>, </a:t>
            </a:r>
            <a:r>
              <a:rPr lang="en-US" cap="small" dirty="0"/>
              <a:t>and with all your mind</a:t>
            </a:r>
            <a:r>
              <a:rPr lang="en-US" dirty="0"/>
              <a:t>; </a:t>
            </a:r>
            <a:r>
              <a:rPr lang="en-US" cap="small" dirty="0"/>
              <a:t>and your neighbor as yourself</a:t>
            </a:r>
            <a:r>
              <a:rPr lang="en-US" dirty="0"/>
              <a:t>.”</a:t>
            </a:r>
          </a:p>
          <a:p>
            <a:pPr marL="0" indent="0" fontAlgn="base">
              <a:buNone/>
            </a:pPr>
            <a:r>
              <a:rPr lang="en-US" dirty="0"/>
              <a:t>28 And He said to him, </a:t>
            </a:r>
            <a:r>
              <a:rPr lang="en-US" dirty="0">
                <a:solidFill>
                  <a:srgbClr val="00B0F0"/>
                </a:solidFill>
              </a:rPr>
              <a:t>“You have answered correctly; </a:t>
            </a:r>
            <a:r>
              <a:rPr lang="en-US" cap="small" dirty="0">
                <a:solidFill>
                  <a:srgbClr val="00B0F0"/>
                </a:solidFill>
              </a:rPr>
              <a:t>do this and you will live</a:t>
            </a:r>
            <a:r>
              <a:rPr lang="en-US" dirty="0">
                <a:solidFill>
                  <a:srgbClr val="00B0F0"/>
                </a:solidFill>
              </a:rPr>
              <a:t>.”</a:t>
            </a:r>
          </a:p>
          <a:p>
            <a:pPr marL="0" indent="0" fontAlgn="base">
              <a:buNone/>
            </a:pPr>
            <a:endParaRPr lang="en-US" dirty="0"/>
          </a:p>
          <a:p>
            <a:pPr marL="0" indent="0">
              <a:buNone/>
            </a:pPr>
            <a:endParaRPr lang="en-US" dirty="0"/>
          </a:p>
        </p:txBody>
      </p:sp>
      <p:sp>
        <p:nvSpPr>
          <p:cNvPr id="4" name="TextBox 3">
            <a:extLst>
              <a:ext uri="{FF2B5EF4-FFF2-40B4-BE49-F238E27FC236}">
                <a16:creationId xmlns:a16="http://schemas.microsoft.com/office/drawing/2014/main" xmlns="" id="{8B87D410-2BE6-48C8-A8A5-F7A74EFAE816}"/>
              </a:ext>
            </a:extLst>
          </p:cNvPr>
          <p:cNvSpPr txBox="1"/>
          <p:nvPr/>
        </p:nvSpPr>
        <p:spPr>
          <a:xfrm>
            <a:off x="688157" y="1655331"/>
            <a:ext cx="10953946" cy="1754326"/>
          </a:xfrm>
          <a:prstGeom prst="rect">
            <a:avLst/>
          </a:prstGeom>
          <a:solidFill>
            <a:srgbClr val="0070C0"/>
          </a:solidFill>
        </p:spPr>
        <p:txBody>
          <a:bodyPr wrap="square" rtlCol="0">
            <a:spAutoFit/>
          </a:bodyPr>
          <a:lstStyle/>
          <a:p>
            <a:r>
              <a:rPr lang="en-US" sz="5400" dirty="0"/>
              <a:t>What must I do to inherit eternal life? Live perfectly. </a:t>
            </a:r>
          </a:p>
        </p:txBody>
      </p:sp>
    </p:spTree>
    <p:extLst>
      <p:ext uri="{BB962C8B-B14F-4D97-AF65-F5344CB8AC3E}">
        <p14:creationId xmlns:p14="http://schemas.microsoft.com/office/powerpoint/2010/main" val="3093880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p:txBody>
          <a:bodyPr>
            <a:normAutofit/>
          </a:bodyPr>
          <a:lstStyle/>
          <a:p>
            <a:pPr marL="0" indent="0" fontAlgn="base">
              <a:buNone/>
            </a:pPr>
            <a:r>
              <a:rPr lang="en-US" b="1" dirty="0"/>
              <a:t>25</a:t>
            </a:r>
            <a:r>
              <a:rPr lang="en-US" dirty="0"/>
              <a:t> And a lawyer stood up and put Him to the test, saying, “Teacher, what shall I do to inherit eternal life?”</a:t>
            </a:r>
          </a:p>
          <a:p>
            <a:pPr marL="0" indent="0" fontAlgn="base">
              <a:buNone/>
            </a:pPr>
            <a:r>
              <a:rPr lang="en-US" dirty="0"/>
              <a:t>26 And He said to him, “What is written in the Law?” How does it read to you? </a:t>
            </a:r>
          </a:p>
          <a:p>
            <a:pPr marL="0" indent="0" fontAlgn="base">
              <a:buNone/>
            </a:pPr>
            <a:r>
              <a:rPr lang="en-US" dirty="0"/>
              <a:t> 27 And he answered, “</a:t>
            </a:r>
            <a:r>
              <a:rPr lang="en-US" cap="small" dirty="0"/>
              <a:t>You shall love the Lord your God with </a:t>
            </a:r>
            <a:r>
              <a:rPr lang="en-US" cap="small" dirty="0">
                <a:solidFill>
                  <a:srgbClr val="00B0F0"/>
                </a:solidFill>
              </a:rPr>
              <a:t>all</a:t>
            </a:r>
            <a:r>
              <a:rPr lang="en-US" cap="small" dirty="0"/>
              <a:t> your heart</a:t>
            </a:r>
            <a:r>
              <a:rPr lang="en-US" dirty="0"/>
              <a:t>, </a:t>
            </a:r>
            <a:r>
              <a:rPr lang="en-US" cap="small" dirty="0"/>
              <a:t>and with </a:t>
            </a:r>
            <a:r>
              <a:rPr lang="en-US" cap="small" dirty="0">
                <a:solidFill>
                  <a:srgbClr val="00B0F0"/>
                </a:solidFill>
              </a:rPr>
              <a:t>all</a:t>
            </a:r>
            <a:r>
              <a:rPr lang="en-US" cap="small" dirty="0"/>
              <a:t> your soul</a:t>
            </a:r>
            <a:r>
              <a:rPr lang="en-US" dirty="0"/>
              <a:t>, </a:t>
            </a:r>
            <a:r>
              <a:rPr lang="en-US" cap="small" dirty="0"/>
              <a:t>and with </a:t>
            </a:r>
            <a:r>
              <a:rPr lang="en-US" cap="small" dirty="0">
                <a:solidFill>
                  <a:srgbClr val="00B0F0"/>
                </a:solidFill>
              </a:rPr>
              <a:t>all </a:t>
            </a:r>
            <a:r>
              <a:rPr lang="en-US" cap="small" dirty="0"/>
              <a:t>your strength</a:t>
            </a:r>
            <a:r>
              <a:rPr lang="en-US" dirty="0"/>
              <a:t>, </a:t>
            </a:r>
            <a:r>
              <a:rPr lang="en-US" cap="small" dirty="0"/>
              <a:t>and with </a:t>
            </a:r>
            <a:r>
              <a:rPr lang="en-US" cap="small" dirty="0">
                <a:solidFill>
                  <a:srgbClr val="00B0F0"/>
                </a:solidFill>
              </a:rPr>
              <a:t>all </a:t>
            </a:r>
            <a:r>
              <a:rPr lang="en-US" cap="small" dirty="0"/>
              <a:t>your mind</a:t>
            </a:r>
            <a:r>
              <a:rPr lang="en-US" dirty="0"/>
              <a:t>; </a:t>
            </a:r>
            <a:r>
              <a:rPr lang="en-US" cap="small" dirty="0"/>
              <a:t>and </a:t>
            </a:r>
            <a:r>
              <a:rPr lang="en-US" cap="small" dirty="0">
                <a:solidFill>
                  <a:srgbClr val="00B0F0"/>
                </a:solidFill>
              </a:rPr>
              <a:t>your neighbor as yourself</a:t>
            </a:r>
            <a:r>
              <a:rPr lang="en-US" dirty="0">
                <a:solidFill>
                  <a:srgbClr val="00B0F0"/>
                </a:solidFill>
              </a:rPr>
              <a:t>.”</a:t>
            </a:r>
          </a:p>
          <a:p>
            <a:pPr marL="0" indent="0" fontAlgn="base">
              <a:buNone/>
            </a:pPr>
            <a:r>
              <a:rPr lang="en-US" dirty="0"/>
              <a:t>28 And He said to him, “You have answered correctly; </a:t>
            </a:r>
            <a:r>
              <a:rPr lang="en-US" cap="small" dirty="0"/>
              <a:t>do this and you will live</a:t>
            </a:r>
            <a:r>
              <a:rPr lang="en-US" dirty="0"/>
              <a:t>.”</a:t>
            </a:r>
          </a:p>
          <a:p>
            <a:pPr marL="0" indent="0" fontAlgn="base">
              <a:buNone/>
            </a:pPr>
            <a:endParaRPr lang="en-US" dirty="0"/>
          </a:p>
          <a:p>
            <a:pPr marL="0" indent="0">
              <a:buNone/>
            </a:pPr>
            <a:endParaRPr lang="en-US" dirty="0"/>
          </a:p>
        </p:txBody>
      </p:sp>
      <p:sp>
        <p:nvSpPr>
          <p:cNvPr id="4" name="TextBox 3">
            <a:extLst>
              <a:ext uri="{FF2B5EF4-FFF2-40B4-BE49-F238E27FC236}">
                <a16:creationId xmlns:a16="http://schemas.microsoft.com/office/drawing/2014/main" xmlns="" id="{0CE2963F-492E-4483-B504-D37C329988BC}"/>
              </a:ext>
            </a:extLst>
          </p:cNvPr>
          <p:cNvSpPr txBox="1"/>
          <p:nvPr/>
        </p:nvSpPr>
        <p:spPr>
          <a:xfrm>
            <a:off x="1640264" y="2620652"/>
            <a:ext cx="8125905" cy="972961"/>
          </a:xfrm>
          <a:prstGeom prst="rect">
            <a:avLst/>
          </a:prstGeom>
          <a:solidFill>
            <a:srgbClr val="0070C0"/>
          </a:solidFill>
        </p:spPr>
        <p:txBody>
          <a:bodyPr wrap="square" rtlCol="0">
            <a:spAutoFit/>
          </a:bodyPr>
          <a:lstStyle/>
          <a:p>
            <a:r>
              <a:rPr lang="en-US" sz="2800" dirty="0"/>
              <a:t>Matt 5:48 Therefore, you are to be perfect, as your heavenly Father is perfect.  </a:t>
            </a:r>
          </a:p>
        </p:txBody>
      </p:sp>
    </p:spTree>
    <p:extLst>
      <p:ext uri="{BB962C8B-B14F-4D97-AF65-F5344CB8AC3E}">
        <p14:creationId xmlns:p14="http://schemas.microsoft.com/office/powerpoint/2010/main" val="3109865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p:txBody>
          <a:bodyPr>
            <a:normAutofit/>
          </a:bodyPr>
          <a:lstStyle/>
          <a:p>
            <a:pPr marL="0" indent="0" fontAlgn="base">
              <a:buNone/>
            </a:pPr>
            <a:r>
              <a:rPr lang="en-US" dirty="0"/>
              <a:t>Consider the standard</a:t>
            </a:r>
          </a:p>
          <a:p>
            <a:pPr marL="0" indent="0" fontAlgn="base">
              <a:buNone/>
            </a:pPr>
            <a:r>
              <a:rPr lang="en-US" dirty="0"/>
              <a:t>Jesus uses the law lawfully</a:t>
            </a:r>
          </a:p>
          <a:p>
            <a:pPr marL="0" indent="0" fontAlgn="base">
              <a:buNone/>
            </a:pPr>
            <a:endParaRPr lang="en-US" dirty="0"/>
          </a:p>
          <a:p>
            <a:pPr marL="0" indent="0">
              <a:buNone/>
            </a:pPr>
            <a:endParaRPr lang="en-US" dirty="0"/>
          </a:p>
        </p:txBody>
      </p:sp>
      <p:sp>
        <p:nvSpPr>
          <p:cNvPr id="4" name="TextBox 3">
            <a:extLst>
              <a:ext uri="{FF2B5EF4-FFF2-40B4-BE49-F238E27FC236}">
                <a16:creationId xmlns:a16="http://schemas.microsoft.com/office/drawing/2014/main" xmlns="" id="{DA4C2C8D-A4AB-440C-A245-FDC15286AA08}"/>
              </a:ext>
            </a:extLst>
          </p:cNvPr>
          <p:cNvSpPr txBox="1"/>
          <p:nvPr/>
        </p:nvSpPr>
        <p:spPr>
          <a:xfrm>
            <a:off x="4260916" y="2997724"/>
            <a:ext cx="6740166" cy="1384995"/>
          </a:xfrm>
          <a:prstGeom prst="rect">
            <a:avLst/>
          </a:prstGeom>
          <a:solidFill>
            <a:srgbClr val="0070C0"/>
          </a:solidFill>
        </p:spPr>
        <p:txBody>
          <a:bodyPr wrap="square" rtlCol="0">
            <a:spAutoFit/>
          </a:bodyPr>
          <a:lstStyle/>
          <a:p>
            <a:r>
              <a:rPr lang="en-US" sz="2800" dirty="0"/>
              <a:t>Gal. 3:24 Therefore the Law has become our tutor </a:t>
            </a:r>
            <a:r>
              <a:rPr lang="en-US" sz="2800" i="1" dirty="0"/>
              <a:t>to lead </a:t>
            </a:r>
            <a:r>
              <a:rPr lang="en-US" sz="2800" dirty="0"/>
              <a:t>us to Christ, so that we may be justified by faith, </a:t>
            </a:r>
          </a:p>
        </p:txBody>
      </p:sp>
    </p:spTree>
    <p:extLst>
      <p:ext uri="{BB962C8B-B14F-4D97-AF65-F5344CB8AC3E}">
        <p14:creationId xmlns:p14="http://schemas.microsoft.com/office/powerpoint/2010/main" val="3145385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p:txBody>
          <a:bodyPr>
            <a:normAutofit/>
          </a:bodyPr>
          <a:lstStyle/>
          <a:p>
            <a:pPr marL="0" indent="0" fontAlgn="base">
              <a:buNone/>
            </a:pPr>
            <a:r>
              <a:rPr lang="en-US" dirty="0"/>
              <a:t>Lawyer has two options</a:t>
            </a:r>
          </a:p>
          <a:p>
            <a:pPr marL="0" indent="0" fontAlgn="base">
              <a:buNone/>
            </a:pPr>
            <a:r>
              <a:rPr lang="en-US" dirty="0"/>
              <a:t>Admit his inability to keep God’s law and call out for God’s mercy</a:t>
            </a:r>
          </a:p>
          <a:p>
            <a:pPr fontAlgn="base"/>
            <a:r>
              <a:rPr lang="en-US" dirty="0"/>
              <a:t>Rom 3: 23 For everyone has sinned, we all fall short of God’s glorious standard.</a:t>
            </a:r>
          </a:p>
          <a:p>
            <a:pPr fontAlgn="base"/>
            <a:r>
              <a:rPr lang="en-US" dirty="0"/>
              <a:t>Rom 3:24: Yet God, with underserved kindness, declares that we are righteous, He did this through Christ Jesus when he freed us from the penalty of our sins,</a:t>
            </a:r>
          </a:p>
          <a:p>
            <a:pPr fontAlgn="base"/>
            <a:r>
              <a:rPr lang="en-US" dirty="0"/>
              <a:t>Rom 3:28: For we are made right with God through faith and not by obeying the law. </a:t>
            </a:r>
          </a:p>
          <a:p>
            <a:pPr fontAlgn="base"/>
            <a:endParaRPr lang="en-US" dirty="0"/>
          </a:p>
          <a:p>
            <a:pPr marL="0" indent="0">
              <a:buNone/>
            </a:pPr>
            <a:endParaRPr lang="en-US" dirty="0"/>
          </a:p>
        </p:txBody>
      </p:sp>
    </p:spTree>
    <p:extLst>
      <p:ext uri="{BB962C8B-B14F-4D97-AF65-F5344CB8AC3E}">
        <p14:creationId xmlns:p14="http://schemas.microsoft.com/office/powerpoint/2010/main" val="1880961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p:txBody>
          <a:bodyPr>
            <a:normAutofit/>
          </a:bodyPr>
          <a:lstStyle/>
          <a:p>
            <a:pPr marL="0" indent="0" fontAlgn="base">
              <a:buNone/>
            </a:pPr>
            <a:r>
              <a:rPr lang="en-US" dirty="0"/>
              <a:t>Lawyer has two options</a:t>
            </a:r>
          </a:p>
          <a:p>
            <a:pPr marL="0" indent="0" fontAlgn="base">
              <a:buNone/>
            </a:pPr>
            <a:r>
              <a:rPr lang="en-US" dirty="0"/>
              <a:t>Admit his inability to keep God’s law and call out for God’s mercy</a:t>
            </a:r>
          </a:p>
          <a:p>
            <a:pPr marL="0" indent="0" fontAlgn="base">
              <a:buNone/>
            </a:pPr>
            <a:r>
              <a:rPr lang="en-US" dirty="0"/>
              <a:t>OR look for a loop hole</a:t>
            </a:r>
          </a:p>
          <a:p>
            <a:pPr fontAlgn="base"/>
            <a:r>
              <a:rPr lang="en-US" dirty="0"/>
              <a:t>29 But wishing to justify himself, he said to Jesus, “And who is my neighbor?”</a:t>
            </a:r>
          </a:p>
          <a:p>
            <a:pPr marL="0" indent="0" fontAlgn="base">
              <a:buNone/>
            </a:pPr>
            <a:endParaRPr lang="en-US" dirty="0"/>
          </a:p>
          <a:p>
            <a:pPr marL="0" indent="0" fontAlgn="base">
              <a:buNone/>
            </a:pPr>
            <a:endParaRPr lang="en-US" dirty="0"/>
          </a:p>
          <a:p>
            <a:pPr marL="0" indent="0">
              <a:buNone/>
            </a:pPr>
            <a:endParaRPr lang="en-US" dirty="0"/>
          </a:p>
        </p:txBody>
      </p:sp>
    </p:spTree>
    <p:extLst>
      <p:ext uri="{BB962C8B-B14F-4D97-AF65-F5344CB8AC3E}">
        <p14:creationId xmlns:p14="http://schemas.microsoft.com/office/powerpoint/2010/main" val="2088732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p:txBody>
          <a:bodyPr>
            <a:normAutofit/>
          </a:bodyPr>
          <a:lstStyle/>
          <a:p>
            <a:pPr marL="0" indent="0" fontAlgn="base">
              <a:buNone/>
            </a:pPr>
            <a:r>
              <a:rPr lang="en-US" dirty="0"/>
              <a:t>Lawyer second question:</a:t>
            </a:r>
          </a:p>
          <a:p>
            <a:pPr marL="0" indent="0" fontAlgn="base">
              <a:buNone/>
            </a:pPr>
            <a:r>
              <a:rPr lang="en-US" dirty="0"/>
              <a:t>29 But wishing to justify himself, he said to Jesus, “And who is my neighbor?”</a:t>
            </a:r>
          </a:p>
          <a:p>
            <a:pPr marL="0" indent="0" fontAlgn="base">
              <a:buNone/>
            </a:pPr>
            <a:endParaRPr lang="en-US" dirty="0"/>
          </a:p>
          <a:p>
            <a:pPr marL="0" indent="0" fontAlgn="base">
              <a:buNone/>
            </a:pPr>
            <a:endParaRPr lang="en-US" dirty="0"/>
          </a:p>
          <a:p>
            <a:pPr marL="0" indent="0">
              <a:buNone/>
            </a:pPr>
            <a:endParaRPr lang="en-US" dirty="0"/>
          </a:p>
        </p:txBody>
      </p:sp>
    </p:spTree>
    <p:extLst>
      <p:ext uri="{BB962C8B-B14F-4D97-AF65-F5344CB8AC3E}">
        <p14:creationId xmlns:p14="http://schemas.microsoft.com/office/powerpoint/2010/main" val="3611359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p:txBody>
          <a:bodyPr>
            <a:normAutofit/>
          </a:bodyPr>
          <a:lstStyle/>
          <a:p>
            <a:pPr marL="0" indent="0" fontAlgn="base">
              <a:buNone/>
            </a:pPr>
            <a:r>
              <a:rPr lang="en-US" dirty="0"/>
              <a:t>30 Jesus replied and said, “A man was</a:t>
            </a:r>
            <a:r>
              <a:rPr lang="en-US" dirty="0">
                <a:solidFill>
                  <a:srgbClr val="00B0F0"/>
                </a:solidFill>
              </a:rPr>
              <a:t> going down from Jerusalem to Jericho,</a:t>
            </a:r>
            <a:r>
              <a:rPr lang="en-US" dirty="0"/>
              <a:t> and fell among robbers, and they stripped him and beat him, and went away leaving him half dead.</a:t>
            </a:r>
          </a:p>
          <a:p>
            <a:pPr marL="0" indent="0" fontAlgn="base">
              <a:buNone/>
            </a:pPr>
            <a:r>
              <a:rPr lang="en-US" dirty="0"/>
              <a:t>31 “And by chance a priest was going down on that road, and when he saw him, he passed by on the other side.</a:t>
            </a:r>
          </a:p>
          <a:p>
            <a:pPr marL="0" indent="0" fontAlgn="base">
              <a:buNone/>
            </a:pPr>
            <a:r>
              <a:rPr lang="en-US" dirty="0"/>
              <a:t>32 “Likewise a Levite also, when he came to the place and saw him, passed by on the other side.</a:t>
            </a:r>
          </a:p>
          <a:p>
            <a:pPr marL="0" indent="0" fontAlgn="base">
              <a:buNone/>
            </a:pPr>
            <a:endParaRPr lang="en-US" dirty="0"/>
          </a:p>
          <a:p>
            <a:pPr marL="0" indent="0" fontAlgn="base">
              <a:buNone/>
            </a:pPr>
            <a:endParaRPr lang="en-US" dirty="0"/>
          </a:p>
          <a:p>
            <a:pPr marL="0" indent="0" fontAlgn="base">
              <a:buNone/>
            </a:pPr>
            <a:endParaRPr lang="en-US" dirty="0"/>
          </a:p>
          <a:p>
            <a:pPr marL="0" indent="0">
              <a:buNone/>
            </a:pPr>
            <a:endParaRPr lang="en-US" dirty="0"/>
          </a:p>
        </p:txBody>
      </p:sp>
    </p:spTree>
    <p:extLst>
      <p:ext uri="{BB962C8B-B14F-4D97-AF65-F5344CB8AC3E}">
        <p14:creationId xmlns:p14="http://schemas.microsoft.com/office/powerpoint/2010/main" val="2424351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p:txBody>
          <a:bodyPr>
            <a:normAutofit/>
          </a:bodyPr>
          <a:lstStyle/>
          <a:p>
            <a:pPr marL="0" indent="0" fontAlgn="base">
              <a:buNone/>
            </a:pPr>
            <a:r>
              <a:rPr lang="en-US" dirty="0"/>
              <a:t>30 Jesus replied and said, “A man was</a:t>
            </a:r>
            <a:r>
              <a:rPr lang="en-US" dirty="0">
                <a:solidFill>
                  <a:srgbClr val="00B0F0"/>
                </a:solidFill>
              </a:rPr>
              <a:t> going down from Jerusalem to Jericho,</a:t>
            </a:r>
            <a:r>
              <a:rPr lang="en-US" dirty="0"/>
              <a:t> and fell among robbers, and they stripped him and beat him, and went away leaving him half dead.</a:t>
            </a:r>
          </a:p>
          <a:p>
            <a:pPr marL="0" indent="0" fontAlgn="base">
              <a:buNone/>
            </a:pPr>
            <a:r>
              <a:rPr lang="en-US" dirty="0"/>
              <a:t>31 “And by chance a </a:t>
            </a:r>
            <a:r>
              <a:rPr lang="en-US" dirty="0">
                <a:solidFill>
                  <a:srgbClr val="00B0F0"/>
                </a:solidFill>
              </a:rPr>
              <a:t>priest</a:t>
            </a:r>
            <a:r>
              <a:rPr lang="en-US" dirty="0"/>
              <a:t> was going down on that road, and when he saw him, he passed by on the other side.</a:t>
            </a:r>
          </a:p>
          <a:p>
            <a:pPr marL="0" indent="0" fontAlgn="base">
              <a:buNone/>
            </a:pPr>
            <a:r>
              <a:rPr lang="en-US" dirty="0"/>
              <a:t>32 “Likewise a </a:t>
            </a:r>
            <a:r>
              <a:rPr lang="en-US" dirty="0">
                <a:solidFill>
                  <a:srgbClr val="00B0F0"/>
                </a:solidFill>
              </a:rPr>
              <a:t>Levite</a:t>
            </a:r>
            <a:r>
              <a:rPr lang="en-US" dirty="0"/>
              <a:t> also, when he came to the place and saw him, </a:t>
            </a:r>
            <a:endParaRPr lang="en-US" dirty="0" smtClean="0"/>
          </a:p>
          <a:p>
            <a:pPr marL="0" indent="0" fontAlgn="base">
              <a:buNone/>
            </a:pPr>
            <a:r>
              <a:rPr lang="en-US" dirty="0" smtClean="0"/>
              <a:t>passed</a:t>
            </a:r>
            <a:r>
              <a:rPr lang="en-US" dirty="0"/>
              <a:t> by on the other side.</a:t>
            </a:r>
          </a:p>
          <a:p>
            <a:pPr marL="0" indent="0" fontAlgn="base">
              <a:buNone/>
            </a:pPr>
            <a:endParaRPr lang="en-US" dirty="0"/>
          </a:p>
          <a:p>
            <a:pPr marL="0" indent="0" fontAlgn="base">
              <a:buNone/>
            </a:pPr>
            <a:endParaRPr lang="en-US" dirty="0"/>
          </a:p>
          <a:p>
            <a:pPr marL="0" indent="0" fontAlgn="base">
              <a:buNone/>
            </a:pPr>
            <a:endParaRPr lang="en-US" dirty="0"/>
          </a:p>
          <a:p>
            <a:pPr marL="0" indent="0">
              <a:buNone/>
            </a:pPr>
            <a:endParaRPr lang="en-US" dirty="0"/>
          </a:p>
        </p:txBody>
      </p:sp>
    </p:spTree>
    <p:extLst>
      <p:ext uri="{BB962C8B-B14F-4D97-AF65-F5344CB8AC3E}">
        <p14:creationId xmlns:p14="http://schemas.microsoft.com/office/powerpoint/2010/main" val="2854271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p:txBody>
          <a:bodyPr/>
          <a:lstStyle/>
          <a:p>
            <a:pPr marL="0" indent="0">
              <a:buNone/>
            </a:pPr>
            <a:r>
              <a:rPr lang="en-US" dirty="0"/>
              <a:t>Unique parables to Luke</a:t>
            </a:r>
          </a:p>
          <a:p>
            <a:pPr marL="0" indent="0">
              <a:buNone/>
            </a:pPr>
            <a:r>
              <a:rPr lang="en-US" dirty="0"/>
              <a:t>Parables are teaching tool</a:t>
            </a:r>
          </a:p>
          <a:p>
            <a:pPr marL="0" indent="0">
              <a:buNone/>
            </a:pPr>
            <a:r>
              <a:rPr lang="en-US" dirty="0"/>
              <a:t>Call upon the audience for a response</a:t>
            </a:r>
          </a:p>
          <a:p>
            <a:pPr marL="0" indent="0">
              <a:buNone/>
            </a:pPr>
            <a:r>
              <a:rPr lang="en-US" dirty="0"/>
              <a:t>Good Samaritan </a:t>
            </a:r>
          </a:p>
          <a:p>
            <a:r>
              <a:rPr lang="en-US" dirty="0"/>
              <a:t>Most have at least a shallow understanding of the phrase</a:t>
            </a:r>
          </a:p>
          <a:p>
            <a:r>
              <a:rPr lang="en-US" dirty="0"/>
              <a:t>Key elements of a parable</a:t>
            </a:r>
          </a:p>
          <a:p>
            <a:endParaRPr lang="en-US" dirty="0"/>
          </a:p>
        </p:txBody>
      </p:sp>
    </p:spTree>
    <p:extLst>
      <p:ext uri="{BB962C8B-B14F-4D97-AF65-F5344CB8AC3E}">
        <p14:creationId xmlns:p14="http://schemas.microsoft.com/office/powerpoint/2010/main" val="4150587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a:xfrm>
            <a:off x="838200" y="1863332"/>
            <a:ext cx="10515600" cy="4351338"/>
          </a:xfrm>
        </p:spPr>
        <p:txBody>
          <a:bodyPr>
            <a:normAutofit/>
          </a:bodyPr>
          <a:lstStyle/>
          <a:p>
            <a:pPr marL="0" indent="0" fontAlgn="base">
              <a:buNone/>
            </a:pPr>
            <a:r>
              <a:rPr lang="en-US" dirty="0"/>
              <a:t>33 “But a </a:t>
            </a:r>
            <a:r>
              <a:rPr lang="en-US" dirty="0">
                <a:solidFill>
                  <a:srgbClr val="00B0F0"/>
                </a:solidFill>
              </a:rPr>
              <a:t>Samaritan,</a:t>
            </a:r>
            <a:r>
              <a:rPr lang="en-US" dirty="0"/>
              <a:t> who was on a journey, came upon </a:t>
            </a:r>
            <a:r>
              <a:rPr lang="en-US" dirty="0" smtClean="0"/>
              <a:t>him</a:t>
            </a:r>
            <a:r>
              <a:rPr lang="en-US" dirty="0"/>
              <a:t>; and when he saw him, he felt compassion, </a:t>
            </a:r>
          </a:p>
          <a:p>
            <a:pPr marL="0" indent="0" fontAlgn="base">
              <a:buNone/>
            </a:pPr>
            <a:r>
              <a:rPr lang="en-US" dirty="0"/>
              <a:t> 34 and came to him and bandaged up his wounds, pouring oil and      wine on </a:t>
            </a:r>
            <a:r>
              <a:rPr lang="en-US" i="1" dirty="0"/>
              <a:t>them;</a:t>
            </a:r>
            <a:r>
              <a:rPr lang="en-US" dirty="0"/>
              <a:t> and he put him on his own beast, and brought him to an inn and took care of him.</a:t>
            </a:r>
          </a:p>
          <a:p>
            <a:pPr marL="0" indent="0" fontAlgn="base">
              <a:buNone/>
            </a:pPr>
            <a:r>
              <a:rPr lang="en-US" dirty="0"/>
              <a:t> 35 “On the next day he took out </a:t>
            </a:r>
            <a:r>
              <a:rPr lang="en-US" dirty="0">
                <a:solidFill>
                  <a:srgbClr val="0070C0"/>
                </a:solidFill>
              </a:rPr>
              <a:t>two denarii</a:t>
            </a:r>
            <a:r>
              <a:rPr lang="en-US" dirty="0"/>
              <a:t> and gave them to the inn keeper and said, ‘Take care of him; and whatever more you spend, when I return I will    repay you.’</a:t>
            </a:r>
          </a:p>
        </p:txBody>
      </p:sp>
    </p:spTree>
    <p:extLst>
      <p:ext uri="{BB962C8B-B14F-4D97-AF65-F5344CB8AC3E}">
        <p14:creationId xmlns:p14="http://schemas.microsoft.com/office/powerpoint/2010/main" val="938577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a:xfrm>
            <a:off x="838200" y="1863332"/>
            <a:ext cx="10515600" cy="4351338"/>
          </a:xfrm>
        </p:spPr>
        <p:txBody>
          <a:bodyPr>
            <a:normAutofit/>
          </a:bodyPr>
          <a:lstStyle/>
          <a:p>
            <a:pPr marL="0" indent="0" fontAlgn="base">
              <a:buNone/>
            </a:pPr>
            <a:r>
              <a:rPr lang="en-US" dirty="0"/>
              <a:t>36 “Which of these three do you think proved to be a neighbor to the man who fell into the robbers’ </a:t>
            </a:r>
            <a:r>
              <a:rPr lang="en-US" i="1" dirty="0"/>
              <a:t>hands</a:t>
            </a:r>
            <a:r>
              <a:rPr lang="en-US" dirty="0"/>
              <a:t>? </a:t>
            </a:r>
          </a:p>
          <a:p>
            <a:pPr marL="0" indent="0" fontAlgn="base">
              <a:buNone/>
            </a:pPr>
            <a:r>
              <a:rPr lang="en-US" dirty="0"/>
              <a:t> 37 And he said, “The one who showed mercy toward him.” Then Jesus said to him, “Go and do the same.”</a:t>
            </a:r>
          </a:p>
          <a:p>
            <a:pPr marL="0" indent="0" fontAlgn="base">
              <a:buNone/>
            </a:pPr>
            <a:endParaRPr lang="en-US" dirty="0"/>
          </a:p>
        </p:txBody>
      </p:sp>
    </p:spTree>
    <p:extLst>
      <p:ext uri="{BB962C8B-B14F-4D97-AF65-F5344CB8AC3E}">
        <p14:creationId xmlns:p14="http://schemas.microsoft.com/office/powerpoint/2010/main" val="22109963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a:xfrm>
            <a:off x="838200" y="1863332"/>
            <a:ext cx="10515600" cy="4351338"/>
          </a:xfrm>
        </p:spPr>
        <p:txBody>
          <a:bodyPr>
            <a:normAutofit/>
          </a:bodyPr>
          <a:lstStyle/>
          <a:p>
            <a:pPr marL="0" indent="0" fontAlgn="base">
              <a:buNone/>
            </a:pPr>
            <a:r>
              <a:rPr lang="en-US" dirty="0"/>
              <a:t>Parable told in context of “what must I do to inherit eternal life?” </a:t>
            </a:r>
          </a:p>
          <a:p>
            <a:pPr fontAlgn="base"/>
            <a:r>
              <a:rPr lang="en-US" dirty="0"/>
              <a:t>Lawyer wants a doable definition of “who is my neighbor” </a:t>
            </a:r>
          </a:p>
          <a:p>
            <a:pPr fontAlgn="base"/>
            <a:r>
              <a:rPr lang="en-US" dirty="0"/>
              <a:t>Who is your neighbor?  Anyone in need </a:t>
            </a:r>
          </a:p>
          <a:p>
            <a:pPr fontAlgn="base"/>
            <a:r>
              <a:rPr lang="en-US" dirty="0"/>
              <a:t>Reasonable conclusion: there is nothing you can do to inherit eternal life</a:t>
            </a:r>
          </a:p>
          <a:p>
            <a:pPr fontAlgn="base"/>
            <a:r>
              <a:rPr lang="en-US" dirty="0"/>
              <a:t>Can you see yourself in the lawyer?  </a:t>
            </a:r>
          </a:p>
          <a:p>
            <a:pPr fontAlgn="base"/>
            <a:endParaRPr lang="en-US" dirty="0"/>
          </a:p>
          <a:p>
            <a:pPr fontAlgn="base"/>
            <a:endParaRPr lang="en-US" dirty="0"/>
          </a:p>
          <a:p>
            <a:pPr marL="0" indent="0" fontAlgn="base">
              <a:buNone/>
            </a:pPr>
            <a:endParaRPr lang="en-US" dirty="0"/>
          </a:p>
          <a:p>
            <a:pPr marL="0" indent="0" fontAlgn="base">
              <a:buNone/>
            </a:pPr>
            <a:endParaRPr lang="en-US" dirty="0"/>
          </a:p>
          <a:p>
            <a:pPr marL="0" indent="0" fontAlgn="base">
              <a:buNone/>
            </a:pPr>
            <a:endParaRPr lang="en-US" dirty="0"/>
          </a:p>
        </p:txBody>
      </p:sp>
    </p:spTree>
    <p:extLst>
      <p:ext uri="{BB962C8B-B14F-4D97-AF65-F5344CB8AC3E}">
        <p14:creationId xmlns:p14="http://schemas.microsoft.com/office/powerpoint/2010/main" val="2282621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a:xfrm>
            <a:off x="838200" y="1863332"/>
            <a:ext cx="10515600" cy="4994668"/>
          </a:xfrm>
        </p:spPr>
        <p:txBody>
          <a:bodyPr>
            <a:normAutofit/>
          </a:bodyPr>
          <a:lstStyle/>
          <a:p>
            <a:pPr marL="0" indent="0" fontAlgn="base">
              <a:buNone/>
            </a:pPr>
            <a:r>
              <a:rPr lang="en-US" dirty="0"/>
              <a:t>What does it look like to love your neighbor?</a:t>
            </a:r>
          </a:p>
          <a:p>
            <a:pPr marL="0" indent="0" fontAlgn="base">
              <a:buNone/>
            </a:pPr>
            <a:r>
              <a:rPr lang="en-US" dirty="0"/>
              <a:t>Compassionate awareness </a:t>
            </a:r>
          </a:p>
          <a:p>
            <a:pPr marL="0" indent="0" fontAlgn="base">
              <a:buNone/>
            </a:pPr>
            <a:endParaRPr lang="en-US" dirty="0">
              <a:solidFill>
                <a:srgbClr val="00B0F0"/>
              </a:solidFill>
            </a:endParaRPr>
          </a:p>
          <a:p>
            <a:pPr marL="0" indent="0" fontAlgn="base">
              <a:buNone/>
            </a:pPr>
            <a:endParaRPr lang="en-US" dirty="0"/>
          </a:p>
          <a:p>
            <a:pPr marL="0" indent="0" fontAlgn="base">
              <a:buNone/>
            </a:pPr>
            <a:endParaRPr lang="en-US" dirty="0"/>
          </a:p>
          <a:p>
            <a:pPr marL="0" indent="0" fontAlgn="base">
              <a:buNone/>
            </a:pPr>
            <a:endParaRPr lang="en-US" dirty="0"/>
          </a:p>
          <a:p>
            <a:pPr marL="0" indent="0" fontAlgn="base">
              <a:buNone/>
            </a:pPr>
            <a:r>
              <a:rPr lang="en-US" dirty="0"/>
              <a:t>	 </a:t>
            </a:r>
          </a:p>
          <a:p>
            <a:pPr marL="0" indent="0" fontAlgn="base">
              <a:buNone/>
            </a:pPr>
            <a:endParaRPr lang="en-US" dirty="0"/>
          </a:p>
          <a:p>
            <a:pPr marL="0" indent="0" fontAlgn="base">
              <a:buNone/>
            </a:pPr>
            <a:endParaRPr lang="en-US" dirty="0"/>
          </a:p>
          <a:p>
            <a:pPr marL="0" indent="0" fontAlgn="base">
              <a:buNone/>
            </a:pPr>
            <a:endParaRPr lang="en-US" dirty="0"/>
          </a:p>
        </p:txBody>
      </p:sp>
      <p:sp>
        <p:nvSpPr>
          <p:cNvPr id="7" name="TextBox 6">
            <a:extLst>
              <a:ext uri="{FF2B5EF4-FFF2-40B4-BE49-F238E27FC236}">
                <a16:creationId xmlns:a16="http://schemas.microsoft.com/office/drawing/2014/main" xmlns="" id="{CA5F7FD0-2DA4-4D80-BABC-E8EE363C6E7C}"/>
              </a:ext>
            </a:extLst>
          </p:cNvPr>
          <p:cNvSpPr txBox="1"/>
          <p:nvPr/>
        </p:nvSpPr>
        <p:spPr>
          <a:xfrm>
            <a:off x="529472" y="2413261"/>
            <a:ext cx="11133056" cy="2677656"/>
          </a:xfrm>
          <a:prstGeom prst="rect">
            <a:avLst/>
          </a:prstGeom>
          <a:solidFill>
            <a:srgbClr val="0070C0"/>
          </a:solidFill>
        </p:spPr>
        <p:txBody>
          <a:bodyPr wrap="square" rtlCol="0">
            <a:spAutoFit/>
          </a:bodyPr>
          <a:lstStyle/>
          <a:p>
            <a:pPr fontAlgn="base"/>
            <a:r>
              <a:rPr lang="en-US" sz="2800" dirty="0"/>
              <a:t>31 by chance a priest was going down on that road, and </a:t>
            </a:r>
            <a:r>
              <a:rPr lang="en-US" sz="2800" b="1" u="sng" dirty="0"/>
              <a:t>when he saw him</a:t>
            </a:r>
            <a:r>
              <a:rPr lang="en-US" sz="2800" u="sng" dirty="0"/>
              <a:t>,</a:t>
            </a:r>
            <a:r>
              <a:rPr lang="en-US" sz="2800" dirty="0"/>
              <a:t>  he passed by on the other side.</a:t>
            </a:r>
          </a:p>
          <a:p>
            <a:pPr fontAlgn="base"/>
            <a:r>
              <a:rPr lang="en-US" sz="2800" dirty="0"/>
              <a:t>32 “Likewise a Levite also, when he came to the place </a:t>
            </a:r>
            <a:r>
              <a:rPr lang="en-US" sz="2800" b="1" u="sng" dirty="0"/>
              <a:t>and saw him</a:t>
            </a:r>
            <a:r>
              <a:rPr lang="en-US" sz="2800" dirty="0"/>
              <a:t>, passed by on the other side.</a:t>
            </a:r>
          </a:p>
          <a:p>
            <a:pPr fontAlgn="base"/>
            <a:r>
              <a:rPr lang="en-US" sz="2800" dirty="0"/>
              <a:t>33 “But a Samaritan, who was on a journey, came upon him; and </a:t>
            </a:r>
            <a:r>
              <a:rPr lang="en-US" sz="2800" b="1" dirty="0"/>
              <a:t>when he saw him,</a:t>
            </a:r>
            <a:r>
              <a:rPr lang="en-US" sz="2800" dirty="0"/>
              <a:t> he felt compassion, </a:t>
            </a:r>
            <a:r>
              <a:rPr lang="en-US" sz="2800" b="1" u="sng" dirty="0"/>
              <a:t>when he saw him, he felt compassion</a:t>
            </a:r>
            <a:r>
              <a:rPr lang="en-US" sz="2800" dirty="0">
                <a:solidFill>
                  <a:srgbClr val="00B0F0"/>
                </a:solidFill>
              </a:rPr>
              <a:t>, </a:t>
            </a:r>
          </a:p>
        </p:txBody>
      </p:sp>
    </p:spTree>
    <p:extLst>
      <p:ext uri="{BB962C8B-B14F-4D97-AF65-F5344CB8AC3E}">
        <p14:creationId xmlns:p14="http://schemas.microsoft.com/office/powerpoint/2010/main" val="3405929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a:xfrm>
            <a:off x="838200" y="1863332"/>
            <a:ext cx="10515600" cy="4351338"/>
          </a:xfrm>
        </p:spPr>
        <p:txBody>
          <a:bodyPr>
            <a:normAutofit/>
          </a:bodyPr>
          <a:lstStyle/>
          <a:p>
            <a:pPr marL="0" indent="0" fontAlgn="base">
              <a:buNone/>
            </a:pPr>
            <a:r>
              <a:rPr lang="en-US" dirty="0"/>
              <a:t>What does it look like to love your neighbor?</a:t>
            </a:r>
          </a:p>
          <a:p>
            <a:pPr marL="0" indent="0" fontAlgn="base">
              <a:buNone/>
            </a:pPr>
            <a:r>
              <a:rPr lang="en-US" dirty="0"/>
              <a:t>Compassionate awareness </a:t>
            </a:r>
          </a:p>
          <a:p>
            <a:pPr fontAlgn="base"/>
            <a:r>
              <a:rPr lang="en-US" dirty="0"/>
              <a:t>Took time to comprehend the reality of the injured man’s situation</a:t>
            </a:r>
          </a:p>
          <a:p>
            <a:pPr fontAlgn="base"/>
            <a:r>
              <a:rPr lang="en-US" dirty="0"/>
              <a:t>Not fleeting feeling but deep response from the heart</a:t>
            </a:r>
          </a:p>
          <a:p>
            <a:pPr marL="0" indent="0" fontAlgn="base">
              <a:buNone/>
            </a:pPr>
            <a:r>
              <a:rPr lang="en-US" dirty="0"/>
              <a:t>Easier &amp; easier to “see” and pass by </a:t>
            </a:r>
          </a:p>
          <a:p>
            <a:pPr marL="0" indent="0" fontAlgn="base">
              <a:buNone/>
            </a:pPr>
            <a:r>
              <a:rPr lang="en-US" dirty="0"/>
              <a:t>Sea of complex needs around us</a:t>
            </a:r>
          </a:p>
        </p:txBody>
      </p:sp>
    </p:spTree>
    <p:extLst>
      <p:ext uri="{BB962C8B-B14F-4D97-AF65-F5344CB8AC3E}">
        <p14:creationId xmlns:p14="http://schemas.microsoft.com/office/powerpoint/2010/main" val="3805025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a:xfrm>
            <a:off x="838200" y="1863332"/>
            <a:ext cx="10515600" cy="4351338"/>
          </a:xfrm>
        </p:spPr>
        <p:txBody>
          <a:bodyPr>
            <a:normAutofit/>
          </a:bodyPr>
          <a:lstStyle/>
          <a:p>
            <a:pPr marL="0" indent="0" fontAlgn="base">
              <a:buNone/>
            </a:pPr>
            <a:r>
              <a:rPr lang="en-US" dirty="0"/>
              <a:t>What does it look like to love your neighbor?</a:t>
            </a:r>
          </a:p>
          <a:p>
            <a:pPr marL="0" indent="0" fontAlgn="base">
              <a:buNone/>
            </a:pPr>
            <a:r>
              <a:rPr lang="en-US" dirty="0"/>
              <a:t>Took initiative to meet the need </a:t>
            </a:r>
          </a:p>
          <a:p>
            <a:pPr marL="0" indent="0" fontAlgn="base">
              <a:buNone/>
            </a:pPr>
            <a:endParaRPr lang="en-US" dirty="0"/>
          </a:p>
        </p:txBody>
      </p:sp>
      <p:sp>
        <p:nvSpPr>
          <p:cNvPr id="4" name="TextBox 3">
            <a:extLst>
              <a:ext uri="{FF2B5EF4-FFF2-40B4-BE49-F238E27FC236}">
                <a16:creationId xmlns:a16="http://schemas.microsoft.com/office/drawing/2014/main" xmlns="" id="{537F1BED-E2B4-4B1A-ADE4-930ABB271F2F}"/>
              </a:ext>
            </a:extLst>
          </p:cNvPr>
          <p:cNvSpPr txBox="1"/>
          <p:nvPr/>
        </p:nvSpPr>
        <p:spPr>
          <a:xfrm>
            <a:off x="967034" y="3324790"/>
            <a:ext cx="8955465" cy="2246769"/>
          </a:xfrm>
          <a:prstGeom prst="rect">
            <a:avLst/>
          </a:prstGeom>
          <a:solidFill>
            <a:srgbClr val="0070C0"/>
          </a:solidFill>
        </p:spPr>
        <p:txBody>
          <a:bodyPr wrap="square" rtlCol="0">
            <a:spAutoFit/>
          </a:bodyPr>
          <a:lstStyle/>
          <a:p>
            <a:pPr fontAlgn="base"/>
            <a:r>
              <a:rPr lang="en-US" sz="2800" dirty="0"/>
              <a:t>33 “But a Samaritan, who was on a journey, came upon him; and when he saw him, he felt compassion, </a:t>
            </a:r>
          </a:p>
          <a:p>
            <a:pPr fontAlgn="base"/>
            <a:r>
              <a:rPr lang="en-US" sz="2800" dirty="0"/>
              <a:t> 34 and came to him and bandaged up his wounds, pouring oil and wine on </a:t>
            </a:r>
            <a:r>
              <a:rPr lang="en-US" sz="2800" i="1" dirty="0"/>
              <a:t>them;</a:t>
            </a:r>
            <a:r>
              <a:rPr lang="en-US" sz="2800" dirty="0"/>
              <a:t> and he put him on his own beast, and brought him to an inn and took care of him.</a:t>
            </a:r>
          </a:p>
        </p:txBody>
      </p:sp>
    </p:spTree>
    <p:extLst>
      <p:ext uri="{BB962C8B-B14F-4D97-AF65-F5344CB8AC3E}">
        <p14:creationId xmlns:p14="http://schemas.microsoft.com/office/powerpoint/2010/main" val="3784193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a:xfrm>
            <a:off x="838200" y="1863332"/>
            <a:ext cx="10515600" cy="4351338"/>
          </a:xfrm>
        </p:spPr>
        <p:txBody>
          <a:bodyPr>
            <a:normAutofit/>
          </a:bodyPr>
          <a:lstStyle/>
          <a:p>
            <a:pPr marL="0" indent="0" fontAlgn="base">
              <a:buNone/>
            </a:pPr>
            <a:r>
              <a:rPr lang="en-US" dirty="0"/>
              <a:t>What does it look like to love your neighbor?</a:t>
            </a:r>
          </a:p>
          <a:p>
            <a:pPr marL="0" indent="0" fontAlgn="base">
              <a:buNone/>
            </a:pPr>
            <a:r>
              <a:rPr lang="en-US" dirty="0"/>
              <a:t>Took initiative to meet the need </a:t>
            </a:r>
          </a:p>
          <a:p>
            <a:pPr fontAlgn="base"/>
            <a:r>
              <a:rPr lang="en-US" dirty="0"/>
              <a:t>Willingness to enter into a messy situation </a:t>
            </a:r>
          </a:p>
          <a:p>
            <a:pPr fontAlgn="base"/>
            <a:r>
              <a:rPr lang="en-US" dirty="0"/>
              <a:t>Key in friendships </a:t>
            </a:r>
          </a:p>
          <a:p>
            <a:pPr marL="0" indent="0" fontAlgn="base">
              <a:buNone/>
            </a:pPr>
            <a:endParaRPr lang="en-US" dirty="0"/>
          </a:p>
        </p:txBody>
      </p:sp>
    </p:spTree>
    <p:extLst>
      <p:ext uri="{BB962C8B-B14F-4D97-AF65-F5344CB8AC3E}">
        <p14:creationId xmlns:p14="http://schemas.microsoft.com/office/powerpoint/2010/main" val="3086007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a:xfrm>
            <a:off x="838200" y="1863332"/>
            <a:ext cx="10515600" cy="4351338"/>
          </a:xfrm>
        </p:spPr>
        <p:txBody>
          <a:bodyPr>
            <a:normAutofit/>
          </a:bodyPr>
          <a:lstStyle/>
          <a:p>
            <a:pPr marL="0" indent="0" fontAlgn="base">
              <a:buNone/>
            </a:pPr>
            <a:r>
              <a:rPr lang="en-US" dirty="0"/>
              <a:t>What does it look like to love your neighbor?</a:t>
            </a:r>
          </a:p>
          <a:p>
            <a:pPr marL="0" indent="0" fontAlgn="base">
              <a:buNone/>
            </a:pPr>
            <a:r>
              <a:rPr lang="en-US" dirty="0"/>
              <a:t>Took costly action to meet the need </a:t>
            </a:r>
          </a:p>
          <a:p>
            <a:pPr fontAlgn="base"/>
            <a:r>
              <a:rPr lang="en-US" dirty="0"/>
              <a:t>Inconvenienced </a:t>
            </a:r>
          </a:p>
          <a:p>
            <a:pPr fontAlgn="base"/>
            <a:r>
              <a:rPr lang="en-US" dirty="0"/>
              <a:t>Great uncertainty</a:t>
            </a:r>
          </a:p>
          <a:p>
            <a:pPr fontAlgn="base"/>
            <a:r>
              <a:rPr lang="en-US" dirty="0"/>
              <a:t>Took a risk</a:t>
            </a:r>
          </a:p>
          <a:p>
            <a:pPr fontAlgn="base"/>
            <a:r>
              <a:rPr lang="en-US" dirty="0"/>
              <a:t>Financial cost</a:t>
            </a:r>
          </a:p>
          <a:p>
            <a:pPr fontAlgn="base"/>
            <a:r>
              <a:rPr lang="en-US" dirty="0"/>
              <a:t>Commitment to whatever it takes </a:t>
            </a:r>
          </a:p>
          <a:p>
            <a:pPr fontAlgn="base"/>
            <a:endParaRPr lang="en-US" dirty="0"/>
          </a:p>
        </p:txBody>
      </p:sp>
    </p:spTree>
    <p:extLst>
      <p:ext uri="{BB962C8B-B14F-4D97-AF65-F5344CB8AC3E}">
        <p14:creationId xmlns:p14="http://schemas.microsoft.com/office/powerpoint/2010/main" val="3909747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a:xfrm>
            <a:off x="838200" y="1863332"/>
            <a:ext cx="10515600" cy="4351338"/>
          </a:xfrm>
        </p:spPr>
        <p:txBody>
          <a:bodyPr>
            <a:normAutofit/>
          </a:bodyPr>
          <a:lstStyle/>
          <a:p>
            <a:pPr marL="0" indent="0" fontAlgn="base">
              <a:buNone/>
            </a:pPr>
            <a:r>
              <a:rPr lang="en-US" dirty="0"/>
              <a:t>A challenging call to action</a:t>
            </a:r>
          </a:p>
          <a:p>
            <a:pPr fontAlgn="base"/>
            <a:r>
              <a:rPr lang="en-US" dirty="0"/>
              <a:t>Water it down </a:t>
            </a:r>
          </a:p>
          <a:p>
            <a:pPr marL="0" indent="0" fontAlgn="base">
              <a:buNone/>
            </a:pPr>
            <a:r>
              <a:rPr lang="en-US" dirty="0"/>
              <a:t>Who would try to love this love like this?</a:t>
            </a:r>
          </a:p>
          <a:p>
            <a:pPr fontAlgn="base"/>
            <a:r>
              <a:rPr lang="en-US" dirty="0"/>
              <a:t>Someone who knows the love of God</a:t>
            </a:r>
          </a:p>
          <a:p>
            <a:pPr fontAlgn="base"/>
            <a:r>
              <a:rPr lang="en-US" dirty="0"/>
              <a:t>I John 4:19 “We love because he first loved us.”</a:t>
            </a:r>
          </a:p>
          <a:p>
            <a:pPr fontAlgn="base"/>
            <a:r>
              <a:rPr lang="en-US" dirty="0"/>
              <a:t>J I Packard, </a:t>
            </a:r>
            <a:r>
              <a:rPr lang="en-US" i="1" dirty="0"/>
              <a:t>Knowing God, </a:t>
            </a:r>
            <a:r>
              <a:rPr lang="en-US" dirty="0"/>
              <a:t>chapter 12 “Love of God” </a:t>
            </a:r>
          </a:p>
          <a:p>
            <a:pPr fontAlgn="base"/>
            <a:endParaRPr lang="en-US" dirty="0"/>
          </a:p>
        </p:txBody>
      </p:sp>
      <p:sp>
        <p:nvSpPr>
          <p:cNvPr id="4" name="TextBox 3">
            <a:extLst>
              <a:ext uri="{FF2B5EF4-FFF2-40B4-BE49-F238E27FC236}">
                <a16:creationId xmlns:a16="http://schemas.microsoft.com/office/drawing/2014/main" xmlns="" id="{C1793E84-76A4-493B-87AF-719ADF0FA017}"/>
              </a:ext>
            </a:extLst>
          </p:cNvPr>
          <p:cNvSpPr txBox="1"/>
          <p:nvPr/>
        </p:nvSpPr>
        <p:spPr>
          <a:xfrm>
            <a:off x="10878532" y="1989056"/>
            <a:ext cx="1536569" cy="1508288"/>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620180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a:xfrm>
            <a:off x="838200" y="1863332"/>
            <a:ext cx="10515600" cy="4351338"/>
          </a:xfrm>
        </p:spPr>
        <p:txBody>
          <a:bodyPr>
            <a:normAutofit/>
          </a:bodyPr>
          <a:lstStyle/>
          <a:p>
            <a:pPr marL="0" indent="0" fontAlgn="base">
              <a:buNone/>
            </a:pPr>
            <a:r>
              <a:rPr lang="en-US" dirty="0"/>
              <a:t>A challenging call to action</a:t>
            </a:r>
          </a:p>
          <a:p>
            <a:pPr fontAlgn="base"/>
            <a:r>
              <a:rPr lang="en-US" dirty="0"/>
              <a:t>God has placed you where you are today</a:t>
            </a:r>
          </a:p>
          <a:p>
            <a:pPr fontAlgn="base"/>
            <a:r>
              <a:rPr lang="en-US" dirty="0"/>
              <a:t>God will make you adequate </a:t>
            </a:r>
          </a:p>
          <a:p>
            <a:pPr fontAlgn="base"/>
            <a:endParaRPr lang="en-US" dirty="0"/>
          </a:p>
        </p:txBody>
      </p:sp>
      <p:sp>
        <p:nvSpPr>
          <p:cNvPr id="4" name="TextBox 3">
            <a:extLst>
              <a:ext uri="{FF2B5EF4-FFF2-40B4-BE49-F238E27FC236}">
                <a16:creationId xmlns:a16="http://schemas.microsoft.com/office/drawing/2014/main" xmlns="" id="{FCD3EEEC-3A24-4A66-AB76-5779ABB9E2C6}"/>
              </a:ext>
            </a:extLst>
          </p:cNvPr>
          <p:cNvSpPr txBox="1"/>
          <p:nvPr/>
        </p:nvSpPr>
        <p:spPr>
          <a:xfrm>
            <a:off x="886968" y="2468881"/>
            <a:ext cx="8276326" cy="1391492"/>
          </a:xfrm>
          <a:prstGeom prst="rect">
            <a:avLst/>
          </a:prstGeom>
          <a:solidFill>
            <a:srgbClr val="0070C0"/>
          </a:solidFill>
        </p:spPr>
        <p:txBody>
          <a:bodyPr wrap="square" rtlCol="0">
            <a:spAutoFit/>
          </a:bodyPr>
          <a:lstStyle/>
          <a:p>
            <a:r>
              <a:rPr lang="en-US" sz="2800" dirty="0"/>
              <a:t>2 Cor. 2:16…who is adequate for these things?</a:t>
            </a:r>
          </a:p>
          <a:p>
            <a:r>
              <a:rPr lang="en-US" sz="2800" dirty="0"/>
              <a:t>3:5b &amp;6…but adequacy is from God, who also made us adequate as servants of a new covenant…</a:t>
            </a:r>
          </a:p>
        </p:txBody>
      </p:sp>
    </p:spTree>
    <p:extLst>
      <p:ext uri="{BB962C8B-B14F-4D97-AF65-F5344CB8AC3E}">
        <p14:creationId xmlns:p14="http://schemas.microsoft.com/office/powerpoint/2010/main" val="609426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p:txBody>
          <a:bodyPr/>
          <a:lstStyle/>
          <a:p>
            <a:pPr marL="0" indent="0">
              <a:buNone/>
            </a:pPr>
            <a:r>
              <a:rPr lang="en-US" dirty="0"/>
              <a:t>Two questions asked by a lawyer</a:t>
            </a:r>
          </a:p>
          <a:p>
            <a:r>
              <a:rPr lang="en-US" dirty="0"/>
              <a:t>What must I do to inherit eternal life?</a:t>
            </a:r>
          </a:p>
          <a:p>
            <a:r>
              <a:rPr lang="en-US" dirty="0"/>
              <a:t>Who is my neighbor?</a:t>
            </a:r>
          </a:p>
        </p:txBody>
      </p:sp>
    </p:spTree>
    <p:extLst>
      <p:ext uri="{BB962C8B-B14F-4D97-AF65-F5344CB8AC3E}">
        <p14:creationId xmlns:p14="http://schemas.microsoft.com/office/powerpoint/2010/main" val="3061169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a:xfrm>
            <a:off x="838200" y="1863332"/>
            <a:ext cx="10515600" cy="4351338"/>
          </a:xfrm>
        </p:spPr>
        <p:txBody>
          <a:bodyPr>
            <a:normAutofit/>
          </a:bodyPr>
          <a:lstStyle/>
          <a:p>
            <a:pPr marL="0" indent="0" fontAlgn="base">
              <a:buNone/>
            </a:pPr>
            <a:r>
              <a:rPr lang="en-US" dirty="0"/>
              <a:t>A challenging call to action</a:t>
            </a:r>
          </a:p>
          <a:p>
            <a:pPr fontAlgn="base"/>
            <a:r>
              <a:rPr lang="en-US" dirty="0"/>
              <a:t>God has placed you where you are today</a:t>
            </a:r>
          </a:p>
          <a:p>
            <a:pPr fontAlgn="base"/>
            <a:r>
              <a:rPr lang="en-US" dirty="0"/>
              <a:t>God will make you adequate </a:t>
            </a:r>
          </a:p>
          <a:p>
            <a:pPr fontAlgn="base"/>
            <a:r>
              <a:rPr lang="en-US" dirty="0"/>
              <a:t>It’s your weakness that God can work through</a:t>
            </a:r>
          </a:p>
          <a:p>
            <a:pPr fontAlgn="base"/>
            <a:endParaRPr lang="en-US" dirty="0"/>
          </a:p>
        </p:txBody>
      </p:sp>
    </p:spTree>
    <p:extLst>
      <p:ext uri="{BB962C8B-B14F-4D97-AF65-F5344CB8AC3E}">
        <p14:creationId xmlns:p14="http://schemas.microsoft.com/office/powerpoint/2010/main" val="624384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a:xfrm>
            <a:off x="838200" y="1863332"/>
            <a:ext cx="10515600" cy="4351338"/>
          </a:xfrm>
        </p:spPr>
        <p:txBody>
          <a:bodyPr>
            <a:normAutofit/>
          </a:bodyPr>
          <a:lstStyle/>
          <a:p>
            <a:pPr marL="0" indent="0" fontAlgn="base">
              <a:buNone/>
            </a:pPr>
            <a:r>
              <a:rPr lang="en-US" dirty="0"/>
              <a:t>“God will not use us in spite of our weakness and inadequacies but actually because of them….Human weakness provides the best backdrop for the display of divine power….”It is a thrilling discovery to make,” writes J. S. Stewart, “that always it is upon human weakness and humiliation, not human strength and confidence, that God chooses to build His kingdom; and that He can use us in spite of our weaknesses and helplessness and disqualifying infirmities, but precisely because of them.  …</a:t>
            </a:r>
            <a:r>
              <a:rPr lang="en-US" i="1" dirty="0"/>
              <a:t>Nothing can defeat a church or soul that takes, not his strengths but its weakness, and offers it to God to be his weapon.”  </a:t>
            </a:r>
          </a:p>
          <a:p>
            <a:pPr marL="0" indent="0" fontAlgn="base">
              <a:buNone/>
            </a:pPr>
            <a:r>
              <a:rPr lang="en-US" dirty="0"/>
              <a:t>Oswald Sanders, </a:t>
            </a:r>
            <a:r>
              <a:rPr lang="en-US" i="1" dirty="0"/>
              <a:t>Spiritual Maturity, </a:t>
            </a:r>
            <a:r>
              <a:rPr lang="en-US" i="1" dirty="0" err="1"/>
              <a:t>pgs</a:t>
            </a:r>
            <a:r>
              <a:rPr lang="en-US" i="1" dirty="0"/>
              <a:t>, 52 &amp; 53.  </a:t>
            </a:r>
            <a:endParaRPr lang="en-US" dirty="0"/>
          </a:p>
          <a:p>
            <a:pPr fontAlgn="base"/>
            <a:endParaRPr lang="en-US" dirty="0"/>
          </a:p>
        </p:txBody>
      </p:sp>
    </p:spTree>
    <p:extLst>
      <p:ext uri="{BB962C8B-B14F-4D97-AF65-F5344CB8AC3E}">
        <p14:creationId xmlns:p14="http://schemas.microsoft.com/office/powerpoint/2010/main" val="28923259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a:xfrm>
            <a:off x="838200" y="1863332"/>
            <a:ext cx="10515600" cy="4351338"/>
          </a:xfrm>
        </p:spPr>
        <p:txBody>
          <a:bodyPr>
            <a:normAutofit/>
          </a:bodyPr>
          <a:lstStyle/>
          <a:p>
            <a:pPr marL="0" indent="0" fontAlgn="base">
              <a:buNone/>
            </a:pPr>
            <a:r>
              <a:rPr lang="en-US" dirty="0"/>
              <a:t>What now?</a:t>
            </a:r>
          </a:p>
          <a:p>
            <a:pPr marL="0" indent="0" fontAlgn="base">
              <a:buNone/>
            </a:pPr>
            <a:r>
              <a:rPr lang="en-US" dirty="0"/>
              <a:t>Admit you can’t earn God’s acceptance and call out for mercy</a:t>
            </a:r>
          </a:p>
          <a:p>
            <a:pPr marL="0" indent="0" fontAlgn="base">
              <a:buNone/>
            </a:pPr>
            <a:r>
              <a:rPr lang="en-US" dirty="0"/>
              <a:t>Ask for one step to take to love your neighbor </a:t>
            </a:r>
          </a:p>
        </p:txBody>
      </p:sp>
    </p:spTree>
    <p:extLst>
      <p:ext uri="{BB962C8B-B14F-4D97-AF65-F5344CB8AC3E}">
        <p14:creationId xmlns:p14="http://schemas.microsoft.com/office/powerpoint/2010/main" val="263483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AB353660-1B05-4448-8A26-7F29A6CC0FB3}"/>
              </a:ext>
            </a:extLst>
          </p:cNvPr>
          <p:cNvSpPr/>
          <p:nvPr/>
        </p:nvSpPr>
        <p:spPr>
          <a:xfrm>
            <a:off x="1524000" y="0"/>
            <a:ext cx="9144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a:defRPr/>
            </a:pPr>
            <a:endParaRPr lang="en-US" sz="3600" dirty="0"/>
          </a:p>
        </p:txBody>
      </p:sp>
      <p:pic>
        <p:nvPicPr>
          <p:cNvPr id="63491" name="Picture 3">
            <a:extLst>
              <a:ext uri="{FF2B5EF4-FFF2-40B4-BE49-F238E27FC236}">
                <a16:creationId xmlns:a16="http://schemas.microsoft.com/office/drawing/2014/main" xmlns="" id="{8EA40C22-2B55-4F46-8974-82F02B9EC47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71801" y="990600"/>
            <a:ext cx="188595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2" name="Rectangle 4">
            <a:extLst>
              <a:ext uri="{FF2B5EF4-FFF2-40B4-BE49-F238E27FC236}">
                <a16:creationId xmlns:a16="http://schemas.microsoft.com/office/drawing/2014/main" xmlns="" id="{5894283E-85F9-4243-9BB4-4CC04E815367}"/>
              </a:ext>
            </a:extLst>
          </p:cNvPr>
          <p:cNvSpPr>
            <a:spLocks noChangeArrowheads="1"/>
          </p:cNvSpPr>
          <p:nvPr/>
        </p:nvSpPr>
        <p:spPr bwMode="auto">
          <a:xfrm>
            <a:off x="2057400" y="2819400"/>
            <a:ext cx="3733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latin typeface="Arial Narrow" panose="020B0606020202030204" pitchFamily="34" charset="0"/>
              </a:rPr>
              <a:t>Global Partnership Fund</a:t>
            </a:r>
          </a:p>
        </p:txBody>
      </p:sp>
      <p:sp>
        <p:nvSpPr>
          <p:cNvPr id="63493" name="Rectangle 5">
            <a:extLst>
              <a:ext uri="{FF2B5EF4-FFF2-40B4-BE49-F238E27FC236}">
                <a16:creationId xmlns:a16="http://schemas.microsoft.com/office/drawing/2014/main" xmlns="" id="{E20FB01F-62FA-481A-999B-1058F0297104}"/>
              </a:ext>
            </a:extLst>
          </p:cNvPr>
          <p:cNvSpPr>
            <a:spLocks noChangeArrowheads="1"/>
          </p:cNvSpPr>
          <p:nvPr/>
        </p:nvSpPr>
        <p:spPr bwMode="auto">
          <a:xfrm>
            <a:off x="1981200" y="3873500"/>
            <a:ext cx="37338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a:latin typeface="Arial Narrow" panose="020B0606020202030204" pitchFamily="34" charset="0"/>
              </a:rPr>
              <a:t>Focus on church planting initiatives integrated with social services for the poor</a:t>
            </a:r>
            <a:endParaRPr lang="en-US" altLang="en-US" sz="2800" b="1">
              <a:latin typeface="Arial Narrow" panose="020B0606020202030204" pitchFamily="34" charset="0"/>
            </a:endParaRPr>
          </a:p>
        </p:txBody>
      </p:sp>
      <p:sp>
        <p:nvSpPr>
          <p:cNvPr id="63494" name="Rectangle 6">
            <a:extLst>
              <a:ext uri="{FF2B5EF4-FFF2-40B4-BE49-F238E27FC236}">
                <a16:creationId xmlns:a16="http://schemas.microsoft.com/office/drawing/2014/main" xmlns="" id="{14884592-61F4-42B6-9DBF-C4D28F334555}"/>
              </a:ext>
            </a:extLst>
          </p:cNvPr>
          <p:cNvSpPr>
            <a:spLocks noChangeArrowheads="1"/>
          </p:cNvSpPr>
          <p:nvPr/>
        </p:nvSpPr>
        <p:spPr bwMode="auto">
          <a:xfrm>
            <a:off x="6324600" y="2819401"/>
            <a:ext cx="3810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b="1">
                <a:latin typeface="Arial Narrow" panose="020B0606020202030204" pitchFamily="34" charset="0"/>
              </a:rPr>
              <a:t>Humanitarian Aid &amp; Development Fund</a:t>
            </a:r>
          </a:p>
        </p:txBody>
      </p:sp>
      <p:sp>
        <p:nvSpPr>
          <p:cNvPr id="63495" name="Rectangle 7">
            <a:extLst>
              <a:ext uri="{FF2B5EF4-FFF2-40B4-BE49-F238E27FC236}">
                <a16:creationId xmlns:a16="http://schemas.microsoft.com/office/drawing/2014/main" xmlns="" id="{91F995DA-83B5-4B69-A985-44E064BAFA5D}"/>
              </a:ext>
            </a:extLst>
          </p:cNvPr>
          <p:cNvSpPr>
            <a:spLocks noChangeArrowheads="1"/>
          </p:cNvSpPr>
          <p:nvPr/>
        </p:nvSpPr>
        <p:spPr bwMode="auto">
          <a:xfrm>
            <a:off x="6324600" y="3886201"/>
            <a:ext cx="37338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a:latin typeface="Arial Narrow" panose="020B0606020202030204" pitchFamily="34" charset="0"/>
              </a:rPr>
              <a:t>Focus on important relief and development needs and local ministries</a:t>
            </a:r>
            <a:endParaRPr lang="en-US" altLang="en-US" sz="2800" b="1">
              <a:latin typeface="Arial Narrow" panose="020B0606020202030204" pitchFamily="34" charset="0"/>
            </a:endParaRPr>
          </a:p>
        </p:txBody>
      </p:sp>
      <p:cxnSp>
        <p:nvCxnSpPr>
          <p:cNvPr id="10" name="Straight Connector 9">
            <a:extLst>
              <a:ext uri="{FF2B5EF4-FFF2-40B4-BE49-F238E27FC236}">
                <a16:creationId xmlns:a16="http://schemas.microsoft.com/office/drawing/2014/main" xmlns="" id="{0592EEC1-12FB-4197-8838-FE41A1632749}"/>
              </a:ext>
            </a:extLst>
          </p:cNvPr>
          <p:cNvCxnSpPr/>
          <p:nvPr/>
        </p:nvCxnSpPr>
        <p:spPr>
          <a:xfrm>
            <a:off x="6096000" y="914400"/>
            <a:ext cx="0" cy="4800600"/>
          </a:xfrm>
          <a:prstGeom prst="line">
            <a:avLst/>
          </a:prstGeom>
          <a:ln w="1270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pic>
        <p:nvPicPr>
          <p:cNvPr id="63497" name="Picture 1">
            <a:extLst>
              <a:ext uri="{FF2B5EF4-FFF2-40B4-BE49-F238E27FC236}">
                <a16:creationId xmlns:a16="http://schemas.microsoft.com/office/drawing/2014/main" xmlns="" id="{F9B2B402-BEF3-4113-A9F6-9A219A4CEC1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34201" y="990600"/>
            <a:ext cx="2193926" cy="1755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p:txBody>
          <a:bodyPr>
            <a:normAutofit/>
          </a:bodyPr>
          <a:lstStyle/>
          <a:p>
            <a:pPr marL="0" indent="0" fontAlgn="base">
              <a:buNone/>
            </a:pPr>
            <a:r>
              <a:rPr lang="en-US" b="1" dirty="0"/>
              <a:t>25</a:t>
            </a:r>
            <a:r>
              <a:rPr lang="en-US" dirty="0"/>
              <a:t> And a lawyer stood up and put Him to the test, saying, “Teacher, what shall I do to inherit eternal life?”</a:t>
            </a:r>
          </a:p>
          <a:p>
            <a:pPr marL="0" indent="0" fontAlgn="base">
              <a:buNone/>
            </a:pPr>
            <a:r>
              <a:rPr lang="en-US" dirty="0"/>
              <a:t>26 And He said to him, “What is written in the Law?” How does it read to you? </a:t>
            </a:r>
          </a:p>
          <a:p>
            <a:pPr marL="0" indent="0" fontAlgn="base">
              <a:buNone/>
            </a:pPr>
            <a:r>
              <a:rPr lang="en-US" dirty="0"/>
              <a:t> 27 And he answered, “</a:t>
            </a:r>
            <a:r>
              <a:rPr lang="en-US" cap="small" dirty="0"/>
              <a:t>You shall love the Lord your God with all your heart</a:t>
            </a:r>
            <a:r>
              <a:rPr lang="en-US" dirty="0"/>
              <a:t>, </a:t>
            </a:r>
            <a:r>
              <a:rPr lang="en-US" cap="small" dirty="0"/>
              <a:t>and with all your soul</a:t>
            </a:r>
            <a:r>
              <a:rPr lang="en-US" dirty="0"/>
              <a:t>, </a:t>
            </a:r>
            <a:r>
              <a:rPr lang="en-US" cap="small" dirty="0"/>
              <a:t>and with all your strength</a:t>
            </a:r>
            <a:r>
              <a:rPr lang="en-US" dirty="0"/>
              <a:t>, </a:t>
            </a:r>
            <a:r>
              <a:rPr lang="en-US" cap="small" dirty="0"/>
              <a:t>and with all your mind</a:t>
            </a:r>
            <a:r>
              <a:rPr lang="en-US" dirty="0"/>
              <a:t>; </a:t>
            </a:r>
            <a:r>
              <a:rPr lang="en-US" cap="small" dirty="0"/>
              <a:t>and your neighbor as yourself</a:t>
            </a:r>
            <a:r>
              <a:rPr lang="en-US" dirty="0"/>
              <a:t>.”</a:t>
            </a:r>
          </a:p>
          <a:p>
            <a:pPr marL="0" indent="0" fontAlgn="base">
              <a:buNone/>
            </a:pPr>
            <a:r>
              <a:rPr lang="en-US" dirty="0"/>
              <a:t>28 And He said to him, “You have answered correctly; </a:t>
            </a:r>
            <a:r>
              <a:rPr lang="en-US" cap="small" dirty="0"/>
              <a:t>do this and you will live</a:t>
            </a:r>
            <a:r>
              <a:rPr lang="en-US" dirty="0"/>
              <a:t>.”</a:t>
            </a:r>
          </a:p>
          <a:p>
            <a:pPr marL="0" indent="0" fontAlgn="base">
              <a:buNone/>
            </a:pPr>
            <a:endParaRPr lang="en-US" dirty="0"/>
          </a:p>
          <a:p>
            <a:pPr marL="0" indent="0">
              <a:buNone/>
            </a:pPr>
            <a:endParaRPr lang="en-US" dirty="0"/>
          </a:p>
        </p:txBody>
      </p:sp>
    </p:spTree>
    <p:extLst>
      <p:ext uri="{BB962C8B-B14F-4D97-AF65-F5344CB8AC3E}">
        <p14:creationId xmlns:p14="http://schemas.microsoft.com/office/powerpoint/2010/main" val="145135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p:txBody>
          <a:bodyPr>
            <a:normAutofit/>
          </a:bodyPr>
          <a:lstStyle/>
          <a:p>
            <a:pPr marL="0" indent="0" fontAlgn="base">
              <a:buNone/>
            </a:pPr>
            <a:r>
              <a:rPr lang="en-US" dirty="0"/>
              <a:t>29 But wishing to justify himself, he said to Jesus, “And who is my neighbor?”</a:t>
            </a:r>
          </a:p>
          <a:p>
            <a:pPr marL="0" indent="0" fontAlgn="base">
              <a:buNone/>
            </a:pPr>
            <a:r>
              <a:rPr lang="en-US" dirty="0"/>
              <a:t>30 Jesus replied and said, “A man was going down from Jerusalem to Jericho, and fell among robbers, and they stripped him and beat him, and went away leaving  him half dead.</a:t>
            </a:r>
          </a:p>
          <a:p>
            <a:pPr marL="0" indent="0" fontAlgn="base">
              <a:buNone/>
            </a:pPr>
            <a:r>
              <a:rPr lang="en-US" dirty="0"/>
              <a:t>31 “And by chance a priest was going down on that road, and when he saw him, he passed by on the other side.</a:t>
            </a:r>
          </a:p>
          <a:p>
            <a:pPr marL="0" indent="0" fontAlgn="base">
              <a:buNone/>
            </a:pPr>
            <a:r>
              <a:rPr lang="en-US" dirty="0"/>
              <a:t>32 “Likewise a Levite also, when he came to the place and saw him,      passed by on the other side.</a:t>
            </a:r>
          </a:p>
          <a:p>
            <a:pPr marL="0" indent="0" fontAlgn="base">
              <a:buNone/>
            </a:pPr>
            <a:endParaRPr lang="en-US" dirty="0"/>
          </a:p>
          <a:p>
            <a:pPr marL="0" indent="0">
              <a:buNone/>
            </a:pPr>
            <a:endParaRPr lang="en-US" dirty="0"/>
          </a:p>
        </p:txBody>
      </p:sp>
    </p:spTree>
    <p:extLst>
      <p:ext uri="{BB962C8B-B14F-4D97-AF65-F5344CB8AC3E}">
        <p14:creationId xmlns:p14="http://schemas.microsoft.com/office/powerpoint/2010/main" val="505687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p:txBody>
          <a:bodyPr>
            <a:normAutofit/>
          </a:bodyPr>
          <a:lstStyle/>
          <a:p>
            <a:pPr marL="0" indent="0" fontAlgn="base">
              <a:buNone/>
            </a:pPr>
            <a:r>
              <a:rPr lang="en-US" dirty="0"/>
              <a:t>33 “But a Samaritan, who was on a journey, came upon him; and when he saw him, he felt compassion, </a:t>
            </a:r>
          </a:p>
          <a:p>
            <a:pPr marL="0" indent="0" fontAlgn="base">
              <a:buNone/>
            </a:pPr>
            <a:r>
              <a:rPr lang="en-US" dirty="0"/>
              <a:t> 34 and came to him and bandaged up his wounds, pouring oil and      wine on </a:t>
            </a:r>
            <a:r>
              <a:rPr lang="en-US" i="1" dirty="0"/>
              <a:t>them;</a:t>
            </a:r>
            <a:r>
              <a:rPr lang="en-US" dirty="0"/>
              <a:t> and he put him on his own beast, and brought him to an inn and took care of him.</a:t>
            </a:r>
          </a:p>
          <a:p>
            <a:pPr marL="0" indent="0" fontAlgn="base">
              <a:buNone/>
            </a:pPr>
            <a:r>
              <a:rPr lang="en-US" dirty="0"/>
              <a:t> 35 “On the next day he took out two denarii and gave them to the inn keeper and said, ‘Take care of him; and whatever more you spend, when I return I will    repay you.’</a:t>
            </a:r>
          </a:p>
          <a:p>
            <a:pPr marL="0" indent="0" fontAlgn="base">
              <a:buNone/>
            </a:pPr>
            <a:endParaRPr lang="en-US" dirty="0"/>
          </a:p>
          <a:p>
            <a:pPr marL="0" indent="0">
              <a:buNone/>
            </a:pPr>
            <a:endParaRPr lang="en-US" dirty="0"/>
          </a:p>
        </p:txBody>
      </p:sp>
    </p:spTree>
    <p:extLst>
      <p:ext uri="{BB962C8B-B14F-4D97-AF65-F5344CB8AC3E}">
        <p14:creationId xmlns:p14="http://schemas.microsoft.com/office/powerpoint/2010/main" val="3233639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p:txBody>
          <a:bodyPr>
            <a:normAutofit/>
          </a:bodyPr>
          <a:lstStyle/>
          <a:p>
            <a:pPr marL="0" indent="0" fontAlgn="base">
              <a:buNone/>
            </a:pPr>
            <a:r>
              <a:rPr lang="en-US" dirty="0"/>
              <a:t> 36 “Which of these three do you think proved to be a neighbor to the man who fell into the robbers’ </a:t>
            </a:r>
            <a:r>
              <a:rPr lang="en-US" i="1" dirty="0"/>
              <a:t>hands</a:t>
            </a:r>
            <a:r>
              <a:rPr lang="en-US" dirty="0"/>
              <a:t>? </a:t>
            </a:r>
          </a:p>
          <a:p>
            <a:pPr marL="0" indent="0" fontAlgn="base">
              <a:buNone/>
            </a:pPr>
            <a:r>
              <a:rPr lang="en-US" dirty="0"/>
              <a:t> 37 And he said, “The one who showed mercy toward him.” Then Jesus said to him, “Go and do the same.”</a:t>
            </a:r>
          </a:p>
          <a:p>
            <a:pPr marL="0" indent="0" fontAlgn="base">
              <a:buNone/>
            </a:pPr>
            <a:endParaRPr lang="en-US" dirty="0"/>
          </a:p>
          <a:p>
            <a:pPr marL="0" indent="0">
              <a:buNone/>
            </a:pPr>
            <a:endParaRPr lang="en-US" dirty="0"/>
          </a:p>
        </p:txBody>
      </p:sp>
    </p:spTree>
    <p:extLst>
      <p:ext uri="{BB962C8B-B14F-4D97-AF65-F5344CB8AC3E}">
        <p14:creationId xmlns:p14="http://schemas.microsoft.com/office/powerpoint/2010/main" val="1079449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a:xfrm>
            <a:off x="838200" y="1825625"/>
            <a:ext cx="10515600" cy="4351338"/>
          </a:xfrm>
        </p:spPr>
        <p:txBody>
          <a:bodyPr>
            <a:normAutofit/>
          </a:bodyPr>
          <a:lstStyle/>
          <a:p>
            <a:pPr marL="0" indent="0" fontAlgn="base">
              <a:buNone/>
            </a:pPr>
            <a:r>
              <a:rPr lang="en-US" dirty="0"/>
              <a:t>Lawyer’s first question</a:t>
            </a:r>
          </a:p>
          <a:p>
            <a:pPr marL="0" indent="0" fontAlgn="base">
              <a:buNone/>
            </a:pPr>
            <a:endParaRPr lang="en-US" dirty="0"/>
          </a:p>
          <a:p>
            <a:pPr marL="0" indent="0" fontAlgn="base">
              <a:buNone/>
            </a:pPr>
            <a:r>
              <a:rPr lang="en-US" dirty="0"/>
              <a:t>  </a:t>
            </a:r>
          </a:p>
          <a:p>
            <a:pPr marL="0" indent="0">
              <a:buNone/>
            </a:pPr>
            <a:endParaRPr lang="en-US" dirty="0"/>
          </a:p>
        </p:txBody>
      </p:sp>
    </p:spTree>
    <p:extLst>
      <p:ext uri="{BB962C8B-B14F-4D97-AF65-F5344CB8AC3E}">
        <p14:creationId xmlns:p14="http://schemas.microsoft.com/office/powerpoint/2010/main" val="1711832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4899EF-F24F-4966-BBA6-F1B91D082A5F}"/>
              </a:ext>
            </a:extLst>
          </p:cNvPr>
          <p:cNvSpPr>
            <a:spLocks noGrp="1"/>
          </p:cNvSpPr>
          <p:nvPr>
            <p:ph type="title"/>
          </p:nvPr>
        </p:nvSpPr>
        <p:spPr/>
        <p:txBody>
          <a:bodyPr/>
          <a:lstStyle/>
          <a:p>
            <a:r>
              <a:rPr lang="en-US" dirty="0"/>
              <a:t>Luke 10:25-37</a:t>
            </a:r>
          </a:p>
        </p:txBody>
      </p:sp>
      <p:sp>
        <p:nvSpPr>
          <p:cNvPr id="3" name="Content Placeholder 2">
            <a:extLst>
              <a:ext uri="{FF2B5EF4-FFF2-40B4-BE49-F238E27FC236}">
                <a16:creationId xmlns:a16="http://schemas.microsoft.com/office/drawing/2014/main" xmlns="" id="{60DDA6D4-9EDA-41C0-8A68-A76F3E8FCF5E}"/>
              </a:ext>
            </a:extLst>
          </p:cNvPr>
          <p:cNvSpPr>
            <a:spLocks noGrp="1"/>
          </p:cNvSpPr>
          <p:nvPr>
            <p:ph idx="1"/>
          </p:nvPr>
        </p:nvSpPr>
        <p:spPr/>
        <p:txBody>
          <a:bodyPr>
            <a:normAutofit/>
          </a:bodyPr>
          <a:lstStyle/>
          <a:p>
            <a:pPr marL="0" indent="0" fontAlgn="base">
              <a:buNone/>
            </a:pPr>
            <a:r>
              <a:rPr lang="en-US" b="1" dirty="0"/>
              <a:t>25</a:t>
            </a:r>
            <a:r>
              <a:rPr lang="en-US" dirty="0"/>
              <a:t> And a lawyer stood up and put Him to the test, saying, </a:t>
            </a:r>
            <a:r>
              <a:rPr lang="en-US" dirty="0">
                <a:solidFill>
                  <a:srgbClr val="00B0F0"/>
                </a:solidFill>
              </a:rPr>
              <a:t>“Teacher, what shall I do to inherit eternal life?”</a:t>
            </a:r>
          </a:p>
          <a:p>
            <a:pPr marL="0" indent="0" fontAlgn="base">
              <a:buNone/>
            </a:pPr>
            <a:r>
              <a:rPr lang="en-US" dirty="0"/>
              <a:t>26 And He said to him, “What is written in the Law?” How does it read to you? </a:t>
            </a:r>
          </a:p>
          <a:p>
            <a:pPr marL="0" indent="0" fontAlgn="base">
              <a:buNone/>
            </a:pPr>
            <a:r>
              <a:rPr lang="en-US" dirty="0"/>
              <a:t> 27 And he answered, “</a:t>
            </a:r>
            <a:r>
              <a:rPr lang="en-US" cap="small" dirty="0"/>
              <a:t>You shall love the Lord your God with all your heart</a:t>
            </a:r>
            <a:r>
              <a:rPr lang="en-US" dirty="0"/>
              <a:t>, </a:t>
            </a:r>
            <a:r>
              <a:rPr lang="en-US" cap="small" dirty="0"/>
              <a:t>and with all your soul</a:t>
            </a:r>
            <a:r>
              <a:rPr lang="en-US" dirty="0"/>
              <a:t>, </a:t>
            </a:r>
            <a:r>
              <a:rPr lang="en-US" cap="small" dirty="0"/>
              <a:t>and with all your strength</a:t>
            </a:r>
            <a:r>
              <a:rPr lang="en-US" dirty="0"/>
              <a:t>, </a:t>
            </a:r>
            <a:r>
              <a:rPr lang="en-US" cap="small" dirty="0"/>
              <a:t>and with all your mind</a:t>
            </a:r>
            <a:r>
              <a:rPr lang="en-US" dirty="0"/>
              <a:t>; </a:t>
            </a:r>
            <a:r>
              <a:rPr lang="en-US" cap="small" dirty="0"/>
              <a:t>and your neighbor as yourself</a:t>
            </a:r>
            <a:r>
              <a:rPr lang="en-US" dirty="0"/>
              <a:t>.”</a:t>
            </a:r>
          </a:p>
          <a:p>
            <a:pPr marL="0" indent="0" fontAlgn="base">
              <a:buNone/>
            </a:pPr>
            <a:r>
              <a:rPr lang="en-US" dirty="0"/>
              <a:t>28 And He said to him, “You have answered correctly; </a:t>
            </a:r>
            <a:r>
              <a:rPr lang="en-US" cap="small" dirty="0"/>
              <a:t>do this and you will live</a:t>
            </a:r>
            <a:r>
              <a:rPr lang="en-US" dirty="0"/>
              <a:t>.”</a:t>
            </a:r>
          </a:p>
          <a:p>
            <a:pPr marL="0" indent="0" fontAlgn="base">
              <a:buNone/>
            </a:pPr>
            <a:endParaRPr lang="en-US" dirty="0"/>
          </a:p>
          <a:p>
            <a:pPr marL="0" indent="0">
              <a:buNone/>
            </a:pPr>
            <a:endParaRPr lang="en-US" dirty="0"/>
          </a:p>
        </p:txBody>
      </p:sp>
      <p:sp>
        <p:nvSpPr>
          <p:cNvPr id="4" name="TextBox 3">
            <a:extLst>
              <a:ext uri="{FF2B5EF4-FFF2-40B4-BE49-F238E27FC236}">
                <a16:creationId xmlns:a16="http://schemas.microsoft.com/office/drawing/2014/main" xmlns="" id="{B99C48D2-0CA3-4C02-B865-B24511CD70C2}"/>
              </a:ext>
            </a:extLst>
          </p:cNvPr>
          <p:cNvSpPr txBox="1"/>
          <p:nvPr/>
        </p:nvSpPr>
        <p:spPr>
          <a:xfrm>
            <a:off x="6533170" y="2297881"/>
            <a:ext cx="3223966" cy="523220"/>
          </a:xfrm>
          <a:prstGeom prst="rect">
            <a:avLst/>
          </a:prstGeom>
          <a:solidFill>
            <a:srgbClr val="0070C0"/>
          </a:solidFill>
        </p:spPr>
        <p:txBody>
          <a:bodyPr wrap="square" rtlCol="0">
            <a:spAutoFit/>
          </a:bodyPr>
          <a:lstStyle/>
          <a:p>
            <a:r>
              <a:rPr lang="en-US" sz="2800" dirty="0"/>
              <a:t>Important question</a:t>
            </a:r>
          </a:p>
        </p:txBody>
      </p:sp>
    </p:spTree>
    <p:extLst>
      <p:ext uri="{BB962C8B-B14F-4D97-AF65-F5344CB8AC3E}">
        <p14:creationId xmlns:p14="http://schemas.microsoft.com/office/powerpoint/2010/main" val="144375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1150</Words>
  <Application>Microsoft Office PowerPoint</Application>
  <PresentationFormat>Widescreen</PresentationFormat>
  <Paragraphs>180</Paragraphs>
  <Slides>33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Arial Narrow</vt:lpstr>
      <vt:lpstr>Calibri</vt:lpstr>
      <vt:lpstr>Calibri Light</vt:lpstr>
      <vt:lpstr>Office Theme</vt:lpstr>
      <vt:lpstr>He’s my neighbor? </vt:lpstr>
      <vt:lpstr>Luke 10:25-37</vt:lpstr>
      <vt:lpstr>Luke 10:25-37</vt:lpstr>
      <vt:lpstr>Luke 10:25-37</vt:lpstr>
      <vt:lpstr>Luke 10:25-37</vt:lpstr>
      <vt:lpstr>Luke 10:25-37</vt:lpstr>
      <vt:lpstr>Luke 10:25-37</vt:lpstr>
      <vt:lpstr>Luke 10:25-37</vt:lpstr>
      <vt:lpstr>Luke 10:25-37</vt:lpstr>
      <vt:lpstr>Luke 10:25-37</vt:lpstr>
      <vt:lpstr>Luke 10:25-37</vt:lpstr>
      <vt:lpstr>Luke 10:25-37</vt:lpstr>
      <vt:lpstr>Luke 10:25-37</vt:lpstr>
      <vt:lpstr>Luke 10:25-37</vt:lpstr>
      <vt:lpstr>Luke 10:25-37</vt:lpstr>
      <vt:lpstr>Luke 10:25-37</vt:lpstr>
      <vt:lpstr>Luke 10:25-37</vt:lpstr>
      <vt:lpstr>Luke 10:25-37</vt:lpstr>
      <vt:lpstr>Luke 10:25-37</vt:lpstr>
      <vt:lpstr>Luke 10:25-37</vt:lpstr>
      <vt:lpstr>Luke 10:25-37</vt:lpstr>
      <vt:lpstr>Luke 10:25-37</vt:lpstr>
      <vt:lpstr>Luke 10:25-37</vt:lpstr>
      <vt:lpstr>Luke 10:25-37</vt:lpstr>
      <vt:lpstr>Luke 10:25-37</vt:lpstr>
      <vt:lpstr>Luke 10:25-37</vt:lpstr>
      <vt:lpstr>Luke 10:25-37</vt:lpstr>
      <vt:lpstr>Luke 10:25-37</vt:lpstr>
      <vt:lpstr>Luke 10:25-37</vt:lpstr>
      <vt:lpstr>Luke 10:25-37</vt:lpstr>
      <vt:lpstr>Luke 10:25-37</vt:lpstr>
      <vt:lpstr>Luke 10:25-37</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2023-10-24T15:50:20Z</dcterms:created>
  <dcterms:modified xsi:type="dcterms:W3CDTF">2023-10-24T15:50:27Z</dcterms:modified>
</cp:coreProperties>
</file>