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8"/>
  </p:notesMasterIdLst>
  <p:sldIdLst>
    <p:sldId id="257" r:id="rId2"/>
    <p:sldId id="4690" r:id="rId3"/>
    <p:sldId id="4692" r:id="rId4"/>
    <p:sldId id="4721" r:id="rId5"/>
    <p:sldId id="4695" r:id="rId6"/>
    <p:sldId id="4696" r:id="rId7"/>
    <p:sldId id="4697" r:id="rId8"/>
    <p:sldId id="4698" r:id="rId9"/>
    <p:sldId id="4699" r:id="rId10"/>
    <p:sldId id="4700" r:id="rId11"/>
    <p:sldId id="4701" r:id="rId12"/>
    <p:sldId id="4702" r:id="rId13"/>
    <p:sldId id="4704" r:id="rId14"/>
    <p:sldId id="4720" r:id="rId15"/>
    <p:sldId id="4705" r:id="rId16"/>
    <p:sldId id="4707" r:id="rId17"/>
    <p:sldId id="4708" r:id="rId18"/>
    <p:sldId id="4710" r:id="rId19"/>
    <p:sldId id="4711" r:id="rId20"/>
    <p:sldId id="4713" r:id="rId21"/>
    <p:sldId id="4722" r:id="rId22"/>
    <p:sldId id="4716" r:id="rId23"/>
    <p:sldId id="4723" r:id="rId24"/>
    <p:sldId id="4717" r:id="rId25"/>
    <p:sldId id="4718" r:id="rId26"/>
    <p:sldId id="471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69" autoAdjust="0"/>
    <p:restoredTop sz="94660"/>
  </p:normalViewPr>
  <p:slideViewPr>
    <p:cSldViewPr snapToGrid="0">
      <p:cViewPr varScale="1">
        <p:scale>
          <a:sx n="66" d="100"/>
          <a:sy n="66" d="100"/>
        </p:scale>
        <p:origin x="68" y="4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42"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DABC500F-89AC-4B20-907D-1F4F575C1F1D}"/>
    <pc:docChg chg="undo custSel addSld delSld modSld">
      <pc:chgData name="DelashmuttG" userId="63692143-3df2-4169-8601-adb8b0614986" providerId="ADAL" clId="{DABC500F-89AC-4B20-907D-1F4F575C1F1D}" dt="2022-07-19T15:32:34.405" v="1310" actId="20577"/>
      <pc:docMkLst>
        <pc:docMk/>
      </pc:docMkLst>
      <pc:sldChg chg="delSp modSp modTransition modAnim">
        <pc:chgData name="DelashmuttG" userId="63692143-3df2-4169-8601-adb8b0614986" providerId="ADAL" clId="{DABC500F-89AC-4B20-907D-1F4F575C1F1D}" dt="2022-07-19T14:47:35.075" v="268" actId="207"/>
        <pc:sldMkLst>
          <pc:docMk/>
          <pc:sldMk cId="551272877" sldId="4690"/>
        </pc:sldMkLst>
        <pc:spChg chg="mod">
          <ac:chgData name="DelashmuttG" userId="63692143-3df2-4169-8601-adb8b0614986" providerId="ADAL" clId="{DABC500F-89AC-4B20-907D-1F4F575C1F1D}" dt="2022-07-19T14:42:32.081" v="0" actId="6549"/>
          <ac:spMkLst>
            <pc:docMk/>
            <pc:sldMk cId="551272877" sldId="4690"/>
            <ac:spMk id="2" creationId="{00000000-0000-0000-0000-000000000000}"/>
          </ac:spMkLst>
        </pc:spChg>
        <pc:spChg chg="del">
          <ac:chgData name="DelashmuttG" userId="63692143-3df2-4169-8601-adb8b0614986" providerId="ADAL" clId="{DABC500F-89AC-4B20-907D-1F4F575C1F1D}" dt="2022-07-19T14:42:49.331" v="56" actId="478"/>
          <ac:spMkLst>
            <pc:docMk/>
            <pc:sldMk cId="551272877" sldId="4690"/>
            <ac:spMk id="5" creationId="{2E2D45C5-F603-4587-8681-A88280956108}"/>
          </ac:spMkLst>
        </pc:spChg>
        <pc:spChg chg="mod">
          <ac:chgData name="DelashmuttG" userId="63692143-3df2-4169-8601-adb8b0614986" providerId="ADAL" clId="{DABC500F-89AC-4B20-907D-1F4F575C1F1D}" dt="2022-07-19T14:47:35.075" v="268" actId="207"/>
          <ac:spMkLst>
            <pc:docMk/>
            <pc:sldMk cId="551272877" sldId="4690"/>
            <ac:spMk id="7" creationId="{8097E5AF-D976-4C75-8C3B-DEAE17490739}"/>
          </ac:spMkLst>
        </pc:spChg>
        <pc:spChg chg="mod">
          <ac:chgData name="DelashmuttG" userId="63692143-3df2-4169-8601-adb8b0614986" providerId="ADAL" clId="{DABC500F-89AC-4B20-907D-1F4F575C1F1D}" dt="2022-07-19T14:42:53.100" v="57" actId="20577"/>
          <ac:spMkLst>
            <pc:docMk/>
            <pc:sldMk cId="551272877" sldId="4690"/>
            <ac:spMk id="24580" creationId="{00000000-0000-0000-0000-000000000000}"/>
          </ac:spMkLst>
        </pc:spChg>
      </pc:sldChg>
      <pc:sldChg chg="modSp add modTransition">
        <pc:chgData name="DelashmuttG" userId="63692143-3df2-4169-8601-adb8b0614986" providerId="ADAL" clId="{DABC500F-89AC-4B20-907D-1F4F575C1F1D}" dt="2022-07-19T14:48:05.499" v="269" actId="207"/>
        <pc:sldMkLst>
          <pc:docMk/>
          <pc:sldMk cId="2382135730" sldId="4692"/>
        </pc:sldMkLst>
        <pc:spChg chg="mod">
          <ac:chgData name="DelashmuttG" userId="63692143-3df2-4169-8601-adb8b0614986" providerId="ADAL" clId="{DABC500F-89AC-4B20-907D-1F4F575C1F1D}" dt="2022-07-19T14:48:05.499" v="269" actId="207"/>
          <ac:spMkLst>
            <pc:docMk/>
            <pc:sldMk cId="2382135730" sldId="4692"/>
            <ac:spMk id="7" creationId="{8097E5AF-D976-4C75-8C3B-DEAE17490739}"/>
          </ac:spMkLst>
        </pc:spChg>
      </pc:sldChg>
      <pc:sldChg chg="addSp delSp modSp add modTransition delAnim modAnim">
        <pc:chgData name="DelashmuttG" userId="63692143-3df2-4169-8601-adb8b0614986" providerId="ADAL" clId="{DABC500F-89AC-4B20-907D-1F4F575C1F1D}" dt="2022-07-19T15:20:53.886" v="1172"/>
        <pc:sldMkLst>
          <pc:docMk/>
          <pc:sldMk cId="866133736" sldId="4694"/>
        </pc:sldMkLst>
        <pc:spChg chg="mod">
          <ac:chgData name="DelashmuttG" userId="63692143-3df2-4169-8601-adb8b0614986" providerId="ADAL" clId="{DABC500F-89AC-4B20-907D-1F4F575C1F1D}" dt="2022-07-19T14:56:03.744" v="506" actId="20577"/>
          <ac:spMkLst>
            <pc:docMk/>
            <pc:sldMk cId="866133736" sldId="4694"/>
            <ac:spMk id="2" creationId="{00000000-0000-0000-0000-000000000000}"/>
          </ac:spMkLst>
        </pc:spChg>
        <pc:spChg chg="del">
          <ac:chgData name="DelashmuttG" userId="63692143-3df2-4169-8601-adb8b0614986" providerId="ADAL" clId="{DABC500F-89AC-4B20-907D-1F4F575C1F1D}" dt="2022-07-19T14:55:34.010" v="468" actId="478"/>
          <ac:spMkLst>
            <pc:docMk/>
            <pc:sldMk cId="866133736" sldId="4694"/>
            <ac:spMk id="5" creationId="{2E2D45C5-F603-4587-8681-A88280956108}"/>
          </ac:spMkLst>
        </pc:spChg>
        <pc:spChg chg="del">
          <ac:chgData name="DelashmuttG" userId="63692143-3df2-4169-8601-adb8b0614986" providerId="ADAL" clId="{DABC500F-89AC-4B20-907D-1F4F575C1F1D}" dt="2022-07-19T14:55:30.675" v="467" actId="478"/>
          <ac:spMkLst>
            <pc:docMk/>
            <pc:sldMk cId="866133736" sldId="4694"/>
            <ac:spMk id="7" creationId="{8097E5AF-D976-4C75-8C3B-DEAE17490739}"/>
          </ac:spMkLst>
        </pc:spChg>
        <pc:spChg chg="add del mod">
          <ac:chgData name="DelashmuttG" userId="63692143-3df2-4169-8601-adb8b0614986" providerId="ADAL" clId="{DABC500F-89AC-4B20-907D-1F4F575C1F1D}" dt="2022-07-19T15:06:20.822" v="820" actId="3680"/>
          <ac:spMkLst>
            <pc:docMk/>
            <pc:sldMk cId="866133736" sldId="4694"/>
            <ac:spMk id="8" creationId="{7B71AD6E-0997-408F-8E60-991F302F8B89}"/>
          </ac:spMkLst>
        </pc:spChg>
        <pc:spChg chg="del mod">
          <ac:chgData name="DelashmuttG" userId="63692143-3df2-4169-8601-adb8b0614986" providerId="ADAL" clId="{DABC500F-89AC-4B20-907D-1F4F575C1F1D}" dt="2022-07-19T14:56:43.310" v="509" actId="3680"/>
          <ac:spMkLst>
            <pc:docMk/>
            <pc:sldMk cId="866133736" sldId="4694"/>
            <ac:spMk id="24580" creationId="{00000000-0000-0000-0000-000000000000}"/>
          </ac:spMkLst>
        </pc:spChg>
        <pc:graphicFrameChg chg="add del mod modGraphic">
          <ac:chgData name="DelashmuttG" userId="63692143-3df2-4169-8601-adb8b0614986" providerId="ADAL" clId="{DABC500F-89AC-4B20-907D-1F4F575C1F1D}" dt="2022-07-19T15:05:55.494" v="819" actId="478"/>
          <ac:graphicFrameMkLst>
            <pc:docMk/>
            <pc:sldMk cId="866133736" sldId="4694"/>
            <ac:graphicFrameMk id="3" creationId="{70EFE9DE-FD15-4B36-9156-0E5599F7AF27}"/>
          </ac:graphicFrameMkLst>
        </pc:graphicFrameChg>
        <pc:graphicFrameChg chg="add mod modGraphic">
          <ac:chgData name="DelashmuttG" userId="63692143-3df2-4169-8601-adb8b0614986" providerId="ADAL" clId="{DABC500F-89AC-4B20-907D-1F4F575C1F1D}" dt="2022-07-19T15:18:02.114" v="1158" actId="207"/>
          <ac:graphicFrameMkLst>
            <pc:docMk/>
            <pc:sldMk cId="866133736" sldId="4694"/>
            <ac:graphicFrameMk id="9" creationId="{FBB69EB4-D31B-4D47-B268-E11415777C0A}"/>
          </ac:graphicFrameMkLst>
        </pc:graphicFrameChg>
      </pc:sldChg>
      <pc:sldChg chg="modSp add">
        <pc:chgData name="DelashmuttG" userId="63692143-3df2-4169-8601-adb8b0614986" providerId="ADAL" clId="{DABC500F-89AC-4B20-907D-1F4F575C1F1D}" dt="2022-07-19T15:18:23.406" v="1160" actId="207"/>
        <pc:sldMkLst>
          <pc:docMk/>
          <pc:sldMk cId="2677891121" sldId="4695"/>
        </pc:sldMkLst>
        <pc:graphicFrameChg chg="modGraphic">
          <ac:chgData name="DelashmuttG" userId="63692143-3df2-4169-8601-adb8b0614986" providerId="ADAL" clId="{DABC500F-89AC-4B20-907D-1F4F575C1F1D}" dt="2022-07-19T15:18:23.406" v="1160" actId="207"/>
          <ac:graphicFrameMkLst>
            <pc:docMk/>
            <pc:sldMk cId="2677891121" sldId="4695"/>
            <ac:graphicFrameMk id="9" creationId="{FBB69EB4-D31B-4D47-B268-E11415777C0A}"/>
          </ac:graphicFrameMkLst>
        </pc:graphicFrameChg>
      </pc:sldChg>
      <pc:sldChg chg="modSp add">
        <pc:chgData name="DelashmuttG" userId="63692143-3df2-4169-8601-adb8b0614986" providerId="ADAL" clId="{DABC500F-89AC-4B20-907D-1F4F575C1F1D}" dt="2022-07-19T15:18:48.447" v="1162" actId="207"/>
        <pc:sldMkLst>
          <pc:docMk/>
          <pc:sldMk cId="4067503992" sldId="4696"/>
        </pc:sldMkLst>
        <pc:graphicFrameChg chg="modGraphic">
          <ac:chgData name="DelashmuttG" userId="63692143-3df2-4169-8601-adb8b0614986" providerId="ADAL" clId="{DABC500F-89AC-4B20-907D-1F4F575C1F1D}" dt="2022-07-19T15:18:48.447" v="1162" actId="207"/>
          <ac:graphicFrameMkLst>
            <pc:docMk/>
            <pc:sldMk cId="4067503992" sldId="4696"/>
            <ac:graphicFrameMk id="9" creationId="{FBB69EB4-D31B-4D47-B268-E11415777C0A}"/>
          </ac:graphicFrameMkLst>
        </pc:graphicFrameChg>
      </pc:sldChg>
      <pc:sldChg chg="modSp add">
        <pc:chgData name="DelashmuttG" userId="63692143-3df2-4169-8601-adb8b0614986" providerId="ADAL" clId="{DABC500F-89AC-4B20-907D-1F4F575C1F1D}" dt="2022-07-19T15:19:08.080" v="1164" actId="207"/>
        <pc:sldMkLst>
          <pc:docMk/>
          <pc:sldMk cId="1417207504" sldId="4697"/>
        </pc:sldMkLst>
        <pc:graphicFrameChg chg="modGraphic">
          <ac:chgData name="DelashmuttG" userId="63692143-3df2-4169-8601-adb8b0614986" providerId="ADAL" clId="{DABC500F-89AC-4B20-907D-1F4F575C1F1D}" dt="2022-07-19T15:19:08.080" v="1164" actId="207"/>
          <ac:graphicFrameMkLst>
            <pc:docMk/>
            <pc:sldMk cId="1417207504" sldId="4697"/>
            <ac:graphicFrameMk id="9" creationId="{FBB69EB4-D31B-4D47-B268-E11415777C0A}"/>
          </ac:graphicFrameMkLst>
        </pc:graphicFrameChg>
      </pc:sldChg>
      <pc:sldChg chg="modSp add">
        <pc:chgData name="DelashmuttG" userId="63692143-3df2-4169-8601-adb8b0614986" providerId="ADAL" clId="{DABC500F-89AC-4B20-907D-1F4F575C1F1D}" dt="2022-07-19T15:19:16.819" v="1165" actId="207"/>
        <pc:sldMkLst>
          <pc:docMk/>
          <pc:sldMk cId="1116494073" sldId="4698"/>
        </pc:sldMkLst>
        <pc:graphicFrameChg chg="modGraphic">
          <ac:chgData name="DelashmuttG" userId="63692143-3df2-4169-8601-adb8b0614986" providerId="ADAL" clId="{DABC500F-89AC-4B20-907D-1F4F575C1F1D}" dt="2022-07-19T15:19:16.819" v="1165" actId="207"/>
          <ac:graphicFrameMkLst>
            <pc:docMk/>
            <pc:sldMk cId="1116494073" sldId="4698"/>
            <ac:graphicFrameMk id="9" creationId="{FBB69EB4-D31B-4D47-B268-E11415777C0A}"/>
          </ac:graphicFrameMkLst>
        </pc:graphicFrameChg>
      </pc:sldChg>
      <pc:sldChg chg="modSp add">
        <pc:chgData name="DelashmuttG" userId="63692143-3df2-4169-8601-adb8b0614986" providerId="ADAL" clId="{DABC500F-89AC-4B20-907D-1F4F575C1F1D}" dt="2022-07-19T15:19:26.787" v="1166" actId="207"/>
        <pc:sldMkLst>
          <pc:docMk/>
          <pc:sldMk cId="424207733" sldId="4699"/>
        </pc:sldMkLst>
        <pc:graphicFrameChg chg="modGraphic">
          <ac:chgData name="DelashmuttG" userId="63692143-3df2-4169-8601-adb8b0614986" providerId="ADAL" clId="{DABC500F-89AC-4B20-907D-1F4F575C1F1D}" dt="2022-07-19T15:19:26.787" v="1166" actId="207"/>
          <ac:graphicFrameMkLst>
            <pc:docMk/>
            <pc:sldMk cId="424207733" sldId="4699"/>
            <ac:graphicFrameMk id="9" creationId="{FBB69EB4-D31B-4D47-B268-E11415777C0A}"/>
          </ac:graphicFrameMkLst>
        </pc:graphicFrameChg>
      </pc:sldChg>
      <pc:sldChg chg="modSp add">
        <pc:chgData name="DelashmuttG" userId="63692143-3df2-4169-8601-adb8b0614986" providerId="ADAL" clId="{DABC500F-89AC-4B20-907D-1F4F575C1F1D}" dt="2022-07-19T15:19:33.695" v="1167" actId="207"/>
        <pc:sldMkLst>
          <pc:docMk/>
          <pc:sldMk cId="1395901246" sldId="4700"/>
        </pc:sldMkLst>
        <pc:graphicFrameChg chg="modGraphic">
          <ac:chgData name="DelashmuttG" userId="63692143-3df2-4169-8601-adb8b0614986" providerId="ADAL" clId="{DABC500F-89AC-4B20-907D-1F4F575C1F1D}" dt="2022-07-19T15:19:33.695" v="1167" actId="207"/>
          <ac:graphicFrameMkLst>
            <pc:docMk/>
            <pc:sldMk cId="1395901246" sldId="4700"/>
            <ac:graphicFrameMk id="9" creationId="{FBB69EB4-D31B-4D47-B268-E11415777C0A}"/>
          </ac:graphicFrameMkLst>
        </pc:graphicFrameChg>
      </pc:sldChg>
      <pc:sldChg chg="modSp add">
        <pc:chgData name="DelashmuttG" userId="63692143-3df2-4169-8601-adb8b0614986" providerId="ADAL" clId="{DABC500F-89AC-4B20-907D-1F4F575C1F1D}" dt="2022-07-19T15:19:41.006" v="1168" actId="207"/>
        <pc:sldMkLst>
          <pc:docMk/>
          <pc:sldMk cId="1754356448" sldId="4701"/>
        </pc:sldMkLst>
        <pc:graphicFrameChg chg="modGraphic">
          <ac:chgData name="DelashmuttG" userId="63692143-3df2-4169-8601-adb8b0614986" providerId="ADAL" clId="{DABC500F-89AC-4B20-907D-1F4F575C1F1D}" dt="2022-07-19T15:19:41.006" v="1168" actId="207"/>
          <ac:graphicFrameMkLst>
            <pc:docMk/>
            <pc:sldMk cId="1754356448" sldId="4701"/>
            <ac:graphicFrameMk id="9" creationId="{FBB69EB4-D31B-4D47-B268-E11415777C0A}"/>
          </ac:graphicFrameMkLst>
        </pc:graphicFrameChg>
      </pc:sldChg>
      <pc:sldChg chg="add">
        <pc:chgData name="DelashmuttG" userId="63692143-3df2-4169-8601-adb8b0614986" providerId="ADAL" clId="{DABC500F-89AC-4B20-907D-1F4F575C1F1D}" dt="2022-07-19T15:17:39.270" v="1157"/>
        <pc:sldMkLst>
          <pc:docMk/>
          <pc:sldMk cId="3870282075" sldId="4702"/>
        </pc:sldMkLst>
      </pc:sldChg>
      <pc:sldChg chg="delSp modSp add modTransition delAnim">
        <pc:chgData name="DelashmuttG" userId="63692143-3df2-4169-8601-adb8b0614986" providerId="ADAL" clId="{DABC500F-89AC-4B20-907D-1F4F575C1F1D}" dt="2022-07-19T15:25:10.678" v="1245"/>
        <pc:sldMkLst>
          <pc:docMk/>
          <pc:sldMk cId="3444718158" sldId="4703"/>
        </pc:sldMkLst>
        <pc:spChg chg="mod">
          <ac:chgData name="DelashmuttG" userId="63692143-3df2-4169-8601-adb8b0614986" providerId="ADAL" clId="{DABC500F-89AC-4B20-907D-1F4F575C1F1D}" dt="2022-07-19T15:22:23.410" v="1175"/>
          <ac:spMkLst>
            <pc:docMk/>
            <pc:sldMk cId="3444718158" sldId="4703"/>
            <ac:spMk id="2" creationId="{00000000-0000-0000-0000-000000000000}"/>
          </ac:spMkLst>
        </pc:spChg>
        <pc:spChg chg="mod">
          <ac:chgData name="DelashmuttG" userId="63692143-3df2-4169-8601-adb8b0614986" providerId="ADAL" clId="{DABC500F-89AC-4B20-907D-1F4F575C1F1D}" dt="2022-07-19T15:24:59.754" v="1241" actId="20577"/>
          <ac:spMkLst>
            <pc:docMk/>
            <pc:sldMk cId="3444718158" sldId="4703"/>
            <ac:spMk id="5" creationId="{2E2D45C5-F603-4587-8681-A88280956108}"/>
          </ac:spMkLst>
        </pc:spChg>
        <pc:spChg chg="del">
          <ac:chgData name="DelashmuttG" userId="63692143-3df2-4169-8601-adb8b0614986" providerId="ADAL" clId="{DABC500F-89AC-4B20-907D-1F4F575C1F1D}" dt="2022-07-19T15:22:32.262" v="1176" actId="478"/>
          <ac:spMkLst>
            <pc:docMk/>
            <pc:sldMk cId="3444718158" sldId="4703"/>
            <ac:spMk id="7" creationId="{8097E5AF-D976-4C75-8C3B-DEAE17490739}"/>
          </ac:spMkLst>
        </pc:spChg>
        <pc:spChg chg="mod">
          <ac:chgData name="DelashmuttG" userId="63692143-3df2-4169-8601-adb8b0614986" providerId="ADAL" clId="{DABC500F-89AC-4B20-907D-1F4F575C1F1D}" dt="2022-07-19T15:22:39.827" v="1179" actId="6549"/>
          <ac:spMkLst>
            <pc:docMk/>
            <pc:sldMk cId="3444718158" sldId="4703"/>
            <ac:spMk id="24580" creationId="{00000000-0000-0000-0000-000000000000}"/>
          </ac:spMkLst>
        </pc:spChg>
      </pc:sldChg>
      <pc:sldChg chg="modSp add modTransition">
        <pc:chgData name="DelashmuttG" userId="63692143-3df2-4169-8601-adb8b0614986" providerId="ADAL" clId="{DABC500F-89AC-4B20-907D-1F4F575C1F1D}" dt="2022-07-19T15:26:10.956" v="1250" actId="115"/>
        <pc:sldMkLst>
          <pc:docMk/>
          <pc:sldMk cId="1729349753" sldId="4704"/>
        </pc:sldMkLst>
        <pc:spChg chg="mod">
          <ac:chgData name="DelashmuttG" userId="63692143-3df2-4169-8601-adb8b0614986" providerId="ADAL" clId="{DABC500F-89AC-4B20-907D-1F4F575C1F1D}" dt="2022-07-19T15:26:10.956" v="1250" actId="115"/>
          <ac:spMkLst>
            <pc:docMk/>
            <pc:sldMk cId="1729349753" sldId="4704"/>
            <ac:spMk id="5" creationId="{2E2D45C5-F603-4587-8681-A88280956108}"/>
          </ac:spMkLst>
        </pc:spChg>
      </pc:sldChg>
      <pc:sldChg chg="delSp modSp add">
        <pc:chgData name="DelashmuttG" userId="63692143-3df2-4169-8601-adb8b0614986" providerId="ADAL" clId="{DABC500F-89AC-4B20-907D-1F4F575C1F1D}" dt="2022-07-19T15:32:34.405" v="1310" actId="20577"/>
        <pc:sldMkLst>
          <pc:docMk/>
          <pc:sldMk cId="1159302138" sldId="4705"/>
        </pc:sldMkLst>
        <pc:spChg chg="del mod">
          <ac:chgData name="DelashmuttG" userId="63692143-3df2-4169-8601-adb8b0614986" providerId="ADAL" clId="{DABC500F-89AC-4B20-907D-1F4F575C1F1D}" dt="2022-07-19T15:31:57.639" v="1253" actId="478"/>
          <ac:spMkLst>
            <pc:docMk/>
            <pc:sldMk cId="1159302138" sldId="4705"/>
            <ac:spMk id="5" creationId="{2E2D45C5-F603-4587-8681-A88280956108}"/>
          </ac:spMkLst>
        </pc:spChg>
        <pc:spChg chg="mod">
          <ac:chgData name="DelashmuttG" userId="63692143-3df2-4169-8601-adb8b0614986" providerId="ADAL" clId="{DABC500F-89AC-4B20-907D-1F4F575C1F1D}" dt="2022-07-19T15:32:34.405" v="1310" actId="20577"/>
          <ac:spMkLst>
            <pc:docMk/>
            <pc:sldMk cId="1159302138" sldId="4705"/>
            <ac:spMk id="24580" creationId="{00000000-0000-0000-0000-000000000000}"/>
          </ac:spMkLst>
        </pc:spChg>
      </pc:sldChg>
    </pc:docChg>
  </pc:docChgLst>
  <pc:docChgLst>
    <pc:chgData name="Gary Delashmutt" userId="63692143-3df2-4169-8601-adb8b0614986" providerId="ADAL" clId="{DABC500F-89AC-4B20-907D-1F4F575C1F1D}"/>
    <pc:docChg chg="undo custSel addSld delSld modSld sldOrd">
      <pc:chgData name="Gary Delashmutt" userId="63692143-3df2-4169-8601-adb8b0614986" providerId="ADAL" clId="{DABC500F-89AC-4B20-907D-1F4F575C1F1D}" dt="2022-07-21T12:19:19.528" v="1960"/>
      <pc:docMkLst>
        <pc:docMk/>
      </pc:docMkLst>
      <pc:sldChg chg="ord">
        <pc:chgData name="Gary Delashmutt" userId="63692143-3df2-4169-8601-adb8b0614986" providerId="ADAL" clId="{DABC500F-89AC-4B20-907D-1F4F575C1F1D}" dt="2022-07-19T15:48:06.502" v="592"/>
        <pc:sldMkLst>
          <pc:docMk/>
          <pc:sldMk cId="3405839006" sldId="260"/>
        </pc:sldMkLst>
      </pc:sldChg>
      <pc:sldChg chg="add">
        <pc:chgData name="Gary Delashmutt" userId="63692143-3df2-4169-8601-adb8b0614986" providerId="ADAL" clId="{DABC500F-89AC-4B20-907D-1F4F575C1F1D}" dt="2022-07-21T12:19:19.528" v="1960"/>
        <pc:sldMkLst>
          <pc:docMk/>
          <pc:sldMk cId="941526408" sldId="261"/>
        </pc:sldMkLst>
      </pc:sldChg>
      <pc:sldChg chg="modSp ord">
        <pc:chgData name="Gary Delashmutt" userId="63692143-3df2-4169-8601-adb8b0614986" providerId="ADAL" clId="{DABC500F-89AC-4B20-907D-1F4F575C1F1D}" dt="2022-07-21T11:46:42.455" v="1739"/>
        <pc:sldMkLst>
          <pc:docMk/>
          <pc:sldMk cId="551272877" sldId="4690"/>
        </pc:sldMkLst>
        <pc:spChg chg="mod">
          <ac:chgData name="Gary Delashmutt" userId="63692143-3df2-4169-8601-adb8b0614986" providerId="ADAL" clId="{DABC500F-89AC-4B20-907D-1F4F575C1F1D}" dt="2022-07-21T11:45:39.084" v="1738" actId="115"/>
          <ac:spMkLst>
            <pc:docMk/>
            <pc:sldMk cId="551272877" sldId="4690"/>
            <ac:spMk id="7" creationId="{8097E5AF-D976-4C75-8C3B-DEAE17490739}"/>
          </ac:spMkLst>
        </pc:spChg>
      </pc:sldChg>
      <pc:sldChg chg="modSp">
        <pc:chgData name="Gary Delashmutt" userId="63692143-3df2-4169-8601-adb8b0614986" providerId="ADAL" clId="{DABC500F-89AC-4B20-907D-1F4F575C1F1D}" dt="2022-07-21T11:47:22.329" v="1743" actId="207"/>
        <pc:sldMkLst>
          <pc:docMk/>
          <pc:sldMk cId="2382135730" sldId="4692"/>
        </pc:sldMkLst>
        <pc:spChg chg="mod">
          <ac:chgData name="Gary Delashmutt" userId="63692143-3df2-4169-8601-adb8b0614986" providerId="ADAL" clId="{DABC500F-89AC-4B20-907D-1F4F575C1F1D}" dt="2022-07-21T11:47:22.329" v="1743" actId="207"/>
          <ac:spMkLst>
            <pc:docMk/>
            <pc:sldMk cId="2382135730" sldId="4692"/>
            <ac:spMk id="7" creationId="{8097E5AF-D976-4C75-8C3B-DEAE17490739}"/>
          </ac:spMkLst>
        </pc:spChg>
      </pc:sldChg>
      <pc:sldChg chg="del">
        <pc:chgData name="Gary Delashmutt" userId="63692143-3df2-4169-8601-adb8b0614986" providerId="ADAL" clId="{DABC500F-89AC-4B20-907D-1F4F575C1F1D}" dt="2022-07-21T12:06:45.211" v="1911" actId="2696"/>
        <pc:sldMkLst>
          <pc:docMk/>
          <pc:sldMk cId="339738419" sldId="4693"/>
        </pc:sldMkLst>
      </pc:sldChg>
      <pc:sldChg chg="addSp delSp modSp modTransition delAnim modAnim">
        <pc:chgData name="Gary Delashmutt" userId="63692143-3df2-4169-8601-adb8b0614986" providerId="ADAL" clId="{DABC500F-89AC-4B20-907D-1F4F575C1F1D}" dt="2022-07-19T15:43:10.191" v="373"/>
        <pc:sldMkLst>
          <pc:docMk/>
          <pc:sldMk cId="1159302138" sldId="4705"/>
        </pc:sldMkLst>
        <pc:spChg chg="add mod">
          <ac:chgData name="Gary Delashmutt" userId="63692143-3df2-4169-8601-adb8b0614986" providerId="ADAL" clId="{DABC500F-89AC-4B20-907D-1F4F575C1F1D}" dt="2022-07-19T15:41:40.278" v="367" actId="115"/>
          <ac:spMkLst>
            <pc:docMk/>
            <pc:sldMk cId="1159302138" sldId="4705"/>
            <ac:spMk id="9" creationId="{7AF5891A-DD51-495F-AA31-B53A8F79EF4B}"/>
          </ac:spMkLst>
        </pc:spChg>
        <pc:spChg chg="mod">
          <ac:chgData name="Gary Delashmutt" userId="63692143-3df2-4169-8601-adb8b0614986" providerId="ADAL" clId="{DABC500F-89AC-4B20-907D-1F4F575C1F1D}" dt="2022-07-19T15:40:01.270" v="325" actId="20577"/>
          <ac:spMkLst>
            <pc:docMk/>
            <pc:sldMk cId="1159302138" sldId="4705"/>
            <ac:spMk id="24580" creationId="{00000000-0000-0000-0000-000000000000}"/>
          </ac:spMkLst>
        </pc:spChg>
        <pc:picChg chg="add del mod">
          <ac:chgData name="Gary Delashmutt" userId="63692143-3df2-4169-8601-adb8b0614986" providerId="ADAL" clId="{DABC500F-89AC-4B20-907D-1F4F575C1F1D}" dt="2022-07-19T15:37:59.563" v="166" actId="478"/>
          <ac:picMkLst>
            <pc:docMk/>
            <pc:sldMk cId="1159302138" sldId="4705"/>
            <ac:picMk id="4" creationId="{E31A7C4A-3F6A-405E-9AC6-6B353B8FE2EE}"/>
          </ac:picMkLst>
        </pc:picChg>
        <pc:picChg chg="add del mod">
          <ac:chgData name="Gary Delashmutt" userId="63692143-3df2-4169-8601-adb8b0614986" providerId="ADAL" clId="{DABC500F-89AC-4B20-907D-1F4F575C1F1D}" dt="2022-07-19T15:37:59.563" v="166" actId="478"/>
          <ac:picMkLst>
            <pc:docMk/>
            <pc:sldMk cId="1159302138" sldId="4705"/>
            <ac:picMk id="7" creationId="{3B8A5285-4CB2-47E6-A488-223911FDADDF}"/>
          </ac:picMkLst>
        </pc:picChg>
      </pc:sldChg>
      <pc:sldChg chg="modSp add">
        <pc:chgData name="Gary Delashmutt" userId="63692143-3df2-4169-8601-adb8b0614986" providerId="ADAL" clId="{DABC500F-89AC-4B20-907D-1F4F575C1F1D}" dt="2022-07-19T15:47:50.447" v="590" actId="6549"/>
        <pc:sldMkLst>
          <pc:docMk/>
          <pc:sldMk cId="1999842036" sldId="4707"/>
        </pc:sldMkLst>
        <pc:spChg chg="mod">
          <ac:chgData name="Gary Delashmutt" userId="63692143-3df2-4169-8601-adb8b0614986" providerId="ADAL" clId="{DABC500F-89AC-4B20-907D-1F4F575C1F1D}" dt="2022-07-19T15:47:50.447" v="590" actId="6549"/>
          <ac:spMkLst>
            <pc:docMk/>
            <pc:sldMk cId="1999842036" sldId="4707"/>
            <ac:spMk id="24580" creationId="{00000000-0000-0000-0000-000000000000}"/>
          </ac:spMkLst>
        </pc:spChg>
      </pc:sldChg>
      <pc:sldChg chg="add">
        <pc:chgData name="Gary Delashmutt" userId="63692143-3df2-4169-8601-adb8b0614986" providerId="ADAL" clId="{DABC500F-89AC-4B20-907D-1F4F575C1F1D}" dt="2022-07-19T15:47:46.508" v="589"/>
        <pc:sldMkLst>
          <pc:docMk/>
          <pc:sldMk cId="2574020986" sldId="4708"/>
        </pc:sldMkLst>
      </pc:sldChg>
      <pc:sldChg chg="modSp add">
        <pc:chgData name="Gary Delashmutt" userId="63692143-3df2-4169-8601-adb8b0614986" providerId="ADAL" clId="{DABC500F-89AC-4B20-907D-1F4F575C1F1D}" dt="2022-07-19T15:49:29.054" v="625" actId="115"/>
        <pc:sldMkLst>
          <pc:docMk/>
          <pc:sldMk cId="1115349228" sldId="4709"/>
        </pc:sldMkLst>
        <pc:spChg chg="mod">
          <ac:chgData name="Gary Delashmutt" userId="63692143-3df2-4169-8601-adb8b0614986" providerId="ADAL" clId="{DABC500F-89AC-4B20-907D-1F4F575C1F1D}" dt="2022-07-19T15:49:29.054" v="625" actId="115"/>
          <ac:spMkLst>
            <pc:docMk/>
            <pc:sldMk cId="1115349228" sldId="4709"/>
            <ac:spMk id="9" creationId="{7AF5891A-DD51-495F-AA31-B53A8F79EF4B}"/>
          </ac:spMkLst>
        </pc:spChg>
        <pc:spChg chg="mod">
          <ac:chgData name="Gary Delashmutt" userId="63692143-3df2-4169-8601-adb8b0614986" providerId="ADAL" clId="{DABC500F-89AC-4B20-907D-1F4F575C1F1D}" dt="2022-07-19T15:48:42.613" v="618" actId="20577"/>
          <ac:spMkLst>
            <pc:docMk/>
            <pc:sldMk cId="1115349228" sldId="4709"/>
            <ac:spMk id="24580" creationId="{00000000-0000-0000-0000-000000000000}"/>
          </ac:spMkLst>
        </pc:spChg>
      </pc:sldChg>
      <pc:sldChg chg="modSp add modTransition modAnim">
        <pc:chgData name="Gary Delashmutt" userId="63692143-3df2-4169-8601-adb8b0614986" providerId="ADAL" clId="{DABC500F-89AC-4B20-907D-1F4F575C1F1D}" dt="2022-07-19T15:53:16.080" v="856" actId="20577"/>
        <pc:sldMkLst>
          <pc:docMk/>
          <pc:sldMk cId="2495042004" sldId="4710"/>
        </pc:sldMkLst>
        <pc:spChg chg="mod">
          <ac:chgData name="Gary Delashmutt" userId="63692143-3df2-4169-8601-adb8b0614986" providerId="ADAL" clId="{DABC500F-89AC-4B20-907D-1F4F575C1F1D}" dt="2022-07-19T15:53:16.080" v="856" actId="20577"/>
          <ac:spMkLst>
            <pc:docMk/>
            <pc:sldMk cId="2495042004" sldId="4710"/>
            <ac:spMk id="24580" creationId="{00000000-0000-0000-0000-000000000000}"/>
          </ac:spMkLst>
        </pc:spChg>
      </pc:sldChg>
      <pc:sldChg chg="add">
        <pc:chgData name="Gary Delashmutt" userId="63692143-3df2-4169-8601-adb8b0614986" providerId="ADAL" clId="{DABC500F-89AC-4B20-907D-1F4F575C1F1D}" dt="2022-07-19T15:53:12.547" v="855"/>
        <pc:sldMkLst>
          <pc:docMk/>
          <pc:sldMk cId="3799217" sldId="4711"/>
        </pc:sldMkLst>
      </pc:sldChg>
      <pc:sldChg chg="addSp modSp add del modAnim">
        <pc:chgData name="Gary Delashmutt" userId="63692143-3df2-4169-8601-adb8b0614986" providerId="ADAL" clId="{DABC500F-89AC-4B20-907D-1F4F575C1F1D}" dt="2022-07-21T12:11:20.685" v="1941"/>
        <pc:sldMkLst>
          <pc:docMk/>
          <pc:sldMk cId="1992320725" sldId="4712"/>
        </pc:sldMkLst>
        <pc:spChg chg="mod">
          <ac:chgData name="Gary Delashmutt" userId="63692143-3df2-4169-8601-adb8b0614986" providerId="ADAL" clId="{DABC500F-89AC-4B20-907D-1F4F575C1F1D}" dt="2022-07-19T16:00:49.031" v="1196" actId="6549"/>
          <ac:spMkLst>
            <pc:docMk/>
            <pc:sldMk cId="1992320725" sldId="4712"/>
            <ac:spMk id="9" creationId="{7AF5891A-DD51-495F-AA31-B53A8F79EF4B}"/>
          </ac:spMkLst>
        </pc:spChg>
        <pc:spChg chg="mod">
          <ac:chgData name="Gary Delashmutt" userId="63692143-3df2-4169-8601-adb8b0614986" providerId="ADAL" clId="{DABC500F-89AC-4B20-907D-1F4F575C1F1D}" dt="2022-07-21T11:59:40.907" v="1889" actId="20577"/>
          <ac:spMkLst>
            <pc:docMk/>
            <pc:sldMk cId="1992320725" sldId="4712"/>
            <ac:spMk id="24580" creationId="{00000000-0000-0000-0000-000000000000}"/>
          </ac:spMkLst>
        </pc:spChg>
        <pc:picChg chg="add">
          <ac:chgData name="Gary Delashmutt" userId="63692143-3df2-4169-8601-adb8b0614986" providerId="ADAL" clId="{DABC500F-89AC-4B20-907D-1F4F575C1F1D}" dt="2022-07-21T12:11:20.685" v="1941"/>
          <ac:picMkLst>
            <pc:docMk/>
            <pc:sldMk cId="1992320725" sldId="4712"/>
            <ac:picMk id="7" creationId="{4C7F89B7-F12F-4E14-B715-DA8DF00BB2D8}"/>
          </ac:picMkLst>
        </pc:picChg>
      </pc:sldChg>
      <pc:sldChg chg="modSp add modTransition modAnim">
        <pc:chgData name="Gary Delashmutt" userId="63692143-3df2-4169-8601-adb8b0614986" providerId="ADAL" clId="{DABC500F-89AC-4B20-907D-1F4F575C1F1D}" dt="2022-07-21T12:09:30.988" v="1933"/>
        <pc:sldMkLst>
          <pc:docMk/>
          <pc:sldMk cId="1263514690" sldId="4713"/>
        </pc:sldMkLst>
        <pc:spChg chg="mod">
          <ac:chgData name="Gary Delashmutt" userId="63692143-3df2-4169-8601-adb8b0614986" providerId="ADAL" clId="{DABC500F-89AC-4B20-907D-1F4F575C1F1D}" dt="2022-07-21T12:09:07.491" v="1931" actId="20577"/>
          <ac:spMkLst>
            <pc:docMk/>
            <pc:sldMk cId="1263514690" sldId="4713"/>
            <ac:spMk id="24580" creationId="{00000000-0000-0000-0000-000000000000}"/>
          </ac:spMkLst>
        </pc:spChg>
      </pc:sldChg>
      <pc:sldChg chg="addSp modSp add del modTransition modAnim">
        <pc:chgData name="Gary Delashmutt" userId="63692143-3df2-4169-8601-adb8b0614986" providerId="ADAL" clId="{DABC500F-89AC-4B20-907D-1F4F575C1F1D}" dt="2022-07-21T12:11:46.921" v="1942" actId="2696"/>
        <pc:sldMkLst>
          <pc:docMk/>
          <pc:sldMk cId="3991475136" sldId="4715"/>
        </pc:sldMkLst>
        <pc:spChg chg="mod">
          <ac:chgData name="Gary Delashmutt" userId="63692143-3df2-4169-8601-adb8b0614986" providerId="ADAL" clId="{DABC500F-89AC-4B20-907D-1F4F575C1F1D}" dt="2022-07-21T12:10:33.443" v="1937" actId="20577"/>
          <ac:spMkLst>
            <pc:docMk/>
            <pc:sldMk cId="3991475136" sldId="4715"/>
            <ac:spMk id="24580" creationId="{00000000-0000-0000-0000-000000000000}"/>
          </ac:spMkLst>
        </pc:spChg>
        <pc:picChg chg="add mod">
          <ac:chgData name="Gary Delashmutt" userId="63692143-3df2-4169-8601-adb8b0614986" providerId="ADAL" clId="{DABC500F-89AC-4B20-907D-1F4F575C1F1D}" dt="2022-07-19T16:11:16.876" v="1440" actId="1037"/>
          <ac:picMkLst>
            <pc:docMk/>
            <pc:sldMk cId="3991475136" sldId="4715"/>
            <ac:picMk id="4" creationId="{58E8841C-E2F1-4EB4-83DF-F1D617A82359}"/>
          </ac:picMkLst>
        </pc:picChg>
      </pc:sldChg>
      <pc:sldChg chg="addSp modSp add modTransition modAnim">
        <pc:chgData name="Gary Delashmutt" userId="63692143-3df2-4169-8601-adb8b0614986" providerId="ADAL" clId="{DABC500F-89AC-4B20-907D-1F4F575C1F1D}" dt="2022-07-21T12:14:20.421" v="1951"/>
        <pc:sldMkLst>
          <pc:docMk/>
          <pc:sldMk cId="2458985758" sldId="4716"/>
        </pc:sldMkLst>
        <pc:spChg chg="mod">
          <ac:chgData name="Gary Delashmutt" userId="63692143-3df2-4169-8601-adb8b0614986" providerId="ADAL" clId="{DABC500F-89AC-4B20-907D-1F4F575C1F1D}" dt="2022-07-19T16:14:18.481" v="1516" actId="115"/>
          <ac:spMkLst>
            <pc:docMk/>
            <pc:sldMk cId="2458985758" sldId="4716"/>
            <ac:spMk id="9" creationId="{7AF5891A-DD51-495F-AA31-B53A8F79EF4B}"/>
          </ac:spMkLst>
        </pc:spChg>
        <pc:spChg chg="mod">
          <ac:chgData name="Gary Delashmutt" userId="63692143-3df2-4169-8601-adb8b0614986" providerId="ADAL" clId="{DABC500F-89AC-4B20-907D-1F4F575C1F1D}" dt="2022-07-21T12:13:47.754" v="1945" actId="20577"/>
          <ac:spMkLst>
            <pc:docMk/>
            <pc:sldMk cId="2458985758" sldId="4716"/>
            <ac:spMk id="24580" creationId="{00000000-0000-0000-0000-000000000000}"/>
          </ac:spMkLst>
        </pc:spChg>
        <pc:picChg chg="add mod">
          <ac:chgData name="Gary Delashmutt" userId="63692143-3df2-4169-8601-adb8b0614986" providerId="ADAL" clId="{DABC500F-89AC-4B20-907D-1F4F575C1F1D}" dt="2022-07-19T16:14:28.109" v="1551" actId="1036"/>
          <ac:picMkLst>
            <pc:docMk/>
            <pc:sldMk cId="2458985758" sldId="4716"/>
            <ac:picMk id="4" creationId="{ED3DD2B4-1114-450A-9010-3796EFF2CDB1}"/>
          </ac:picMkLst>
        </pc:picChg>
      </pc:sldChg>
      <pc:sldChg chg="delSp modSp add modTransition delAnim modAnim">
        <pc:chgData name="Gary Delashmutt" userId="63692143-3df2-4169-8601-adb8b0614986" providerId="ADAL" clId="{DABC500F-89AC-4B20-907D-1F4F575C1F1D}" dt="2022-07-21T12:18:09.414" v="1959"/>
        <pc:sldMkLst>
          <pc:docMk/>
          <pc:sldMk cId="1099047158" sldId="4717"/>
        </pc:sldMkLst>
        <pc:spChg chg="mod">
          <ac:chgData name="Gary Delashmutt" userId="63692143-3df2-4169-8601-adb8b0614986" providerId="ADAL" clId="{DABC500F-89AC-4B20-907D-1F4F575C1F1D}" dt="2022-07-19T16:16:02.300" v="1619" actId="115"/>
          <ac:spMkLst>
            <pc:docMk/>
            <pc:sldMk cId="1099047158" sldId="4717"/>
            <ac:spMk id="9" creationId="{7AF5891A-DD51-495F-AA31-B53A8F79EF4B}"/>
          </ac:spMkLst>
        </pc:spChg>
        <pc:spChg chg="mod">
          <ac:chgData name="Gary Delashmutt" userId="63692143-3df2-4169-8601-adb8b0614986" providerId="ADAL" clId="{DABC500F-89AC-4B20-907D-1F4F575C1F1D}" dt="2022-07-21T12:00:02.863" v="1892"/>
          <ac:spMkLst>
            <pc:docMk/>
            <pc:sldMk cId="1099047158" sldId="4717"/>
            <ac:spMk id="24580" creationId="{00000000-0000-0000-0000-000000000000}"/>
          </ac:spMkLst>
        </pc:spChg>
        <pc:picChg chg="del">
          <ac:chgData name="Gary Delashmutt" userId="63692143-3df2-4169-8601-adb8b0614986" providerId="ADAL" clId="{DABC500F-89AC-4B20-907D-1F4F575C1F1D}" dt="2022-07-19T16:15:00.826" v="1553" actId="478"/>
          <ac:picMkLst>
            <pc:docMk/>
            <pc:sldMk cId="1099047158" sldId="4717"/>
            <ac:picMk id="4" creationId="{ED3DD2B4-1114-450A-9010-3796EFF2CDB1}"/>
          </ac:picMkLst>
        </pc:picChg>
      </pc:sldChg>
      <pc:sldChg chg="addSp delSp modSp add modTransition modAnim">
        <pc:chgData name="Gary Delashmutt" userId="63692143-3df2-4169-8601-adb8b0614986" providerId="ADAL" clId="{DABC500F-89AC-4B20-907D-1F4F575C1F1D}" dt="2022-07-21T12:03:56.197" v="1898" actId="115"/>
        <pc:sldMkLst>
          <pc:docMk/>
          <pc:sldMk cId="2639105604" sldId="4718"/>
        </pc:sldMkLst>
        <pc:spChg chg="add del mod">
          <ac:chgData name="Gary Delashmutt" userId="63692143-3df2-4169-8601-adb8b0614986" providerId="ADAL" clId="{DABC500F-89AC-4B20-907D-1F4F575C1F1D}" dt="2022-07-19T16:19:03.287" v="1642" actId="478"/>
          <ac:spMkLst>
            <pc:docMk/>
            <pc:sldMk cId="2639105604" sldId="4718"/>
            <ac:spMk id="3" creationId="{71F4A654-8F33-4485-9242-BE10461CE33E}"/>
          </ac:spMkLst>
        </pc:spChg>
        <pc:spChg chg="add del mod">
          <ac:chgData name="Gary Delashmutt" userId="63692143-3df2-4169-8601-adb8b0614986" providerId="ADAL" clId="{DABC500F-89AC-4B20-907D-1F4F575C1F1D}" dt="2022-07-19T16:19:39.131" v="1644" actId="478"/>
          <ac:spMkLst>
            <pc:docMk/>
            <pc:sldMk cId="2639105604" sldId="4718"/>
            <ac:spMk id="4" creationId="{8FF24596-BF30-45DF-9266-07EB6A2CCDB1}"/>
          </ac:spMkLst>
        </pc:spChg>
        <pc:spChg chg="add del mod">
          <ac:chgData name="Gary Delashmutt" userId="63692143-3df2-4169-8601-adb8b0614986" providerId="ADAL" clId="{DABC500F-89AC-4B20-907D-1F4F575C1F1D}" dt="2022-07-19T16:20:14.882" v="1650" actId="478"/>
          <ac:spMkLst>
            <pc:docMk/>
            <pc:sldMk cId="2639105604" sldId="4718"/>
            <ac:spMk id="5" creationId="{B00AA624-AB0A-4633-A474-20E98CF7DD55}"/>
          </ac:spMkLst>
        </pc:spChg>
        <pc:spChg chg="add mod">
          <ac:chgData name="Gary Delashmutt" userId="63692143-3df2-4169-8601-adb8b0614986" providerId="ADAL" clId="{DABC500F-89AC-4B20-907D-1F4F575C1F1D}" dt="2022-07-19T16:20:45.398" v="1653" actId="207"/>
          <ac:spMkLst>
            <pc:docMk/>
            <pc:sldMk cId="2639105604" sldId="4718"/>
            <ac:spMk id="7" creationId="{8B210680-3152-416C-B3A0-AD4D67BF9853}"/>
          </ac:spMkLst>
        </pc:spChg>
        <pc:spChg chg="mod">
          <ac:chgData name="Gary Delashmutt" userId="63692143-3df2-4169-8601-adb8b0614986" providerId="ADAL" clId="{DABC500F-89AC-4B20-907D-1F4F575C1F1D}" dt="2022-07-21T12:03:56.197" v="1898" actId="115"/>
          <ac:spMkLst>
            <pc:docMk/>
            <pc:sldMk cId="2639105604" sldId="4718"/>
            <ac:spMk id="9" creationId="{7AF5891A-DD51-495F-AA31-B53A8F79EF4B}"/>
          </ac:spMkLst>
        </pc:spChg>
        <pc:spChg chg="mod">
          <ac:chgData name="Gary Delashmutt" userId="63692143-3df2-4169-8601-adb8b0614986" providerId="ADAL" clId="{DABC500F-89AC-4B20-907D-1F4F575C1F1D}" dt="2022-07-21T12:00:08.175" v="1893"/>
          <ac:spMkLst>
            <pc:docMk/>
            <pc:sldMk cId="2639105604" sldId="4718"/>
            <ac:spMk id="24580" creationId="{00000000-0000-0000-0000-000000000000}"/>
          </ac:spMkLst>
        </pc:spChg>
      </pc:sldChg>
      <pc:sldChg chg="modSp add modAnim">
        <pc:chgData name="Gary Delashmutt" userId="63692143-3df2-4169-8601-adb8b0614986" providerId="ADAL" clId="{DABC500F-89AC-4B20-907D-1F4F575C1F1D}" dt="2022-07-21T12:00:13.974" v="1894"/>
        <pc:sldMkLst>
          <pc:docMk/>
          <pc:sldMk cId="2161858959" sldId="4719"/>
        </pc:sldMkLst>
        <pc:spChg chg="mod">
          <ac:chgData name="Gary Delashmutt" userId="63692143-3df2-4169-8601-adb8b0614986" providerId="ADAL" clId="{DABC500F-89AC-4B20-907D-1F4F575C1F1D}" dt="2022-07-21T12:00:13.974" v="1894"/>
          <ac:spMkLst>
            <pc:docMk/>
            <pc:sldMk cId="2161858959" sldId="4719"/>
            <ac:spMk id="24580" creationId="{00000000-0000-0000-0000-000000000000}"/>
          </ac:spMkLst>
        </pc:spChg>
      </pc:sldChg>
      <pc:sldChg chg="addSp delSp modSp add modAnim">
        <pc:chgData name="Gary Delashmutt" userId="63692143-3df2-4169-8601-adb8b0614986" providerId="ADAL" clId="{DABC500F-89AC-4B20-907D-1F4F575C1F1D}" dt="2022-07-21T11:54:47.728" v="1844"/>
        <pc:sldMkLst>
          <pc:docMk/>
          <pc:sldMk cId="1646120296" sldId="4720"/>
        </pc:sldMkLst>
        <pc:spChg chg="del">
          <ac:chgData name="Gary Delashmutt" userId="63692143-3df2-4169-8601-adb8b0614986" providerId="ADAL" clId="{DABC500F-89AC-4B20-907D-1F4F575C1F1D}" dt="2022-07-21T11:51:07.150" v="1745" actId="478"/>
          <ac:spMkLst>
            <pc:docMk/>
            <pc:sldMk cId="1646120296" sldId="4720"/>
            <ac:spMk id="5" creationId="{2E2D45C5-F603-4587-8681-A88280956108}"/>
          </ac:spMkLst>
        </pc:spChg>
        <pc:spChg chg="mod">
          <ac:chgData name="Gary Delashmutt" userId="63692143-3df2-4169-8601-adb8b0614986" providerId="ADAL" clId="{DABC500F-89AC-4B20-907D-1F4F575C1F1D}" dt="2022-07-21T11:52:04.453" v="1805" actId="20577"/>
          <ac:spMkLst>
            <pc:docMk/>
            <pc:sldMk cId="1646120296" sldId="4720"/>
            <ac:spMk id="24580" creationId="{00000000-0000-0000-0000-000000000000}"/>
          </ac:spMkLst>
        </pc:spChg>
        <pc:picChg chg="add mod">
          <ac:chgData name="Gary Delashmutt" userId="63692143-3df2-4169-8601-adb8b0614986" providerId="ADAL" clId="{DABC500F-89AC-4B20-907D-1F4F575C1F1D}" dt="2022-07-21T11:52:41.002" v="1838" actId="1037"/>
          <ac:picMkLst>
            <pc:docMk/>
            <pc:sldMk cId="1646120296" sldId="4720"/>
            <ac:picMk id="4" creationId="{BBB53E96-D412-40C5-A0C7-7A10DAA47A11}"/>
          </ac:picMkLst>
        </pc:picChg>
        <pc:picChg chg="add mod">
          <ac:chgData name="Gary Delashmutt" userId="63692143-3df2-4169-8601-adb8b0614986" providerId="ADAL" clId="{DABC500F-89AC-4B20-907D-1F4F575C1F1D}" dt="2022-07-21T11:52:59.411" v="1840" actId="14100"/>
          <ac:picMkLst>
            <pc:docMk/>
            <pc:sldMk cId="1646120296" sldId="4720"/>
            <ac:picMk id="8" creationId="{A3480E92-0008-4B6C-B38F-514059EBF763}"/>
          </ac:picMkLst>
        </pc:picChg>
      </pc:sldChg>
      <pc:sldChg chg="addSp delSp modSp add modTransition">
        <pc:chgData name="Gary Delashmutt" userId="63692143-3df2-4169-8601-adb8b0614986" providerId="ADAL" clId="{DABC500F-89AC-4B20-907D-1F4F575C1F1D}" dt="2022-07-21T12:06:38.120" v="1910"/>
        <pc:sldMkLst>
          <pc:docMk/>
          <pc:sldMk cId="2807237472" sldId="4721"/>
        </pc:sldMkLst>
        <pc:spChg chg="add del">
          <ac:chgData name="Gary Delashmutt" userId="63692143-3df2-4169-8601-adb8b0614986" providerId="ADAL" clId="{DABC500F-89AC-4B20-907D-1F4F575C1F1D}" dt="2022-07-21T12:06:08.868" v="1901"/>
          <ac:spMkLst>
            <pc:docMk/>
            <pc:sldMk cId="2807237472" sldId="4721"/>
            <ac:spMk id="3" creationId="{18C48F9F-4426-4BF6-81AC-C1ED91EC8E64}"/>
          </ac:spMkLst>
        </pc:spChg>
        <pc:spChg chg="mod">
          <ac:chgData name="Gary Delashmutt" userId="63692143-3df2-4169-8601-adb8b0614986" providerId="ADAL" clId="{DABC500F-89AC-4B20-907D-1F4F575C1F1D}" dt="2022-07-21T12:06:25.186" v="1909" actId="122"/>
          <ac:spMkLst>
            <pc:docMk/>
            <pc:sldMk cId="2807237472" sldId="4721"/>
            <ac:spMk id="24580" creationId="{00000000-0000-0000-0000-000000000000}"/>
          </ac:spMkLst>
        </pc:spChg>
      </pc:sldChg>
      <pc:sldChg chg="delSp add delAnim">
        <pc:chgData name="Gary Delashmutt" userId="63692143-3df2-4169-8601-adb8b0614986" providerId="ADAL" clId="{DABC500F-89AC-4B20-907D-1F4F575C1F1D}" dt="2022-07-21T12:11:14.752" v="1940" actId="478"/>
        <pc:sldMkLst>
          <pc:docMk/>
          <pc:sldMk cId="909817852" sldId="4722"/>
        </pc:sldMkLst>
        <pc:picChg chg="del">
          <ac:chgData name="Gary Delashmutt" userId="63692143-3df2-4169-8601-adb8b0614986" providerId="ADAL" clId="{DABC500F-89AC-4B20-907D-1F4F575C1F1D}" dt="2022-07-21T12:11:14.752" v="1940" actId="478"/>
          <ac:picMkLst>
            <pc:docMk/>
            <pc:sldMk cId="909817852" sldId="4722"/>
            <ac:picMk id="4" creationId="{58E8841C-E2F1-4EB4-83DF-F1D617A82359}"/>
          </ac:picMkLst>
        </pc:picChg>
      </pc:sldChg>
      <pc:sldChg chg="addSp delSp add addAnim delAnim modAnim">
        <pc:chgData name="Gary Delashmutt" userId="63692143-3df2-4169-8601-adb8b0614986" providerId="ADAL" clId="{DABC500F-89AC-4B20-907D-1F4F575C1F1D}" dt="2022-07-21T12:17:31.023" v="1956"/>
        <pc:sldMkLst>
          <pc:docMk/>
          <pc:sldMk cId="3999795635" sldId="4723"/>
        </pc:sldMkLst>
        <pc:picChg chg="del">
          <ac:chgData name="Gary Delashmutt" userId="63692143-3df2-4169-8601-adb8b0614986" providerId="ADAL" clId="{DABC500F-89AC-4B20-907D-1F4F575C1F1D}" dt="2022-07-21T12:13:56.522" v="1946" actId="478"/>
          <ac:picMkLst>
            <pc:docMk/>
            <pc:sldMk cId="3999795635" sldId="4723"/>
            <ac:picMk id="4" creationId="{ED3DD2B4-1114-450A-9010-3796EFF2CDB1}"/>
          </ac:picMkLst>
        </pc:picChg>
        <pc:picChg chg="add del">
          <ac:chgData name="Gary Delashmutt" userId="63692143-3df2-4169-8601-adb8b0614986" providerId="ADAL" clId="{DABC500F-89AC-4B20-907D-1F4F575C1F1D}" dt="2022-07-21T12:17:26.270" v="1955" actId="478"/>
          <ac:picMkLst>
            <pc:docMk/>
            <pc:sldMk cId="3999795635" sldId="4723"/>
            <ac:picMk id="7" creationId="{A43D401A-37F7-4354-AA17-E996989F361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31933-E035-4389-A610-BA9C2482E992}" type="datetimeFigureOut">
              <a:rPr lang="en-US" smtClean="0"/>
              <a:t>8/8/2022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3EFF8-6821-42A9-B5B7-573C9B2AF7EB}" type="slidenum">
              <a:rPr lang="en-US" smtClean="0"/>
              <a:t>‹#›</a:t>
            </a:fld>
            <a:endParaRPr lang="en-US" dirty="0"/>
          </a:p>
        </p:txBody>
      </p:sp>
    </p:spTree>
    <p:extLst>
      <p:ext uri="{BB962C8B-B14F-4D97-AF65-F5344CB8AC3E}">
        <p14:creationId xmlns:p14="http://schemas.microsoft.com/office/powerpoint/2010/main" val="708285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71503560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4441681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2817337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637151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7059910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129445261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3440379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317906013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77952945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223491882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321753899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95731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517164201"/>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1395901246"/>
      </p:ext>
    </p:extLst>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2493021953"/>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1754356448"/>
      </p:ext>
    </p:extLst>
  </p:cSld>
  <p:clrMapOvr>
    <a:masterClrMapping/>
  </p:clrMapOvr>
  <p:transition spd="med">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tx1"/>
                          </a:solidFill>
                        </a:rPr>
                        <a:t>Emphasizes what God has done for you </a:t>
                      </a:r>
                      <a:br>
                        <a:rPr lang="en-US" sz="4000" dirty="0">
                          <a:solidFill>
                            <a:schemeClr val="tx1"/>
                          </a:solidFill>
                        </a:rPr>
                      </a:br>
                      <a:r>
                        <a:rPr lang="en-US" sz="4000" dirty="0">
                          <a:solidFill>
                            <a:schemeClr val="tx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3870282075"/>
      </p:ext>
    </p:extLst>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5" name="Text Box 4">
            <a:extLst>
              <a:ext uri="{FF2B5EF4-FFF2-40B4-BE49-F238E27FC236}">
                <a16:creationId xmlns:a16="http://schemas.microsoft.com/office/drawing/2014/main" xmlns="" id="{2E2D45C5-F603-4587-8681-A88280956108}"/>
              </a:ext>
            </a:extLst>
          </p:cNvPr>
          <p:cNvSpPr txBox="1">
            <a:spLocks noChangeArrowheads="1"/>
          </p:cNvSpPr>
          <p:nvPr/>
        </p:nvSpPr>
        <p:spPr bwMode="auto">
          <a:xfrm>
            <a:off x="172208" y="1744726"/>
            <a:ext cx="11839169" cy="501675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(God) made us adequate as servants of a new covenant, not of the letter but of the Spirit; for the letter kills, but the Spirit gives life. </a:t>
            </a:r>
            <a:r>
              <a:rPr lang="en-US" sz="3200" baseline="30000" dirty="0"/>
              <a:t>7</a:t>
            </a:r>
            <a:r>
              <a:rPr lang="en-US" sz="3200" dirty="0"/>
              <a:t> But if the ministry of death, in letters engraved on stones, came with glory, so that the sons of Israel could not look intently at the face of Moses because of the glory of his face, fading as it was, </a:t>
            </a:r>
            <a:r>
              <a:rPr lang="en-US" sz="3200" baseline="30000" dirty="0"/>
              <a:t>8</a:t>
            </a:r>
            <a:r>
              <a:rPr lang="en-US" sz="3200" dirty="0"/>
              <a:t> how will the ministry of the Spirit fail to be even more with glory? </a:t>
            </a:r>
            <a:r>
              <a:rPr lang="en-US" sz="3200" baseline="30000" dirty="0"/>
              <a:t>9</a:t>
            </a:r>
            <a:r>
              <a:rPr lang="en-US" sz="3200" dirty="0"/>
              <a:t> For if the ministry of condemnation has glory, much more does the ministry of righteousness abound in glory. </a:t>
            </a:r>
            <a:r>
              <a:rPr lang="en-US" sz="3200" baseline="30000" dirty="0"/>
              <a:t>10</a:t>
            </a:r>
            <a:r>
              <a:rPr lang="en-US" sz="3200" dirty="0"/>
              <a:t> For indeed </a:t>
            </a:r>
            <a:r>
              <a:rPr lang="en-US" sz="3200" u="sng" dirty="0"/>
              <a:t>what had glory, in this case has no glory because of the glory that surpasses it</a:t>
            </a:r>
            <a:r>
              <a:rPr lang="en-US" sz="3200" dirty="0"/>
              <a:t>. </a:t>
            </a:r>
            <a:br>
              <a:rPr lang="en-US" sz="3200" dirty="0"/>
            </a:br>
            <a:r>
              <a:rPr lang="en-US" sz="3200" baseline="30000" dirty="0"/>
              <a:t>11</a:t>
            </a:r>
            <a:r>
              <a:rPr lang="en-US" sz="3200" dirty="0"/>
              <a:t> For if that which fades away was with glory, much more that which remains is in glory. </a:t>
            </a:r>
          </a:p>
        </p:txBody>
      </p:sp>
    </p:spTree>
    <p:extLst>
      <p:ext uri="{BB962C8B-B14F-4D97-AF65-F5344CB8AC3E}">
        <p14:creationId xmlns:p14="http://schemas.microsoft.com/office/powerpoint/2010/main" val="1729349753"/>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The New Covenant surpasses &amp; replaces </a:t>
            </a:r>
            <a:br>
              <a:rPr lang="en-US" sz="4400" b="0" i="1" dirty="0">
                <a:effectLst/>
                <a:cs typeface="Times New Roman" pitchFamily="18" charset="0"/>
              </a:rPr>
            </a:br>
            <a:r>
              <a:rPr lang="en-US" sz="4400" b="0" i="1" dirty="0">
                <a:effectLst/>
                <a:cs typeface="Times New Roman" pitchFamily="18" charset="0"/>
              </a:rPr>
              <a:t>the Old Covenant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Tree>
    <p:extLst>
      <p:ext uri="{BB962C8B-B14F-4D97-AF65-F5344CB8AC3E}">
        <p14:creationId xmlns:p14="http://schemas.microsoft.com/office/powerpoint/2010/main" val="1646120296"/>
      </p:ext>
    </p:extLst>
  </p:cSld>
  <p:clrMapOvr>
    <a:masterClrMapping/>
  </p:clrMapOvr>
  <p:transition spd="med">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11593021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Old Covenant is a lifeless code of moral demands (Rom. 7:12,18)</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1999842036"/>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Old Covenant is a lifeless code of moral demands (Rom. 7:12,18)</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provides God’s motivation &amp; power to live for Him (Phil. 2:13)</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2574020986"/>
      </p:ext>
    </p:extLst>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0"/>
              </a:spcBef>
              <a:buFont typeface="Arial" panose="020B0604020202020204" pitchFamily="34" charset="0"/>
              <a:buChar char="•"/>
              <a:defRPr/>
            </a:pPr>
            <a:r>
              <a:rPr lang="en-US" sz="4000" dirty="0">
                <a:cs typeface="Times New Roman" pitchFamily="18" charset="0"/>
              </a:rPr>
              <a:t>The Old Covenant only exposes our guilt &amp; worthiness of God’s judgment (Heb. 10:1)</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2495042004"/>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0"/>
              </a:spcBef>
              <a:buFont typeface="Arial" panose="020B0604020202020204" pitchFamily="34" charset="0"/>
              <a:buChar char="•"/>
              <a:defRPr/>
            </a:pPr>
            <a:r>
              <a:rPr lang="en-US" sz="4000" dirty="0">
                <a:cs typeface="Times New Roman" pitchFamily="18" charset="0"/>
              </a:rPr>
              <a:t>The Old Covenant only exposes our guilt &amp; worthiness of God’s judgment (Heb. 10:1)</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gives us permanent right standing with God through Christ’s atoning death (2 Cor. 5:21)</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3799217"/>
      </p:ext>
    </p:extLst>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Text Box 4">
            <a:extLst>
              <a:ext uri="{FF2B5EF4-FFF2-40B4-BE49-F238E27FC236}">
                <a16:creationId xmlns:a16="http://schemas.microsoft.com/office/drawing/2014/main" xmlns="" id="{8097E5AF-D976-4C75-8C3B-DEAE17490739}"/>
              </a:ext>
            </a:extLst>
          </p:cNvPr>
          <p:cNvSpPr txBox="1">
            <a:spLocks noChangeArrowheads="1"/>
          </p:cNvSpPr>
          <p:nvPr/>
        </p:nvSpPr>
        <p:spPr bwMode="auto">
          <a:xfrm>
            <a:off x="191258" y="17557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 Corinthians 2:14</a:t>
            </a:r>
            <a:r>
              <a:rPr lang="en-US" sz="3200" dirty="0"/>
              <a:t> But thanks be to God, who . . . manifests through us the </a:t>
            </a:r>
            <a:r>
              <a:rPr lang="en-US" sz="3200" u="sng" dirty="0"/>
              <a:t>sweet aroma</a:t>
            </a:r>
            <a:r>
              <a:rPr lang="en-US" sz="3200" dirty="0"/>
              <a:t> of the knowledge of Him in every place. </a:t>
            </a:r>
            <a:br>
              <a:rPr lang="en-US" sz="3200" dirty="0"/>
            </a:br>
            <a:r>
              <a:rPr lang="en-US" sz="3200" baseline="30000" dirty="0"/>
              <a:t>15</a:t>
            </a:r>
            <a:r>
              <a:rPr lang="en-US" sz="3200" dirty="0"/>
              <a:t> For we are a </a:t>
            </a:r>
            <a:r>
              <a:rPr lang="en-US" sz="3200" u="sng" dirty="0"/>
              <a:t>fragrance</a:t>
            </a:r>
            <a:r>
              <a:rPr lang="en-US" sz="3200" dirty="0"/>
              <a:t> of Christ to God among those who are being saved and among those who are perishing . . . </a:t>
            </a:r>
            <a:r>
              <a:rPr lang="en-US" sz="3200" baseline="30000" dirty="0">
                <a:solidFill>
                  <a:schemeClr val="bg1"/>
                </a:solidFill>
              </a:rPr>
              <a:t>17</a:t>
            </a:r>
            <a:r>
              <a:rPr lang="en-US" sz="3200" dirty="0">
                <a:solidFill>
                  <a:schemeClr val="bg1"/>
                </a:solidFill>
              </a:rPr>
              <a:t> For we are not like many, corrupting/diluting the word of God, but as from sincerity, but as from God, we speak in Christ in the sight of God. </a:t>
            </a:r>
          </a:p>
        </p:txBody>
      </p:sp>
    </p:spTree>
    <p:extLst>
      <p:ext uri="{BB962C8B-B14F-4D97-AF65-F5344CB8AC3E}">
        <p14:creationId xmlns:p14="http://schemas.microsoft.com/office/powerpoint/2010/main" val="551272877"/>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Forsake </a:t>
            </a:r>
            <a:r>
              <a:rPr lang="en-US" sz="4400" b="0" i="1" u="sng" dirty="0">
                <a:effectLst/>
                <a:cs typeface="Times New Roman" pitchFamily="18" charset="0"/>
              </a:rPr>
              <a:t>all</a:t>
            </a:r>
            <a:r>
              <a:rPr lang="en-US" sz="4400" b="0" i="1" dirty="0">
                <a:effectLst/>
                <a:cs typeface="Times New Roman" pitchFamily="18" charset="0"/>
              </a:rPr>
              <a:t> of your works </a:t>
            </a:r>
            <a:br>
              <a:rPr lang="en-US" sz="4400" b="0" i="1" dirty="0">
                <a:effectLst/>
                <a:cs typeface="Times New Roman" pitchFamily="18" charset="0"/>
              </a:rPr>
            </a:br>
            <a:r>
              <a:rPr lang="en-US" sz="4400" b="0" i="1" dirty="0">
                <a:effectLst/>
                <a:cs typeface="Times New Roman" pitchFamily="18" charset="0"/>
              </a:rPr>
              <a:t>to earn God’s acceptance!  </a:t>
            </a:r>
          </a:p>
          <a:p>
            <a:pPr marL="0" indent="0" algn="ctr" eaLnBrk="1" hangingPunct="1">
              <a:lnSpc>
                <a:spcPts val="3600"/>
              </a:lnSpc>
              <a:spcBef>
                <a:spcPts val="1200"/>
              </a:spcBef>
              <a:defRPr/>
            </a:pPr>
            <a:r>
              <a:rPr lang="en-US" sz="4400" b="0" i="1" dirty="0">
                <a:effectLst/>
                <a:cs typeface="Times New Roman" pitchFamily="18" charset="0"/>
              </a:rPr>
              <a:t>Put your trust in Christ </a:t>
            </a:r>
            <a:r>
              <a:rPr lang="en-US" sz="4400" b="0" i="1" u="sng" dirty="0">
                <a:effectLst/>
                <a:cs typeface="Times New Roman" pitchFamily="18" charset="0"/>
              </a:rPr>
              <a:t>alone</a:t>
            </a:r>
            <a:r>
              <a:rPr lang="en-US" sz="4400" b="0" i="1" dirty="0">
                <a:effectLst/>
                <a:cs typeface="Times New Roman" pitchFamily="18" charset="0"/>
              </a:rPr>
              <a:t> </a:t>
            </a:r>
            <a:br>
              <a:rPr lang="en-US" sz="4400" b="0" i="1" dirty="0">
                <a:effectLst/>
                <a:cs typeface="Times New Roman" pitchFamily="18" charset="0"/>
              </a:rPr>
            </a:br>
            <a:r>
              <a:rPr lang="en-US" sz="4400" b="0" i="1" dirty="0">
                <a:effectLst/>
                <a:cs typeface="Times New Roman" pitchFamily="18" charset="0"/>
              </a:rPr>
              <a:t>to earn God’s acceptance for you!</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1263514690"/>
      </p:ext>
    </p:extLst>
  </p:cSld>
  <p:clrMapOvr>
    <a:masterClrMapping/>
  </p:clrMapOvr>
  <p:transition spd="med">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endParaRPr lang="en-US" sz="4000"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3:13</a:t>
            </a:r>
            <a:r>
              <a:rPr lang="en-US" sz="3200" dirty="0"/>
              <a:t> (We) are not like Moses, who used to put a veil over his face so that the sons of Israel would not look intently at the end of what was fading away . . . </a:t>
            </a:r>
          </a:p>
        </p:txBody>
      </p:sp>
    </p:spTree>
    <p:extLst>
      <p:ext uri="{BB962C8B-B14F-4D97-AF65-F5344CB8AC3E}">
        <p14:creationId xmlns:p14="http://schemas.microsoft.com/office/powerpoint/2010/main" val="909817852"/>
      </p:ext>
    </p:extLst>
  </p:cSld>
  <p:clrMapOvr>
    <a:masterClrMapping/>
  </p:clrMapOvr>
  <p:transition spd="med">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t>
            </a:r>
            <a:r>
              <a:rPr lang="en-US" sz="3200" u="sng" dirty="0"/>
              <a:t>are being transformed into the same image from glory to glory</a:t>
            </a:r>
            <a:r>
              <a:rPr lang="en-US" sz="3200" dirty="0"/>
              <a:t>, just as from the Lord, the Spirit. </a:t>
            </a:r>
          </a:p>
        </p:txBody>
      </p:sp>
    </p:spTree>
    <p:extLst>
      <p:ext uri="{BB962C8B-B14F-4D97-AF65-F5344CB8AC3E}">
        <p14:creationId xmlns:p14="http://schemas.microsoft.com/office/powerpoint/2010/main" val="2458985758"/>
      </p:ext>
    </p:extLst>
  </p:cSld>
  <p:clrMapOvr>
    <a:masterClrMapping/>
  </p:clrMapOvr>
  <p:transition spd="med">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can gradually change you from the inside-out so that you display </a:t>
            </a:r>
            <a:br>
              <a:rPr lang="en-US" sz="4000" dirty="0">
                <a:cs typeface="Times New Roman" pitchFamily="18" charset="0"/>
              </a:rPr>
            </a:br>
            <a:r>
              <a:rPr lang="en-US" sz="4000" dirty="0">
                <a:cs typeface="Times New Roman" pitchFamily="18" charset="0"/>
              </a:rPr>
              <a:t>Christ-like character (Gal. 5:22,23)</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t>
            </a:r>
            <a:r>
              <a:rPr lang="en-US" sz="3200" u="sng" dirty="0"/>
              <a:t>are being transformed into the same image from glory to glory</a:t>
            </a:r>
            <a:r>
              <a:rPr lang="en-US" sz="3200" dirty="0"/>
              <a:t>, just as from the Lord, the Spirit. </a:t>
            </a:r>
          </a:p>
        </p:txBody>
      </p:sp>
    </p:spTree>
    <p:extLst>
      <p:ext uri="{BB962C8B-B14F-4D97-AF65-F5344CB8AC3E}">
        <p14:creationId xmlns:p14="http://schemas.microsoft.com/office/powerpoint/2010/main" val="3999795635"/>
      </p:ext>
    </p:extLst>
  </p:cSld>
  <p:clrMapOvr>
    <a:masterClrMapping/>
  </p:clrMapOvr>
  <p:transition spd="med">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2400"/>
              </a:spcBef>
              <a:defRPr/>
            </a:pPr>
            <a:r>
              <a:rPr lang="en-US" sz="4400" b="0" i="1" dirty="0">
                <a:effectLst/>
                <a:cs typeface="Times New Roman" pitchFamily="18" charset="0"/>
              </a:rPr>
              <a:t>“How can I experience this transformation?”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are being transformed into the same image from glory to glory, just as from the Lord, the Spirit. </a:t>
            </a:r>
          </a:p>
        </p:txBody>
      </p:sp>
    </p:spTree>
    <p:extLst>
      <p:ext uri="{BB962C8B-B14F-4D97-AF65-F5344CB8AC3E}">
        <p14:creationId xmlns:p14="http://schemas.microsoft.com/office/powerpoint/2010/main" val="1099047158"/>
      </p:ext>
    </p:extLst>
  </p:cSld>
  <p:clrMapOvr>
    <a:masterClrMapping/>
  </p:clrMapOvr>
  <mc:AlternateContent xmlns:mc="http://schemas.openxmlformats.org/markup-compatibility/2006" xmlns:p14="http://schemas.microsoft.com/office/powerpoint/2010/main">
    <mc:Choice Requires="p14">
      <p:transition spd="slow" p14:dur="1250">
        <p:wipe dir="d"/>
      </p:transition>
    </mc:Choice>
    <mc:Fallback xmlns="">
      <p:transition spd="slow">
        <p:wipe dir="d"/>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2400"/>
              </a:spcBef>
              <a:defRPr/>
            </a:pPr>
            <a:r>
              <a:rPr lang="en-US" sz="4400" b="0" i="1" dirty="0">
                <a:effectLst/>
                <a:cs typeface="Times New Roman" pitchFamily="18" charset="0"/>
              </a:rPr>
              <a:t>“How can I experience this transformation?”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a:t>
            </a:r>
            <a:r>
              <a:rPr lang="en-US" sz="3200" u="sng" dirty="0"/>
              <a:t>beholding</a:t>
            </a:r>
            <a:r>
              <a:rPr lang="en-US" sz="3200" dirty="0"/>
              <a:t> as in a mirror the glory of the Lord, are being transformed into the same image from glory to glory, just as from the Lord, the Spirit. </a:t>
            </a:r>
          </a:p>
        </p:txBody>
      </p:sp>
      <p:sp>
        <p:nvSpPr>
          <p:cNvPr id="7" name="Arrow: Down 6">
            <a:extLst>
              <a:ext uri="{FF2B5EF4-FFF2-40B4-BE49-F238E27FC236}">
                <a16:creationId xmlns:a16="http://schemas.microsoft.com/office/drawing/2014/main" xmlns="" id="{8B210680-3152-416C-B3A0-AD4D67BF9853}"/>
              </a:ext>
            </a:extLst>
          </p:cNvPr>
          <p:cNvSpPr/>
          <p:nvPr/>
        </p:nvSpPr>
        <p:spPr>
          <a:xfrm rot="3910415">
            <a:off x="6391275" y="2990850"/>
            <a:ext cx="180975" cy="4381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9105604"/>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5400"/>
              </a:lnSpc>
              <a:spcBef>
                <a:spcPts val="2400"/>
              </a:spcBef>
              <a:defRPr/>
            </a:pPr>
            <a:r>
              <a:rPr lang="en-US" sz="6600" b="0" i="1" dirty="0">
                <a:effectLst/>
                <a:cs typeface="Times New Roman" pitchFamily="18" charset="0"/>
              </a:rPr>
              <a:t>What are some other ways that we can “contemplate” the New Covenant?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a16="http://schemas.microsoft.com/office/drawing/2014/main" xmlns=""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a:t>
            </a:r>
            <a:r>
              <a:rPr lang="en-US" sz="3200" u="sng" dirty="0"/>
              <a:t>beholding</a:t>
            </a:r>
            <a:r>
              <a:rPr lang="en-US" sz="3200" dirty="0"/>
              <a:t> as in a mirror the glory of the Lord, are being transformed into the same image from glory to glory, just as from the Lord, the Spirit. </a:t>
            </a:r>
          </a:p>
        </p:txBody>
      </p:sp>
      <p:sp>
        <p:nvSpPr>
          <p:cNvPr id="7" name="Arrow: Down 6">
            <a:extLst>
              <a:ext uri="{FF2B5EF4-FFF2-40B4-BE49-F238E27FC236}">
                <a16:creationId xmlns:a16="http://schemas.microsoft.com/office/drawing/2014/main" xmlns="" id="{8B210680-3152-416C-B3A0-AD4D67BF9853}"/>
              </a:ext>
            </a:extLst>
          </p:cNvPr>
          <p:cNvSpPr/>
          <p:nvPr/>
        </p:nvSpPr>
        <p:spPr>
          <a:xfrm rot="3910415">
            <a:off x="6391275" y="2990850"/>
            <a:ext cx="180975" cy="4381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1858959"/>
      </p:ext>
    </p:extLst>
  </p:cSld>
  <p:clrMapOvr>
    <a:masterClrMapping/>
  </p:clrMapOvr>
  <p:transition spd="med">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Text Box 4">
            <a:extLst>
              <a:ext uri="{FF2B5EF4-FFF2-40B4-BE49-F238E27FC236}">
                <a16:creationId xmlns:a16="http://schemas.microsoft.com/office/drawing/2014/main" xmlns="" id="{8097E5AF-D976-4C75-8C3B-DEAE17490739}"/>
              </a:ext>
            </a:extLst>
          </p:cNvPr>
          <p:cNvSpPr txBox="1">
            <a:spLocks noChangeArrowheads="1"/>
          </p:cNvSpPr>
          <p:nvPr/>
        </p:nvSpPr>
        <p:spPr bwMode="auto">
          <a:xfrm>
            <a:off x="191258" y="17557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2"/>
                </a:solidFill>
              </a:rPr>
              <a:t>2 Corinthians 2:14</a:t>
            </a:r>
            <a:r>
              <a:rPr lang="en-US" sz="3200" dirty="0">
                <a:solidFill>
                  <a:schemeClr val="bg2"/>
                </a:solidFill>
              </a:rPr>
              <a:t> But thanks be to God, who . . . manifests through us the </a:t>
            </a:r>
            <a:r>
              <a:rPr lang="en-US" sz="3200" u="sng" dirty="0">
                <a:solidFill>
                  <a:schemeClr val="bg2"/>
                </a:solidFill>
              </a:rPr>
              <a:t>sweet aroma</a:t>
            </a:r>
            <a:r>
              <a:rPr lang="en-US" sz="3200" dirty="0">
                <a:solidFill>
                  <a:schemeClr val="bg2"/>
                </a:solidFill>
              </a:rPr>
              <a:t> of the knowledge of Him in every place. </a:t>
            </a:r>
            <a:br>
              <a:rPr lang="en-US" sz="3200" dirty="0">
                <a:solidFill>
                  <a:schemeClr val="bg2"/>
                </a:solidFill>
              </a:rPr>
            </a:br>
            <a:r>
              <a:rPr lang="en-US" sz="3200" baseline="30000" dirty="0">
                <a:solidFill>
                  <a:schemeClr val="bg2"/>
                </a:solidFill>
              </a:rPr>
              <a:t>15</a:t>
            </a:r>
            <a:r>
              <a:rPr lang="en-US" sz="3200" dirty="0">
                <a:solidFill>
                  <a:schemeClr val="bg2"/>
                </a:solidFill>
              </a:rPr>
              <a:t> For we are a </a:t>
            </a:r>
            <a:r>
              <a:rPr lang="en-US" sz="3200" u="sng" dirty="0">
                <a:solidFill>
                  <a:schemeClr val="bg2"/>
                </a:solidFill>
              </a:rPr>
              <a:t>fragrance</a:t>
            </a:r>
            <a:r>
              <a:rPr lang="en-US" sz="3200" dirty="0">
                <a:solidFill>
                  <a:schemeClr val="bg2"/>
                </a:solidFill>
              </a:rPr>
              <a:t> of Christ to God among those who are being saved and among those who are perishing . . . </a:t>
            </a:r>
            <a:r>
              <a:rPr lang="en-US" sz="3200" baseline="30000" dirty="0"/>
              <a:t>17</a:t>
            </a:r>
            <a:r>
              <a:rPr lang="en-US" sz="3200" dirty="0"/>
              <a:t> For we are not like many, corrupting/diluting the word of God, but as from sincerity, but as from God, we speak in Christ in the sight of God. </a:t>
            </a:r>
          </a:p>
        </p:txBody>
      </p:sp>
    </p:spTree>
    <p:extLst>
      <p:ext uri="{BB962C8B-B14F-4D97-AF65-F5344CB8AC3E}">
        <p14:creationId xmlns:p14="http://schemas.microsoft.com/office/powerpoint/2010/main" val="2382135730"/>
      </p:ext>
    </p:extLst>
  </p:cSld>
  <p:clrMapOvr>
    <a:masterClrMapping/>
  </p:clrMapOvr>
  <p:transition spd="med">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One key to being a fragrance of Christ </a:t>
            </a:r>
            <a:br>
              <a:rPr lang="en-US" sz="4400" b="0" i="1" dirty="0">
                <a:effectLst/>
                <a:cs typeface="Times New Roman" pitchFamily="18" charset="0"/>
              </a:rPr>
            </a:br>
            <a:r>
              <a:rPr lang="en-US" sz="4400" b="0" i="1" dirty="0">
                <a:effectLst/>
                <a:cs typeface="Times New Roman" pitchFamily="18" charset="0"/>
              </a:rPr>
              <a:t>is understanding &amp; communicating </a:t>
            </a:r>
            <a:br>
              <a:rPr lang="en-US" sz="4400" b="0" i="1" dirty="0">
                <a:effectLst/>
                <a:cs typeface="Times New Roman" pitchFamily="18" charset="0"/>
              </a:rPr>
            </a:br>
            <a:r>
              <a:rPr lang="en-US" sz="4400" b="0" i="1" dirty="0">
                <a:effectLst/>
                <a:cs typeface="Times New Roman" pitchFamily="18" charset="0"/>
              </a:rPr>
              <a:t>the New Covenant instead of </a:t>
            </a:r>
            <a:br>
              <a:rPr lang="en-US" sz="4400" b="0" i="1" dirty="0">
                <a:effectLst/>
                <a:cs typeface="Times New Roman" pitchFamily="18" charset="0"/>
              </a:rPr>
            </a:br>
            <a:r>
              <a:rPr lang="en-US" sz="4400" b="0" i="1" dirty="0">
                <a:effectLst/>
                <a:cs typeface="Times New Roman" pitchFamily="18" charset="0"/>
              </a:rPr>
              <a:t>the Old Covenant</a:t>
            </a:r>
          </a:p>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Text Box 4">
            <a:extLst>
              <a:ext uri="{FF2B5EF4-FFF2-40B4-BE49-F238E27FC236}">
                <a16:creationId xmlns:a16="http://schemas.microsoft.com/office/drawing/2014/main" xmlns="" id="{8097E5AF-D976-4C75-8C3B-DEAE17490739}"/>
              </a:ext>
            </a:extLst>
          </p:cNvPr>
          <p:cNvSpPr txBox="1">
            <a:spLocks noChangeArrowheads="1"/>
          </p:cNvSpPr>
          <p:nvPr/>
        </p:nvSpPr>
        <p:spPr bwMode="auto">
          <a:xfrm>
            <a:off x="191258" y="17557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2"/>
                </a:solidFill>
              </a:rPr>
              <a:t>2 Corinthians 2:14</a:t>
            </a:r>
            <a:r>
              <a:rPr lang="en-US" sz="3200" dirty="0">
                <a:solidFill>
                  <a:schemeClr val="bg2"/>
                </a:solidFill>
              </a:rPr>
              <a:t> But thanks be to God, who . . . manifests through us the </a:t>
            </a:r>
            <a:r>
              <a:rPr lang="en-US" sz="3200" u="sng" dirty="0">
                <a:solidFill>
                  <a:schemeClr val="bg2"/>
                </a:solidFill>
              </a:rPr>
              <a:t>sweet aroma</a:t>
            </a:r>
            <a:r>
              <a:rPr lang="en-US" sz="3200" dirty="0">
                <a:solidFill>
                  <a:schemeClr val="bg2"/>
                </a:solidFill>
              </a:rPr>
              <a:t> of the knowledge of Him in every place. </a:t>
            </a:r>
            <a:br>
              <a:rPr lang="en-US" sz="3200" dirty="0">
                <a:solidFill>
                  <a:schemeClr val="bg2"/>
                </a:solidFill>
              </a:rPr>
            </a:br>
            <a:r>
              <a:rPr lang="en-US" sz="3200" baseline="30000" dirty="0">
                <a:solidFill>
                  <a:schemeClr val="bg2"/>
                </a:solidFill>
              </a:rPr>
              <a:t>15</a:t>
            </a:r>
            <a:r>
              <a:rPr lang="en-US" sz="3200" dirty="0">
                <a:solidFill>
                  <a:schemeClr val="bg2"/>
                </a:solidFill>
              </a:rPr>
              <a:t> For we are a </a:t>
            </a:r>
            <a:r>
              <a:rPr lang="en-US" sz="3200" u="sng" dirty="0">
                <a:solidFill>
                  <a:schemeClr val="bg2"/>
                </a:solidFill>
              </a:rPr>
              <a:t>fragrance</a:t>
            </a:r>
            <a:r>
              <a:rPr lang="en-US" sz="3200" dirty="0">
                <a:solidFill>
                  <a:schemeClr val="bg2"/>
                </a:solidFill>
              </a:rPr>
              <a:t> of Christ to God among those who are being saved and among those who are perishing . . . </a:t>
            </a:r>
            <a:r>
              <a:rPr lang="en-US" sz="3200" baseline="30000" dirty="0"/>
              <a:t>17</a:t>
            </a:r>
            <a:r>
              <a:rPr lang="en-US" sz="3200" dirty="0"/>
              <a:t> For we are not like many, corrupting/diluting the word of God, but as from sincerity, but as from God, we speak in Christ in the sight of God. </a:t>
            </a:r>
          </a:p>
        </p:txBody>
      </p:sp>
    </p:spTree>
    <p:extLst>
      <p:ext uri="{BB962C8B-B14F-4D97-AF65-F5344CB8AC3E}">
        <p14:creationId xmlns:p14="http://schemas.microsoft.com/office/powerpoint/2010/main" val="2807237472"/>
      </p:ext>
    </p:extLst>
  </p:cSld>
  <p:clrMapOvr>
    <a:masterClrMapping/>
  </p:clrMapOvr>
  <p:transition spd="slow">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2139070020"/>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bg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2677891121"/>
      </p:ext>
    </p:extLst>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3480625817"/>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4067503992"/>
      </p:ext>
    </p:extLst>
  </p:cSld>
  <p:clrMapOvr>
    <a:masterClrMapping/>
  </p:clrMapOvr>
  <p:transition spd="med">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2574248244"/>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1417207504"/>
      </p:ext>
    </p:extLst>
  </p:cSld>
  <p:clrMapOvr>
    <a:masterClrMapping/>
  </p:clrMapOvr>
  <p:transition spd="med">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2584899429"/>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1116494073"/>
      </p:ext>
    </p:extLst>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a16="http://schemas.microsoft.com/office/drawing/2014/main" xmlns="" id="{FBB69EB4-D31B-4D47-B268-E11415777C0A}"/>
              </a:ext>
            </a:extLst>
          </p:cNvPr>
          <p:cNvGraphicFramePr>
            <a:graphicFrameLocks noGrp="1"/>
          </p:cNvGraphicFramePr>
          <p:nvPr>
            <p:ph idx="1"/>
            <p:extLst>
              <p:ext uri="{D42A27DB-BD31-4B8C-83A1-F6EECF244321}">
                <p14:modId xmlns:p14="http://schemas.microsoft.com/office/powerpoint/2010/main" val="1922982749"/>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xmlns="" val="2765615361"/>
                    </a:ext>
                  </a:extLst>
                </a:gridCol>
                <a:gridCol w="5486400">
                  <a:extLst>
                    <a:ext uri="{9D8B030D-6E8A-4147-A177-3AD203B41FA5}">
                      <a16:colId xmlns:a16="http://schemas.microsoft.com/office/drawing/2014/main" xmlns=""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a16="http://schemas.microsoft.com/office/drawing/2014/main" xmlns=""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a16="http://schemas.microsoft.com/office/drawing/2014/main" xmlns=""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a16="http://schemas.microsoft.com/office/drawing/2014/main" xmlns=""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a16="http://schemas.microsoft.com/office/drawing/2014/main" xmlns=""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a16="http://schemas.microsoft.com/office/drawing/2014/main" xmlns="" val="959631127"/>
                  </a:ext>
                </a:extLst>
              </a:tr>
            </a:tbl>
          </a:graphicData>
        </a:graphic>
      </p:graphicFrame>
    </p:spTree>
    <p:extLst>
      <p:ext uri="{BB962C8B-B14F-4D97-AF65-F5344CB8AC3E}">
        <p14:creationId xmlns:p14="http://schemas.microsoft.com/office/powerpoint/2010/main" val="424207733"/>
      </p:ext>
    </p:extLst>
  </p:cSld>
  <p:clrMapOvr>
    <a:masterClrMapping/>
  </p:clrMapOvr>
  <p:transition spd="med">
    <p:randomBar dir="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1097</Words>
  <Application>Microsoft Office PowerPoint</Application>
  <PresentationFormat>Widescreen</PresentationFormat>
  <Paragraphs>176</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Times New Roman</vt:lpstr>
      <vt:lpstr>Trebuchet MS</vt:lpstr>
      <vt:lpstr>1_Default Design</vt:lpstr>
      <vt:lpstr>PowerPoint Presentation</vt:lpstr>
      <vt:lpstr>PowerPoint Presentation</vt:lpstr>
      <vt:lpstr>PowerPoint Presentation</vt:lpstr>
      <vt:lpstr>PowerPoint Presentation</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2022-08-08T15:16:18Z</dcterms:created>
  <dcterms:modified xsi:type="dcterms:W3CDTF">2022-08-08T15:16:32Z</dcterms:modified>
</cp:coreProperties>
</file>