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21"/>
  </p:notesMasterIdLst>
  <p:sldIdLst>
    <p:sldId id="275" r:id="rId2"/>
    <p:sldId id="257" r:id="rId3"/>
    <p:sldId id="264" r:id="rId4"/>
    <p:sldId id="258" r:id="rId5"/>
    <p:sldId id="259" r:id="rId6"/>
    <p:sldId id="268" r:id="rId7"/>
    <p:sldId id="260" r:id="rId8"/>
    <p:sldId id="262" r:id="rId9"/>
    <p:sldId id="265" r:id="rId10"/>
    <p:sldId id="266" r:id="rId11"/>
    <p:sldId id="267" r:id="rId12"/>
    <p:sldId id="263" r:id="rId13"/>
    <p:sldId id="269" r:id="rId14"/>
    <p:sldId id="270" r:id="rId15"/>
    <p:sldId id="271" r:id="rId16"/>
    <p:sldId id="278" r:id="rId17"/>
    <p:sldId id="276" r:id="rId18"/>
    <p:sldId id="277" r:id="rId19"/>
    <p:sldId id="272"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014" y="-72"/>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132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37A8248-FDB9-4A57-B7E9-9B26BCCD89D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423CBC2B-47FB-4BD6-81B1-DA16B006161D}"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marL="228600" indent="-228600" eaLnBrk="1" hangingPunct="1"/>
            <a:r>
              <a:rPr lang="en-US" smtClean="0"/>
              <a:t>I</a:t>
            </a:r>
          </a:p>
          <a:p>
            <a:pPr marL="228600" indent="-228600" eaLnBrk="1" hangingPunct="1"/>
            <a:r>
              <a:rPr lang="en-US" smtClean="0"/>
              <a:t>The topic is parenting in God’s grace: this does not mean… Grace is basically the message of we can’t but God does. So our discussion today will address the aspects of parenting that we are incapable of doing and our children are incapable of doing and yet the bible says are the key to a successful fulfilling life</a:t>
            </a:r>
          </a:p>
          <a:p>
            <a:pPr marL="228600" indent="-228600" eaLnBrk="1" hangingPunct="1"/>
            <a:r>
              <a:rPr lang="en-US" smtClean="0"/>
              <a:t>We are talking about their spiritual development. As Christian parents the most important thing we want for our children is their own personal and vital relationship with Christ. This is something we can’t make happen for them and the Bible says they will not by their own initiative but it takes God working in them.</a:t>
            </a:r>
          </a:p>
          <a:p>
            <a:pPr marL="228600" indent="-228600" eaLnBrk="1" hangingPunct="1"/>
            <a:r>
              <a:rPr lang="en-US" smtClean="0"/>
              <a:t> Since we can’t make this happen for our kids we will focus on:</a:t>
            </a:r>
          </a:p>
          <a:p>
            <a:pPr marL="228600" indent="-228600" eaLnBrk="1" hangingPunct="1">
              <a:buFontTx/>
              <a:buAutoNum type="arabicPeriod"/>
            </a:pPr>
            <a:r>
              <a:rPr lang="en-US" smtClean="0"/>
              <a:t> how to better work out of God’s resources and leading.</a:t>
            </a:r>
          </a:p>
          <a:p>
            <a:pPr marL="228600" indent="-228600" eaLnBrk="1" hangingPunct="1">
              <a:buFontTx/>
              <a:buAutoNum type="arabicPeriod"/>
            </a:pPr>
            <a:r>
              <a:rPr lang="en-US" smtClean="0"/>
              <a:t>Represent God accurately to them.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E71DEC5-238E-4C36-97FB-0452B992EB51}" type="slidenum">
              <a:rPr lang="en-US" smtClean="0"/>
              <a:pPr/>
              <a:t>10</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Pure unadulterated, consistent love for God and pure, unadulterated, consistent love for others is the summation of all of God’s law. This is what God requires for moral goodness and this is His design for a successful, fulfilling life. </a:t>
            </a:r>
          </a:p>
          <a:p>
            <a:pPr eaLnBrk="1" hangingPunct="1"/>
            <a:r>
              <a:rPr lang="en-US" smtClean="0"/>
              <a:t>This is important but we can’t do this and neither can our children. As we remember this it should drive us to see our need for Christ’s power to teach our children this and our children’s need for Christ to want to do this and succeed at</a:t>
            </a:r>
          </a:p>
          <a:p>
            <a:pPr eaLnBrk="1" hangingPunct="1"/>
            <a:r>
              <a:rPr lang="en-US" smtClean="0"/>
              <a:t>But it doesn’t. it didn’t drive My Husband and I to our knees and many of you have not given up parenting by the law either.</a:t>
            </a:r>
          </a:p>
          <a:p>
            <a:pPr eaLnBrk="1" hangingPunct="1"/>
            <a:r>
              <a:rPr lang="en-US" smtClean="0"/>
              <a:t>There is a part of us that want to parent with the law.</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40378473-00DF-4924-8F4C-96F409D4AE1B}" type="slidenum">
              <a:rPr lang="en-US" smtClean="0"/>
              <a:pPr/>
              <a:t>11</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smtClean="0"/>
              <a:t>Measurable: My daughter said parenting was the most important work that she will do, we all want to know how we are doing. </a:t>
            </a:r>
          </a:p>
          <a:p>
            <a:pPr eaLnBrk="1" hangingPunct="1"/>
            <a:r>
              <a:rPr lang="en-US" smtClean="0"/>
              <a:t>No one wants to have the attitude of “I can’t” </a:t>
            </a:r>
          </a:p>
          <a:p>
            <a:pPr eaLnBrk="1" hangingPunct="1"/>
            <a:r>
              <a:rPr lang="en-US" smtClean="0"/>
              <a:t>We want what is best for them. It is hard to trust God with this, he does not promise the kind of protection from bad things happening to them that we would if we were God. </a:t>
            </a:r>
          </a:p>
          <a:p>
            <a:pPr eaLnBrk="1" hangingPunct="1"/>
            <a:r>
              <a:rPr lang="en-US" smtClean="0"/>
              <a:t>We are also brainwashed by our culture that they are the by product of our input. Good parenting in = good children out! It gives us an allusion of control.</a:t>
            </a:r>
          </a:p>
          <a:p>
            <a:pPr eaLnBrk="1" hangingPunct="1"/>
            <a:endParaRPr lang="en-US" smtClean="0"/>
          </a:p>
          <a:p>
            <a:pPr eaLnBrk="1" hangingPunct="1"/>
            <a:r>
              <a:rPr lang="en-US" smtClean="0"/>
              <a:t>It doesn’t work!</a:t>
            </a:r>
          </a:p>
          <a:p>
            <a:pPr eaLnBrk="1" hangingPunct="1"/>
            <a:r>
              <a:rPr lang="en-US" smtClean="0"/>
              <a:t>God wants us to be really good parents! He wants us to be empowered to be like him. Grace does not give us the freedom to be lax or irresponsible parents. Grace will help us raise the bar and empower us to be more sacrificial, more able to face our own crap and able to love our children like He loves us.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r>
              <a:rPr lang="en-US" smtClean="0"/>
              <a:t>Drop wrong goal we can’t make our children </a:t>
            </a:r>
          </a:p>
          <a:p>
            <a:endParaRPr lang="en-US" smtClean="0"/>
          </a:p>
          <a:p>
            <a:r>
              <a:rPr lang="en-US" smtClean="0"/>
              <a:t>Right Goal, not only towards our children but more generally as well. This will be an accurate model. We will be able to confess our own sins to them, forgive their sins. We will find joy in parenting </a:t>
            </a:r>
          </a:p>
          <a:p>
            <a:endParaRPr lang="en-US" smtClean="0"/>
          </a:p>
          <a:p>
            <a:r>
              <a:rPr lang="en-US" smtClean="0"/>
              <a:t>In this church we only lose 10% of our kids who are raised  by parents who are GGG serving in the church and community.</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785ED697-3D8F-4581-96D6-AFA048B9E00F}" type="slidenum">
              <a:rPr lang="en-US" smtClean="0"/>
              <a:pPr/>
              <a:t>13</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t>I wish I would have prayed more! </a:t>
            </a:r>
          </a:p>
          <a:p>
            <a:pPr eaLnBrk="1" hangingPunct="1"/>
            <a:r>
              <a:rPr lang="en-US" smtClean="0"/>
              <a:t>Not just telling him what he should do with my child but listening to what He wants me to do under his lead.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r>
              <a:rPr lang="en-US" smtClean="0"/>
              <a:t>Replace comparing with God’s Truth</a:t>
            </a:r>
          </a:p>
          <a:p>
            <a:r>
              <a:rPr lang="en-US" smtClean="0"/>
              <a:t>Replace accusation with promises</a:t>
            </a:r>
          </a:p>
          <a:p>
            <a:r>
              <a:rPr lang="en-US" smtClean="0"/>
              <a:t>God causes all things to work together for good to those who love God and are called according to His purpose </a:t>
            </a:r>
          </a:p>
          <a:p>
            <a:r>
              <a:rPr lang="en-US" smtClean="0"/>
              <a:t>Now to Him who is able to do exceedingly, abundantly beyond all that we can ask or think according to the power that works within us</a:t>
            </a:r>
          </a:p>
          <a:p>
            <a:r>
              <a:rPr lang="en-US" smtClean="0"/>
              <a:t>Above all, keep fervent in your love for one another because love covers a multitude of sins </a:t>
            </a:r>
          </a:p>
          <a:p>
            <a:r>
              <a:rPr lang="en-US" smtClean="0"/>
              <a:t>I can do all things through Christ who strengthens me. </a:t>
            </a:r>
          </a:p>
          <a:p>
            <a:r>
              <a:rPr lang="en-US" smtClean="0"/>
              <a:t>Replace pride with sanity </a:t>
            </a:r>
          </a:p>
          <a:p>
            <a:r>
              <a:rPr lang="en-US" smtClean="0"/>
              <a:t>How can you believe when you receive the glory from one another and you do not seek the glory that is from the one and only God? </a:t>
            </a:r>
          </a:p>
          <a:p>
            <a:r>
              <a:rPr lang="en-US" smtClean="0"/>
              <a:t>1Cor. But by the grace of God I am what I am and His grace toward me did not prove to be vain; but I labor even more than all of them, yet not I but the grace of God with me.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r>
              <a:rPr lang="en-US" smtClean="0"/>
              <a:t>Gratitude for our children, for their struggles and sins,</a:t>
            </a:r>
          </a:p>
          <a:p>
            <a:r>
              <a:rPr lang="en-US" smtClean="0"/>
              <a:t>Gratitude for God’s faithfulness to us and them throughout this journey</a:t>
            </a:r>
          </a:p>
          <a:p>
            <a:r>
              <a:rPr lang="en-US" smtClean="0"/>
              <a:t>Gratitude to God’s power when we do something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r>
              <a:rPr lang="en-US" smtClean="0"/>
              <a:t>Human Law, make a firm clear statement</a:t>
            </a:r>
          </a:p>
          <a:p>
            <a:r>
              <a:rPr lang="en-US" smtClean="0"/>
              <a:t>Explain trying to justify self never gives us the justification we are looking for.</a:t>
            </a:r>
          </a:p>
          <a:p>
            <a:r>
              <a:rPr lang="en-US" smtClean="0"/>
              <a:t>Offer to pray.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r>
              <a:rPr lang="en-US" smtClean="0"/>
              <a:t>Gratitude for our children, for their struggles and sins,</a:t>
            </a:r>
          </a:p>
          <a:p>
            <a:r>
              <a:rPr lang="en-US" smtClean="0"/>
              <a:t>Gratitude for God’s faithfulness to us and them throughout this journey</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1637EE4-C12F-40EB-B8D3-11784B40403F}" type="slidenum">
              <a:rPr lang="en-US" smtClean="0"/>
              <a:pPr/>
              <a:t>2</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smtClean="0"/>
              <a:t>To understand the message of grace we must understand the message of the Bible.</a:t>
            </a:r>
          </a:p>
          <a:p>
            <a:pPr eaLnBrk="1" hangingPunct="1"/>
            <a:r>
              <a:rPr lang="en-US" smtClean="0"/>
              <a:t>We were made in God’s Image….</a:t>
            </a:r>
          </a:p>
          <a:p>
            <a:pPr eaLnBrk="1" hangingPunct="1"/>
            <a:r>
              <a:rPr lang="en-US" smtClean="0"/>
              <a:t>Our design was GGG and it was very good. First man and woman decided they wanted to be like God deciding for themselves what was good and evil so they choose independence rather than dependence. </a:t>
            </a:r>
          </a:p>
          <a:p>
            <a:pPr eaLnBrk="1" hangingPunct="1"/>
            <a:r>
              <a:rPr lang="en-US" smtClean="0"/>
              <a:t>This resulted in them being ANT</a:t>
            </a:r>
          </a:p>
          <a:p>
            <a:pPr eaLnBrk="1" hangingPunct="1"/>
            <a:r>
              <a:rPr lang="en-US" smtClean="0"/>
              <a:t>The Bible tells us that this is the problem with all humans, with you and our children and that life will not be really satisfying until we become GGG because that is the way God designed us to live the abundant life. </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625B6054-2AED-4F7A-8F09-D141BB8FFB53}" type="slidenum">
              <a:rPr lang="en-US" smtClean="0"/>
              <a:pPr/>
              <a:t>3</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smtClean="0"/>
              <a:t>The bible says to solve our problem we must first be reunited with God which requires us to be perfect. There are two ways to do that. Religion offers laws, rituals and duty. This way measures performance and depends on self effort.</a:t>
            </a:r>
          </a:p>
          <a:p>
            <a:pPr eaLnBrk="1" hangingPunct="1"/>
            <a:r>
              <a:rPr lang="en-US" smtClean="0"/>
              <a:t>This is not God’s way. He gives us his law, it needs to be perfectly obeyed but we can’t so he does. </a:t>
            </a:r>
          </a:p>
          <a:p>
            <a:pPr eaLnBrk="1" hangingPunct="1"/>
            <a:r>
              <a:rPr lang="en-US" smtClean="0"/>
              <a:t>People will live one way or another. </a:t>
            </a:r>
          </a:p>
          <a:p>
            <a:pPr eaLnBrk="1" hangingPunct="1"/>
            <a:r>
              <a:rPr lang="en-US" smtClean="0"/>
              <a:t>the result will obviously guilt, blame shifting and or denial. </a:t>
            </a:r>
          </a:p>
          <a:p>
            <a:pPr eaLnBrk="1" hangingPunct="1"/>
            <a:endParaRPr lang="en-US" smtClean="0"/>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8A243DF6-3F64-4453-9A2B-5038A2A06826}" type="slidenum">
              <a:rPr lang="en-US" smtClean="0"/>
              <a:pPr/>
              <a:t>4</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a:p>
            <a:pPr eaLnBrk="1" hangingPunct="1"/>
            <a:r>
              <a:rPr lang="en-US" smtClean="0"/>
              <a:t>When Christians understand and accept this message we:</a:t>
            </a:r>
          </a:p>
          <a:p>
            <a:pPr eaLnBrk="1" hangingPunct="1"/>
            <a:r>
              <a:rPr lang="en-US" smtClean="0"/>
              <a:t>Understand God gave the law to make us aware we are sinful and inadequate so that we would see our need for Christ and the forgiveness he offers.</a:t>
            </a:r>
          </a:p>
          <a:p>
            <a:pPr eaLnBrk="1" hangingPunct="1"/>
            <a:r>
              <a:rPr lang="en-US" smtClean="0"/>
              <a:t> Want to become God-dependent, grateful (to Jesus) givers and we can through God’s grace. </a:t>
            </a:r>
          </a:p>
          <a:p>
            <a:pPr eaLnBrk="1" hangingPunct="1"/>
            <a:r>
              <a:rPr lang="en-US" smtClean="0"/>
              <a:t>This is good news, we love to share it with neighbors, family, friends who know something is wrong with their lives and are searching for God.</a:t>
            </a:r>
          </a:p>
          <a:p>
            <a:pPr eaLnBrk="1" hangingPunct="1"/>
            <a:r>
              <a:rPr lang="en-US" smtClean="0"/>
              <a:t>Put in the gospel: This is the most the key to the fulfilling life</a:t>
            </a:r>
          </a:p>
          <a:p>
            <a:pPr eaLnBrk="1" hangingPunct="1"/>
            <a:r>
              <a:rPr lang="en-US" smtClean="0"/>
              <a:t>Do we apply grace in our parenting? Do our children hear this message loud and clear in all our interactions with them? Do we parent out of grace “we can’t” or the law “we must”? </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1925364-E245-46B8-B2F5-88F4D450F192}" type="slidenum">
              <a:rPr lang="en-US" smtClean="0"/>
              <a:pPr/>
              <a:t>5</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en-US" smtClean="0"/>
              <a:t>How do we define good?</a:t>
            </a:r>
          </a:p>
          <a:p>
            <a:pPr eaLnBrk="1" hangingPunct="1"/>
            <a:r>
              <a:rPr lang="en-US" smtClean="0"/>
              <a:t> Law mindset evaluates your performance and when you feel good about success you conclude I am good. When we compare to people who…</a:t>
            </a:r>
          </a:p>
          <a:p>
            <a:pPr eaLnBrk="1" hangingPunct="1"/>
            <a:r>
              <a:rPr lang="en-US" smtClean="0"/>
              <a:t>Grace accepts God’s verdict of man that no one is good. Mark 10   Jesus says if you parents who are evil know how to give good gifts to your children, how much more…</a:t>
            </a:r>
          </a:p>
          <a:p>
            <a:pPr eaLnBrk="1" hangingPunct="1"/>
            <a:r>
              <a:rPr lang="en-US" smtClean="0"/>
              <a:t>Do you strive to be good within your own power or do you accept </a:t>
            </a:r>
            <a:r>
              <a:rPr lang="en-US" b="1" smtClean="0"/>
              <a:t>“you can’t” </a:t>
            </a:r>
            <a:r>
              <a:rPr lang="en-US" smtClean="0"/>
              <a:t>so you learn to depend on God and His promises.</a:t>
            </a:r>
          </a:p>
          <a:p>
            <a:pPr eaLnBrk="1" hangingPunct="1"/>
            <a:endParaRPr lang="en-US" smtClean="0"/>
          </a:p>
          <a:p>
            <a:pPr eaLnBrk="1" hangingPunct="1"/>
            <a:r>
              <a:rPr lang="en-US" smtClean="0"/>
              <a:t>How do you know?</a:t>
            </a:r>
          </a:p>
          <a:p>
            <a:pPr eaLnBrk="1" hangingPunct="1"/>
            <a:r>
              <a:rPr lang="en-US" smtClean="0"/>
              <a:t>Result: guilt, blame shift or denial. </a:t>
            </a:r>
          </a:p>
          <a:p>
            <a:pPr eaLnBrk="1" hangingPunct="1"/>
            <a:r>
              <a:rPr lang="en-US" smtClean="0"/>
              <a:t>Able to admit when wrong, thank Christ for His forgiveness and trust His promise to redeem. (Angry, Gary showed redemption) </a:t>
            </a:r>
          </a:p>
          <a:p>
            <a:pPr eaLnBrk="1" hangingPunct="1"/>
            <a:r>
              <a:rPr lang="en-US" smtClean="0"/>
              <a:t>Under Grace I can admit I did some good things and I made huge mistakes and realize They do not need my perfection to live well they need Christ’s perfection!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E329A3B-E78F-4ED4-91CF-707D8BE31361}" type="slidenum">
              <a:rPr lang="en-US" smtClean="0"/>
              <a:pPr/>
              <a:t>6</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smtClean="0"/>
              <a:t>Responsibility to bring child to Christ law says “you must” grace says “you can’t” so we will look to how God is drawing them to Himself. Too many of you are taking on too much responsibility here because you are anxious and guilt ridden when they go astray or worse yet if they don’t some believe their right formula worked. If we communicate this to our children we could be teach them to be man dependent rather than God dependent and then they will put the same expectation on themselves.</a:t>
            </a:r>
          </a:p>
          <a:p>
            <a:pPr eaLnBrk="1" hangingPunct="1"/>
            <a:r>
              <a:rPr lang="en-US" smtClean="0"/>
              <a:t>Disobedience? Law says we become embarrassed and concern, grace says of course they can not help but be sinners. It is a teaching moment</a:t>
            </a:r>
          </a:p>
          <a:p>
            <a:pPr eaLnBrk="1" hangingPunct="1"/>
            <a:r>
              <a:rPr lang="en-US" smtClean="0"/>
              <a:t>Obedience: Law says “you are good because you obeyed” God is good because he gives us such wise laws to obeys and gives us the grace to obey. Be careful to trust that you cooperation makes you good.</a:t>
            </a:r>
          </a:p>
          <a:p>
            <a:pPr eaLnBrk="1" hangingPunct="1"/>
            <a:r>
              <a:rPr lang="en-US" smtClean="0"/>
              <a:t>I think we can see that we tend to parent from the law.</a:t>
            </a:r>
          </a:p>
          <a:p>
            <a:pPr eaLnBrk="1" hangingPunct="1"/>
            <a:r>
              <a:rPr lang="en-US" smtClean="0"/>
              <a:t>What prevents us from operating in grace?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0C5A6FD-EFC0-450F-8C44-CD4B4F37BA95}" type="slidenum">
              <a:rPr lang="en-US" smtClean="0"/>
              <a:pPr/>
              <a:t>7</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B3A1DD8-0379-4248-A239-C214ED04E386}" type="slidenum">
              <a:rPr lang="en-US" smtClean="0"/>
              <a:pPr/>
              <a:t>8</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t>There are two kinds of obedience</a:t>
            </a:r>
          </a:p>
          <a:p>
            <a:pPr eaLnBrk="1" hangingPunct="1"/>
            <a:r>
              <a:rPr lang="en-US" smtClean="0"/>
              <a:t>Remember our focus is on the kind of obedience that makes them right with God so when we think about where we can’t expect our children to obey we are talking about the second.</a:t>
            </a:r>
          </a:p>
          <a:p>
            <a:pPr eaLnBrk="1" hangingPunct="1"/>
            <a:r>
              <a:rPr lang="en-US" smtClean="0"/>
              <a:t>But there is an obedience we better expect from our children that we might call human law.</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D32834F8-EA37-4F06-A404-84799B4608DA}" type="slidenum">
              <a:rPr lang="en-US" smtClean="0"/>
              <a:pPr/>
              <a:t>9</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smtClean="0"/>
              <a:t>All children must have rules in these areas. These laws address external behavior that help our children get along with people and society.</a:t>
            </a:r>
          </a:p>
          <a:p>
            <a:pPr eaLnBrk="1" hangingPunct="1"/>
            <a:r>
              <a:rPr lang="en-US" smtClean="0"/>
              <a:t>All children can and should be expected to obey these rules.</a:t>
            </a:r>
          </a:p>
          <a:p>
            <a:pPr eaLnBrk="1" hangingPunct="1"/>
            <a:r>
              <a:rPr lang="en-US" smtClean="0"/>
              <a:t>But grace is still important to apply because we do not want them concluding they are good when they obey and bad when they disobey. </a:t>
            </a:r>
          </a:p>
          <a:p>
            <a:pPr eaLnBrk="1" hangingPunct="1"/>
            <a:r>
              <a:rPr lang="en-US" smtClean="0"/>
              <a:t> </a:t>
            </a:r>
            <a:r>
              <a:rPr lang="en-US" b="1" smtClean="0"/>
              <a:t>Our</a:t>
            </a:r>
            <a:r>
              <a:rPr lang="en-US" smtClean="0"/>
              <a:t> </a:t>
            </a:r>
            <a:r>
              <a:rPr lang="en-US" b="1" smtClean="0"/>
              <a:t>message</a:t>
            </a:r>
            <a:r>
              <a:rPr lang="en-US" smtClean="0"/>
              <a:t> to them should be gratitude to God for giving us such wise commands that help us get along with others not our children are morally good because they obey. The bible is clear that morality that leads to self praise rather than God praise is worse for the soul than immorality. It could lead them to believe they do not need God and his forgiveness! </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defRPr/>
              </a:pPr>
              <a:endParaRPr kumimoji="1" 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defRPr/>
              </a:pPr>
              <a:endParaRPr kumimoji="1" 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sp>
        <p:nvSpPr>
          <p:cNvPr id="1639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1639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endParaRPr 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4882F3F7-14A7-4DD3-8985-3E9E88812B4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46037FB-21C6-4047-8FE8-1488B596519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7B89CAA5-779E-4C1D-8DD8-7A91228F063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D0411C85-C4E8-47A7-BDA3-D4707F5917C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CC3A69AF-2985-43B5-B576-5D0F890A99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EDE723F9-DA56-42D8-A0C5-B3F5B9B4556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91169638-F1F4-4339-8CEC-CA9A9CFD9DC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AFECC6CF-1F58-411E-B802-2C1A52BA5C4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A412D4ED-BDE0-44E0-8C6E-5E7CB71FB05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6D4E32C-D11B-4205-BBBD-E4485276EC6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BFCF828-2A1E-4E23-8F2F-9139ABB04F8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536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536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en-US"/>
              </a:p>
            </p:txBody>
          </p:sp>
        </p:grpSp>
        <p:grpSp>
          <p:nvGrpSpPr>
            <p:cNvPr id="1033" name="Group 6"/>
            <p:cNvGrpSpPr>
              <a:grpSpLocks/>
            </p:cNvGrpSpPr>
            <p:nvPr/>
          </p:nvGrpSpPr>
          <p:grpSpPr bwMode="auto">
            <a:xfrm>
              <a:off x="144" y="1248"/>
              <a:ext cx="4656" cy="201"/>
              <a:chOff x="144" y="1248"/>
              <a:chExt cx="4656" cy="201"/>
            </a:xfrm>
          </p:grpSpPr>
          <p:sp>
            <p:nvSpPr>
              <p:cNvPr id="15367"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en-US"/>
              </a:p>
            </p:txBody>
          </p:sp>
          <p:sp>
            <p:nvSpPr>
              <p:cNvPr id="15368"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7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endParaRPr lang="en-US"/>
          </a:p>
        </p:txBody>
      </p:sp>
      <p:sp>
        <p:nvSpPr>
          <p:cNvPr id="1537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1537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pPr>
              <a:defRPr/>
            </a:pPr>
            <a:fld id="{D6643195-5E89-436D-8E34-5AC312BFF23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3" r:id="rId2"/>
    <p:sldLayoutId id="2147483692" r:id="rId3"/>
    <p:sldLayoutId id="2147483691" r:id="rId4"/>
    <p:sldLayoutId id="2147483690" r:id="rId5"/>
    <p:sldLayoutId id="2147483689" r:id="rId6"/>
    <p:sldLayoutId id="2147483688" r:id="rId7"/>
    <p:sldLayoutId id="2147483687" r:id="rId8"/>
    <p:sldLayoutId id="2147483686" r:id="rId9"/>
    <p:sldLayoutId id="2147483685" r:id="rId10"/>
    <p:sldLayoutId id="2147483684"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4"/>
          <p:cNvSpPr>
            <a:spLocks noGrp="1" noChangeArrowheads="1"/>
          </p:cNvSpPr>
          <p:nvPr>
            <p:ph type="title"/>
          </p:nvPr>
        </p:nvSpPr>
        <p:spPr/>
        <p:txBody>
          <a:bodyPr/>
          <a:lstStyle/>
          <a:p>
            <a:pPr algn="ctr" eaLnBrk="1" hangingPunct="1"/>
            <a:r>
              <a:rPr lang="en-US" sz="4400" smtClean="0"/>
              <a:t>Parenting in Grace</a:t>
            </a:r>
          </a:p>
        </p:txBody>
      </p:sp>
      <p:sp>
        <p:nvSpPr>
          <p:cNvPr id="5123" name="Rectangle 5"/>
          <p:cNvSpPr>
            <a:spLocks noGrp="1" noChangeArrowheads="1"/>
          </p:cNvSpPr>
          <p:nvPr>
            <p:ph type="body" idx="1"/>
          </p:nvPr>
        </p:nvSpPr>
        <p:spPr/>
        <p:txBody>
          <a:bodyPr/>
          <a:lstStyle/>
          <a:p>
            <a:pPr marL="533400" indent="-533400" eaLnBrk="1" hangingPunct="1">
              <a:buFont typeface="Wingdings" pitchFamily="2" charset="2"/>
              <a:buNone/>
            </a:pPr>
            <a:r>
              <a:rPr lang="en-US" sz="3200" smtClean="0"/>
              <a:t>				Grace</a:t>
            </a:r>
          </a:p>
          <a:p>
            <a:pPr marL="533400" indent="-533400" eaLnBrk="1" hangingPunct="1">
              <a:buFont typeface="Wingdings" pitchFamily="2" charset="2"/>
              <a:buNone/>
            </a:pPr>
            <a:r>
              <a:rPr lang="en-US" sz="3200" smtClean="0"/>
              <a:t> </a:t>
            </a:r>
            <a:r>
              <a:rPr lang="en-US" sz="3200" i="1" smtClean="0"/>
              <a:t>We </a:t>
            </a:r>
            <a:r>
              <a:rPr lang="en-US" sz="3200" b="1" i="1" smtClean="0"/>
              <a:t>can’t </a:t>
            </a:r>
            <a:r>
              <a:rPr lang="en-US" sz="3200" i="1" smtClean="0"/>
              <a:t>but God </a:t>
            </a:r>
            <a:r>
              <a:rPr lang="en-US" sz="3200" b="1" i="1" smtClean="0"/>
              <a:t>does! </a:t>
            </a:r>
            <a:endParaRPr lang="en-US" sz="3200" smtClean="0"/>
          </a:p>
          <a:p>
            <a:pPr marL="533400" indent="-533400" eaLnBrk="1" hangingPunct="1">
              <a:buFont typeface="Wingdings" pitchFamily="2" charset="2"/>
              <a:buNone/>
            </a:pPr>
            <a:r>
              <a:rPr lang="en-US" sz="3200" smtClean="0"/>
              <a:t>Focus: </a:t>
            </a:r>
          </a:p>
          <a:p>
            <a:pPr marL="914400" lvl="1" indent="-457200" eaLnBrk="1" hangingPunct="1">
              <a:buFont typeface="Wingdings" pitchFamily="2" charset="2"/>
              <a:buAutoNum type="arabicPeriod"/>
            </a:pPr>
            <a:r>
              <a:rPr lang="en-US" sz="2800" smtClean="0"/>
              <a:t>Our children’s decision to receive Christ</a:t>
            </a:r>
          </a:p>
          <a:p>
            <a:pPr marL="914400" lvl="1" indent="-457200" eaLnBrk="1" hangingPunct="1">
              <a:buFont typeface="Wingdings" pitchFamily="2" charset="2"/>
              <a:buAutoNum type="arabicPeriod"/>
            </a:pPr>
            <a:r>
              <a:rPr lang="en-US" sz="2800" smtClean="0"/>
              <a:t>Parenting out of God’s resources </a:t>
            </a:r>
          </a:p>
          <a:p>
            <a:pPr marL="914400" lvl="1" indent="-457200" eaLnBrk="1" hangingPunct="1">
              <a:buFont typeface="Wingdings" pitchFamily="2" charset="2"/>
              <a:buAutoNum type="arabicPeriod"/>
            </a:pPr>
            <a:r>
              <a:rPr lang="en-US" sz="2800" smtClean="0"/>
              <a:t>Representing God accurately</a:t>
            </a:r>
          </a:p>
          <a:p>
            <a:pPr marL="914400" lvl="1" indent="-457200" eaLnBrk="1" hangingPunct="1">
              <a:buFontTx/>
              <a:buNone/>
            </a:pP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pPr algn="ctr" eaLnBrk="1" hangingPunct="1"/>
            <a:r>
              <a:rPr lang="en-US" sz="4000" smtClean="0"/>
              <a:t>Parenting in Grace</a:t>
            </a:r>
          </a:p>
        </p:txBody>
      </p:sp>
      <p:sp>
        <p:nvSpPr>
          <p:cNvPr id="1433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3600" smtClean="0"/>
              <a:t>Obedience to God’s law:</a:t>
            </a:r>
          </a:p>
          <a:p>
            <a:pPr eaLnBrk="1" hangingPunct="1">
              <a:lnSpc>
                <a:spcPct val="90000"/>
              </a:lnSpc>
              <a:buFont typeface="Wingdings" pitchFamily="2" charset="2"/>
              <a:buNone/>
            </a:pPr>
            <a:r>
              <a:rPr lang="en-US" smtClean="0"/>
              <a:t> </a:t>
            </a:r>
            <a:r>
              <a:rPr lang="en-US" i="1" smtClean="0"/>
              <a:t>“love the Lord with all your heart soul and your mind. This is the great and foremost commandment. The second is … Love your neighbor as yourself. On these two commandments depend the whole law and the Prophets. Matthew 22:36-40</a:t>
            </a:r>
          </a:p>
          <a:p>
            <a:pPr eaLnBrk="1" hangingPunct="1">
              <a:lnSpc>
                <a:spcPct val="90000"/>
              </a:lnSpc>
              <a:buFont typeface="Wingdings" pitchFamily="2" charset="2"/>
              <a:buNone/>
            </a:pPr>
            <a:r>
              <a:rPr lang="en-US" b="1" smtClean="0"/>
              <a:t>God-dependent, grateful givers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algn="ctr" eaLnBrk="1" hangingPunct="1"/>
            <a:r>
              <a:rPr lang="en-US" sz="4000" smtClean="0"/>
              <a:t>Parenting in Grace</a:t>
            </a:r>
          </a:p>
        </p:txBody>
      </p:sp>
      <p:sp>
        <p:nvSpPr>
          <p:cNvPr id="1536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3200" smtClean="0"/>
              <a:t>Reasons we like the law:</a:t>
            </a:r>
          </a:p>
          <a:p>
            <a:pPr eaLnBrk="1" hangingPunct="1">
              <a:lnSpc>
                <a:spcPct val="90000"/>
              </a:lnSpc>
            </a:pPr>
            <a:r>
              <a:rPr lang="en-US" sz="3200" smtClean="0"/>
              <a:t>Rules seem to be measurable</a:t>
            </a:r>
          </a:p>
          <a:p>
            <a:pPr eaLnBrk="1" hangingPunct="1">
              <a:lnSpc>
                <a:spcPct val="90000"/>
              </a:lnSpc>
            </a:pPr>
            <a:r>
              <a:rPr lang="en-US" sz="3200" smtClean="0"/>
              <a:t>We want to be competent</a:t>
            </a:r>
          </a:p>
          <a:p>
            <a:pPr eaLnBrk="1" hangingPunct="1">
              <a:lnSpc>
                <a:spcPct val="90000"/>
              </a:lnSpc>
            </a:pPr>
            <a:r>
              <a:rPr lang="en-US" sz="3200" smtClean="0"/>
              <a:t>We want our children to be good</a:t>
            </a:r>
          </a:p>
          <a:p>
            <a:pPr lvl="1" eaLnBrk="1" hangingPunct="1">
              <a:lnSpc>
                <a:spcPct val="90000"/>
              </a:lnSpc>
            </a:pPr>
            <a:r>
              <a:rPr lang="en-US" sz="2800" smtClean="0"/>
              <a:t>We want what is best for them</a:t>
            </a:r>
          </a:p>
          <a:p>
            <a:pPr lvl="1" eaLnBrk="1" hangingPunct="1">
              <a:lnSpc>
                <a:spcPct val="90000"/>
              </a:lnSpc>
            </a:pPr>
            <a:r>
              <a:rPr lang="en-US" sz="2800" smtClean="0"/>
              <a:t>We want them to make us look good </a:t>
            </a:r>
          </a:p>
          <a:p>
            <a:pPr eaLnBrk="1" hangingPunct="1">
              <a:lnSpc>
                <a:spcPct val="90000"/>
              </a:lnSpc>
            </a:pPr>
            <a:r>
              <a:rPr lang="en-US" sz="3200" smtClean="0"/>
              <a:t>We want control</a:t>
            </a:r>
          </a:p>
          <a:p>
            <a:pPr eaLnBrk="1" hangingPunct="1">
              <a:lnSpc>
                <a:spcPct val="90000"/>
              </a:lnSpc>
            </a:pPr>
            <a:endParaRPr lang="en-US" sz="32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algn="ctr" eaLnBrk="1" hangingPunct="1"/>
            <a:r>
              <a:rPr lang="en-US" sz="4000" smtClean="0"/>
              <a:t>Parenting in Grace</a:t>
            </a:r>
          </a:p>
        </p:txBody>
      </p:sp>
      <p:sp>
        <p:nvSpPr>
          <p:cNvPr id="16387" name="Rectangle 3"/>
          <p:cNvSpPr>
            <a:spLocks noGrp="1" noChangeArrowheads="1"/>
          </p:cNvSpPr>
          <p:nvPr>
            <p:ph type="body" idx="1"/>
          </p:nvPr>
        </p:nvSpPr>
        <p:spPr/>
        <p:txBody>
          <a:bodyPr/>
          <a:lstStyle/>
          <a:p>
            <a:pPr eaLnBrk="1" hangingPunct="1">
              <a:buFont typeface="Wingdings" pitchFamily="2" charset="2"/>
              <a:buNone/>
            </a:pPr>
            <a:r>
              <a:rPr lang="en-US" sz="3600" smtClean="0"/>
              <a:t>Correct our goals:</a:t>
            </a:r>
          </a:p>
          <a:p>
            <a:pPr eaLnBrk="1" hangingPunct="1">
              <a:buFont typeface="Wingdings" pitchFamily="2" charset="2"/>
              <a:buNone/>
            </a:pPr>
            <a:r>
              <a:rPr lang="en-US" sz="3600" smtClean="0"/>
              <a:t>Accept we can’t make them God-dependent, grateful givers  </a:t>
            </a:r>
          </a:p>
          <a:p>
            <a:pPr eaLnBrk="1" hangingPunct="1">
              <a:buFont typeface="Wingdings" pitchFamily="2" charset="2"/>
              <a:buNone/>
            </a:pPr>
            <a:r>
              <a:rPr lang="en-US" sz="3600" smtClean="0"/>
              <a:t>Our goal as parents: to become God-dependent, grateful givers of God’s love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pPr algn="ctr" eaLnBrk="1" hangingPunct="1"/>
            <a:r>
              <a:rPr lang="en-US" sz="4000" smtClean="0"/>
              <a:t>Parenting in Grace</a:t>
            </a:r>
          </a:p>
        </p:txBody>
      </p:sp>
      <p:sp>
        <p:nvSpPr>
          <p:cNvPr id="1741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3200" b="1" smtClean="0"/>
              <a:t>Pray</a:t>
            </a:r>
            <a:endParaRPr lang="en-US" i="1" smtClean="0"/>
          </a:p>
          <a:p>
            <a:pPr eaLnBrk="1" hangingPunct="1">
              <a:lnSpc>
                <a:spcPct val="90000"/>
              </a:lnSpc>
              <a:buFont typeface="Wingdings" pitchFamily="2" charset="2"/>
              <a:buNone/>
            </a:pPr>
            <a:r>
              <a:rPr lang="en-US" i="1" smtClean="0"/>
              <a:t>Be anxious for nothing but in everything by prayer and supplication with thanksgiving let your request be made known to God and the peace that surpasses all comprehension shall guard your heart and mind in Christ Jesus. </a:t>
            </a:r>
            <a:r>
              <a:rPr lang="en-US" smtClean="0"/>
              <a:t>Philippians 4:6,7</a:t>
            </a:r>
          </a:p>
          <a:p>
            <a:pPr eaLnBrk="1" hangingPunct="1">
              <a:lnSpc>
                <a:spcPct val="90000"/>
              </a:lnSpc>
              <a:buFont typeface="Wingdings" pitchFamily="2" charset="2"/>
              <a:buNone/>
            </a:pPr>
            <a:r>
              <a:rPr lang="en-US" i="1" smtClean="0"/>
              <a:t>Pray without ceasing </a:t>
            </a:r>
            <a:r>
              <a:rPr lang="en-US" smtClean="0"/>
              <a:t>1Thessalonians 5:17</a:t>
            </a:r>
            <a:endParaRPr lang="en-US" i="1" smtClean="0"/>
          </a:p>
          <a:p>
            <a:pPr eaLnBrk="1" hangingPunct="1">
              <a:lnSpc>
                <a:spcPct val="90000"/>
              </a:lnSpc>
              <a:buFont typeface="Wingdings" pitchFamily="2" charset="2"/>
              <a:buNone/>
            </a:pPr>
            <a:endParaRPr lang="en-US" smtClean="0"/>
          </a:p>
          <a:p>
            <a:pPr eaLnBrk="1" hangingPunct="1">
              <a:lnSpc>
                <a:spcPct val="90000"/>
              </a:lnSpc>
              <a:buFont typeface="Wingdings" pitchFamily="2" charset="2"/>
              <a:buNone/>
            </a:pPr>
            <a:endParaRPr lang="en-US" smtClean="0"/>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algn="ctr" eaLnBrk="1" hangingPunct="1"/>
            <a:r>
              <a:rPr lang="en-US" sz="4000" smtClean="0"/>
              <a:t>Parenting in Grace</a:t>
            </a:r>
          </a:p>
        </p:txBody>
      </p:sp>
      <p:sp>
        <p:nvSpPr>
          <p:cNvPr id="18435" name="Rectangle 3"/>
          <p:cNvSpPr>
            <a:spLocks noGrp="1" noChangeArrowheads="1"/>
          </p:cNvSpPr>
          <p:nvPr>
            <p:ph type="body" idx="1"/>
          </p:nvPr>
        </p:nvSpPr>
        <p:spPr/>
        <p:txBody>
          <a:bodyPr/>
          <a:lstStyle/>
          <a:p>
            <a:pPr eaLnBrk="1" hangingPunct="1">
              <a:buFont typeface="Wingdings" pitchFamily="2" charset="2"/>
              <a:buNone/>
            </a:pPr>
            <a:r>
              <a:rPr lang="en-US" sz="3600" b="1" smtClean="0"/>
              <a:t>Parent in God’s truth </a:t>
            </a:r>
          </a:p>
          <a:p>
            <a:pPr eaLnBrk="1" hangingPunct="1">
              <a:buFont typeface="Wingdings" pitchFamily="2" charset="2"/>
              <a:buNone/>
            </a:pPr>
            <a:r>
              <a:rPr lang="en-US" sz="3200" smtClean="0"/>
              <a:t>Against accusation:        Against pride</a:t>
            </a:r>
          </a:p>
          <a:p>
            <a:pPr lvl="1" eaLnBrk="1" hangingPunct="1"/>
            <a:r>
              <a:rPr lang="en-US" sz="3200" smtClean="0"/>
              <a:t>Romans 8:28		John 5:44</a:t>
            </a:r>
          </a:p>
          <a:p>
            <a:pPr lvl="1" eaLnBrk="1" hangingPunct="1"/>
            <a:r>
              <a:rPr lang="en-US" sz="3200" smtClean="0"/>
              <a:t>Ephesians 3:20 		1Cor. 15:10</a:t>
            </a:r>
          </a:p>
          <a:p>
            <a:pPr lvl="1" eaLnBrk="1" hangingPunct="1"/>
            <a:r>
              <a:rPr lang="en-US" sz="3200" smtClean="0"/>
              <a:t>1Peter 4:8</a:t>
            </a:r>
          </a:p>
          <a:p>
            <a:pPr lvl="1" eaLnBrk="1" hangingPunct="1"/>
            <a:r>
              <a:rPr lang="en-US" sz="3200" smtClean="0"/>
              <a:t>Philippians 4:13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algn="ctr" eaLnBrk="1" hangingPunct="1"/>
            <a:r>
              <a:rPr lang="en-US" sz="4000" smtClean="0"/>
              <a:t>Parenting in Grace</a:t>
            </a:r>
          </a:p>
        </p:txBody>
      </p:sp>
      <p:sp>
        <p:nvSpPr>
          <p:cNvPr id="19459" name="Rectangle 3"/>
          <p:cNvSpPr>
            <a:spLocks noGrp="1" noChangeArrowheads="1"/>
          </p:cNvSpPr>
          <p:nvPr>
            <p:ph type="body" idx="1"/>
          </p:nvPr>
        </p:nvSpPr>
        <p:spPr/>
        <p:txBody>
          <a:bodyPr/>
          <a:lstStyle/>
          <a:p>
            <a:pPr eaLnBrk="1" hangingPunct="1">
              <a:buFont typeface="Wingdings" pitchFamily="2" charset="2"/>
              <a:buNone/>
            </a:pPr>
            <a:r>
              <a:rPr lang="en-US" sz="3600" smtClean="0"/>
              <a:t>Parent in Gratitude </a:t>
            </a:r>
          </a:p>
          <a:p>
            <a:pPr eaLnBrk="1" hangingPunct="1">
              <a:buFont typeface="Wingdings" pitchFamily="2" charset="2"/>
              <a:buNone/>
            </a:pPr>
            <a:r>
              <a:rPr lang="en-US" sz="3600" i="1" smtClean="0"/>
              <a:t>In everything give thanks; for you this is God’s will for you in Christ Jesus </a:t>
            </a:r>
            <a:r>
              <a:rPr lang="en-US" sz="3600" smtClean="0"/>
              <a:t>1Thessalonians 5:18</a:t>
            </a:r>
            <a:endParaRPr lang="en-US" sz="3600" i="1"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2"/>
          <p:cNvSpPr>
            <a:spLocks noGrp="1" noChangeArrowheads="1"/>
          </p:cNvSpPr>
          <p:nvPr>
            <p:ph type="title" idx="4294967295"/>
          </p:nvPr>
        </p:nvSpPr>
        <p:spPr/>
        <p:txBody>
          <a:bodyPr/>
          <a:lstStyle/>
          <a:p>
            <a:pPr algn="ctr" eaLnBrk="1" hangingPunct="1"/>
            <a:r>
              <a:rPr lang="en-US" sz="4000" smtClean="0"/>
              <a:t>Parenting in Grace</a:t>
            </a:r>
          </a:p>
        </p:txBody>
      </p:sp>
      <p:sp>
        <p:nvSpPr>
          <p:cNvPr id="56323" name="Rectangle 3"/>
          <p:cNvSpPr>
            <a:spLocks noGrp="1" noChangeArrowheads="1"/>
          </p:cNvSpPr>
          <p:nvPr>
            <p:ph type="body" idx="4294967295"/>
          </p:nvPr>
        </p:nvSpPr>
        <p:spPr/>
        <p:txBody>
          <a:bodyPr/>
          <a:lstStyle/>
          <a:p>
            <a:pPr eaLnBrk="1" hangingPunct="1">
              <a:buFont typeface="Wingdings" pitchFamily="2" charset="2"/>
              <a:buNone/>
            </a:pPr>
            <a:r>
              <a:rPr lang="en-US" sz="3600" smtClean="0"/>
              <a:t>Parent in Community:</a:t>
            </a:r>
          </a:p>
          <a:p>
            <a:pPr eaLnBrk="1" hangingPunct="1">
              <a:buFont typeface="Wingdings" pitchFamily="2" charset="2"/>
              <a:buNone/>
            </a:pPr>
            <a:r>
              <a:rPr lang="en-US" sz="3600" smtClean="0"/>
              <a:t>1 Corinthians 12: 20-22</a:t>
            </a:r>
          </a:p>
          <a:p>
            <a:pPr eaLnBrk="1" hangingPunct="1">
              <a:buFont typeface="Wingdings" pitchFamily="2" charset="2"/>
              <a:buNone/>
            </a:pPr>
            <a:endParaRPr lang="en-US" sz="3600" i="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idx="4294967295"/>
          </p:nvPr>
        </p:nvSpPr>
        <p:spPr/>
        <p:txBody>
          <a:bodyPr/>
          <a:lstStyle/>
          <a:p>
            <a:pPr algn="ctr" eaLnBrk="1" hangingPunct="1"/>
            <a:r>
              <a:rPr lang="en-US" sz="4000" smtClean="0"/>
              <a:t>Parenting in Grace</a:t>
            </a:r>
          </a:p>
        </p:txBody>
      </p:sp>
      <p:sp>
        <p:nvSpPr>
          <p:cNvPr id="51203" name="Rectangle 3"/>
          <p:cNvSpPr>
            <a:spLocks noGrp="1" noChangeArrowheads="1"/>
          </p:cNvSpPr>
          <p:nvPr>
            <p:ph type="body" idx="4294967295"/>
          </p:nvPr>
        </p:nvSpPr>
        <p:spPr/>
        <p:txBody>
          <a:bodyPr/>
          <a:lstStyle/>
          <a:p>
            <a:pPr eaLnBrk="1" hangingPunct="1">
              <a:buFont typeface="Wingdings" pitchFamily="2" charset="2"/>
              <a:buNone/>
            </a:pPr>
            <a:r>
              <a:rPr lang="en-US" sz="3600" smtClean="0"/>
              <a:t>Putting Grace into practice:</a:t>
            </a:r>
          </a:p>
          <a:p>
            <a:pPr eaLnBrk="1" hangingPunct="1">
              <a:buFont typeface="Wingdings" pitchFamily="2" charset="2"/>
              <a:buNone/>
            </a:pPr>
            <a:r>
              <a:rPr lang="en-US" sz="3600" smtClean="0"/>
              <a:t>Talking back: </a:t>
            </a:r>
          </a:p>
          <a:p>
            <a:pPr eaLnBrk="1" hangingPunct="1">
              <a:buFont typeface="Wingdings" pitchFamily="2" charset="2"/>
              <a:buNone/>
            </a:pPr>
            <a:r>
              <a:rPr lang="en-US" sz="3600" i="1" smtClean="0"/>
              <a:t>Let everyone be quick to hear, slow to speak and slow to anger. </a:t>
            </a:r>
            <a:r>
              <a:rPr lang="en-US" sz="3600" smtClean="0"/>
              <a:t>James 1:19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noChangeArrowheads="1"/>
          </p:cNvSpPr>
          <p:nvPr>
            <p:ph type="title" idx="4294967295"/>
          </p:nvPr>
        </p:nvSpPr>
        <p:spPr/>
        <p:txBody>
          <a:bodyPr/>
          <a:lstStyle/>
          <a:p>
            <a:pPr algn="ctr" eaLnBrk="1" hangingPunct="1"/>
            <a:r>
              <a:rPr lang="en-US" sz="4000" smtClean="0"/>
              <a:t>Parenting in Grace</a:t>
            </a:r>
          </a:p>
        </p:txBody>
      </p:sp>
      <p:sp>
        <p:nvSpPr>
          <p:cNvPr id="53251" name="Rectangle 3"/>
          <p:cNvSpPr>
            <a:spLocks noGrp="1" noChangeArrowheads="1"/>
          </p:cNvSpPr>
          <p:nvPr>
            <p:ph type="body" idx="4294967295"/>
          </p:nvPr>
        </p:nvSpPr>
        <p:spPr/>
        <p:txBody>
          <a:bodyPr/>
          <a:lstStyle/>
          <a:p>
            <a:pPr eaLnBrk="1" hangingPunct="1">
              <a:buFont typeface="Wingdings" pitchFamily="2" charset="2"/>
              <a:buNone/>
            </a:pPr>
            <a:r>
              <a:rPr lang="en-US" sz="3600" smtClean="0"/>
              <a:t>Self-righteousness </a:t>
            </a:r>
          </a:p>
          <a:p>
            <a:pPr eaLnBrk="1" hangingPunct="1">
              <a:buFont typeface="Wingdings" pitchFamily="2" charset="2"/>
              <a:buNone/>
            </a:pPr>
            <a:r>
              <a:rPr lang="en-US" sz="3600" smtClean="0"/>
              <a:t>Matthew 22:37</a:t>
            </a:r>
          </a:p>
          <a:p>
            <a:pPr eaLnBrk="1" hangingPunct="1">
              <a:buFont typeface="Wingdings" pitchFamily="2" charset="2"/>
              <a:buNone/>
            </a:pPr>
            <a:r>
              <a:rPr lang="en-US" sz="3600" smtClean="0"/>
              <a:t>Romans 2: 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algn="ctr" eaLnBrk="1" hangingPunct="1"/>
            <a:r>
              <a:rPr lang="en-US" sz="4000" smtClean="0"/>
              <a:t>Parenting in Grace</a:t>
            </a:r>
          </a:p>
        </p:txBody>
      </p:sp>
      <p:sp>
        <p:nvSpPr>
          <p:cNvPr id="2048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mtClean="0"/>
              <a:t>Teach grace in every situation</a:t>
            </a:r>
          </a:p>
          <a:p>
            <a:pPr eaLnBrk="1" hangingPunct="1">
              <a:lnSpc>
                <a:spcPct val="90000"/>
              </a:lnSpc>
              <a:buFont typeface="Wingdings" pitchFamily="2" charset="2"/>
              <a:buNone/>
            </a:pPr>
            <a:r>
              <a:rPr lang="en-US" i="1" smtClean="0"/>
              <a:t>Write these commandments that I’ve given you today on your hearts. Get them inside of you and your children. Talk about them wherever you are, sitting at home or walking in the street; talk about them from the time you get up in the morning to when you fall in bed at night. Tie them on your hands and foreheads as a reminder. </a:t>
            </a:r>
            <a:r>
              <a:rPr lang="en-US" smtClean="0"/>
              <a:t>Deut. 6:6,7</a:t>
            </a:r>
            <a:endParaRPr lang="en-US" i="1"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algn="ctr" eaLnBrk="1" hangingPunct="1"/>
            <a:r>
              <a:rPr lang="en-US" sz="4000" smtClean="0"/>
              <a:t>Parenting in Grace</a:t>
            </a:r>
          </a:p>
        </p:txBody>
      </p:sp>
      <p:sp>
        <p:nvSpPr>
          <p:cNvPr id="6147" name="Rectangle 3"/>
          <p:cNvSpPr>
            <a:spLocks noGrp="1" noChangeArrowheads="1"/>
          </p:cNvSpPr>
          <p:nvPr>
            <p:ph type="body" sz="half" idx="1"/>
          </p:nvPr>
        </p:nvSpPr>
        <p:spPr/>
        <p:txBody>
          <a:bodyPr/>
          <a:lstStyle/>
          <a:p>
            <a:pPr algn="ctr" eaLnBrk="1" hangingPunct="1">
              <a:buFont typeface="Wingdings" pitchFamily="2" charset="2"/>
              <a:buNone/>
            </a:pPr>
            <a:r>
              <a:rPr lang="en-US" sz="3600" smtClean="0"/>
              <a:t>Our Design</a:t>
            </a:r>
          </a:p>
          <a:p>
            <a:pPr algn="ctr" eaLnBrk="1" hangingPunct="1">
              <a:buFont typeface="Wingdings" pitchFamily="2" charset="2"/>
              <a:buNone/>
            </a:pPr>
            <a:r>
              <a:rPr lang="en-US" sz="3600" smtClean="0"/>
              <a:t>God-dependent</a:t>
            </a:r>
          </a:p>
          <a:p>
            <a:pPr algn="ctr" eaLnBrk="1" hangingPunct="1">
              <a:buFont typeface="Wingdings" pitchFamily="2" charset="2"/>
              <a:buNone/>
            </a:pPr>
            <a:r>
              <a:rPr lang="en-US" sz="3600" smtClean="0"/>
              <a:t>Grateful </a:t>
            </a:r>
          </a:p>
          <a:p>
            <a:pPr algn="ctr" eaLnBrk="1" hangingPunct="1">
              <a:buFont typeface="Wingdings" pitchFamily="2" charset="2"/>
              <a:buNone/>
            </a:pPr>
            <a:r>
              <a:rPr lang="en-US" sz="3600" smtClean="0"/>
              <a:t>Givers</a:t>
            </a:r>
          </a:p>
          <a:p>
            <a:pPr eaLnBrk="1" hangingPunct="1">
              <a:buFont typeface="Wingdings" pitchFamily="2" charset="2"/>
              <a:buNone/>
            </a:pPr>
            <a:endParaRPr lang="en-US" sz="3600" smtClean="0"/>
          </a:p>
        </p:txBody>
      </p:sp>
      <p:sp>
        <p:nvSpPr>
          <p:cNvPr id="6148" name="Rectangle 5"/>
          <p:cNvSpPr>
            <a:spLocks noGrp="1" noChangeArrowheads="1"/>
          </p:cNvSpPr>
          <p:nvPr>
            <p:ph type="body" sz="half" idx="2"/>
          </p:nvPr>
        </p:nvSpPr>
        <p:spPr/>
        <p:txBody>
          <a:bodyPr/>
          <a:lstStyle/>
          <a:p>
            <a:pPr algn="ctr" eaLnBrk="1" hangingPunct="1">
              <a:buFont typeface="Wingdings" pitchFamily="2" charset="2"/>
              <a:buNone/>
            </a:pPr>
            <a:r>
              <a:rPr lang="en-US" sz="3600" smtClean="0"/>
              <a:t>Our Problem</a:t>
            </a:r>
          </a:p>
          <a:p>
            <a:pPr algn="ctr" eaLnBrk="1" hangingPunct="1">
              <a:buFont typeface="Wingdings" pitchFamily="2" charset="2"/>
              <a:buNone/>
            </a:pPr>
            <a:r>
              <a:rPr lang="en-US" sz="3600" smtClean="0"/>
              <a:t>Alienated</a:t>
            </a:r>
          </a:p>
          <a:p>
            <a:pPr algn="ctr" eaLnBrk="1" hangingPunct="1">
              <a:buFont typeface="Wingdings" pitchFamily="2" charset="2"/>
              <a:buNone/>
            </a:pPr>
            <a:r>
              <a:rPr lang="en-US" sz="3600" smtClean="0"/>
              <a:t>Needy </a:t>
            </a:r>
          </a:p>
          <a:p>
            <a:pPr algn="ctr" eaLnBrk="1" hangingPunct="1">
              <a:buFont typeface="Wingdings" pitchFamily="2" charset="2"/>
              <a:buNone/>
            </a:pPr>
            <a:r>
              <a:rPr lang="en-US" sz="3600" smtClean="0"/>
              <a:t>Takers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8">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8">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8">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4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algn="ctr" eaLnBrk="1" hangingPunct="1"/>
            <a:r>
              <a:rPr lang="en-US" sz="4000" smtClean="0"/>
              <a:t>Parenting in Grace</a:t>
            </a:r>
          </a:p>
        </p:txBody>
      </p:sp>
      <p:sp>
        <p:nvSpPr>
          <p:cNvPr id="7171" name="Rectangle 3"/>
          <p:cNvSpPr>
            <a:spLocks noGrp="1" noChangeArrowheads="1"/>
          </p:cNvSpPr>
          <p:nvPr>
            <p:ph type="body" sz="half" idx="1"/>
          </p:nvPr>
        </p:nvSpPr>
        <p:spPr/>
        <p:txBody>
          <a:bodyPr/>
          <a:lstStyle/>
          <a:p>
            <a:pPr algn="ctr" eaLnBrk="1" hangingPunct="1">
              <a:buFont typeface="Wingdings" pitchFamily="2" charset="2"/>
              <a:buNone/>
            </a:pPr>
            <a:r>
              <a:rPr lang="en-US" sz="3600" smtClean="0"/>
              <a:t>The Law</a:t>
            </a:r>
          </a:p>
          <a:p>
            <a:pPr algn="ctr" eaLnBrk="1" hangingPunct="1">
              <a:buFont typeface="Wingdings" pitchFamily="2" charset="2"/>
              <a:buNone/>
            </a:pPr>
            <a:r>
              <a:rPr lang="en-US" sz="3600" smtClean="0"/>
              <a:t>Rules to obey</a:t>
            </a:r>
          </a:p>
          <a:p>
            <a:pPr algn="ctr" eaLnBrk="1" hangingPunct="1">
              <a:buFont typeface="Wingdings" pitchFamily="2" charset="2"/>
              <a:buNone/>
            </a:pPr>
            <a:r>
              <a:rPr lang="en-US" sz="3600" smtClean="0"/>
              <a:t>You must</a:t>
            </a:r>
          </a:p>
          <a:p>
            <a:pPr algn="ctr" eaLnBrk="1" hangingPunct="1">
              <a:buFont typeface="Wingdings" pitchFamily="2" charset="2"/>
              <a:buNone/>
            </a:pPr>
            <a:r>
              <a:rPr lang="en-US" sz="3600" smtClean="0"/>
              <a:t>God judges</a:t>
            </a:r>
          </a:p>
          <a:p>
            <a:pPr eaLnBrk="1" hangingPunct="1">
              <a:buFont typeface="Wingdings" pitchFamily="2" charset="2"/>
              <a:buNone/>
            </a:pPr>
            <a:r>
              <a:rPr lang="en-US" smtClean="0"/>
              <a:t>Result: guilt, blame,    		   denial</a:t>
            </a:r>
          </a:p>
        </p:txBody>
      </p:sp>
      <p:sp>
        <p:nvSpPr>
          <p:cNvPr id="7172" name="Rectangle 4"/>
          <p:cNvSpPr>
            <a:spLocks noGrp="1" noChangeArrowheads="1"/>
          </p:cNvSpPr>
          <p:nvPr>
            <p:ph type="body" sz="half" idx="2"/>
          </p:nvPr>
        </p:nvSpPr>
        <p:spPr/>
        <p:txBody>
          <a:bodyPr/>
          <a:lstStyle/>
          <a:p>
            <a:pPr algn="ctr" eaLnBrk="1" hangingPunct="1">
              <a:buFont typeface="Wingdings" pitchFamily="2" charset="2"/>
              <a:buNone/>
            </a:pPr>
            <a:r>
              <a:rPr lang="en-US" sz="3600" smtClean="0"/>
              <a:t>Grace</a:t>
            </a:r>
          </a:p>
          <a:p>
            <a:pPr algn="ctr" eaLnBrk="1" hangingPunct="1">
              <a:buFont typeface="Wingdings" pitchFamily="2" charset="2"/>
              <a:buNone/>
            </a:pPr>
            <a:r>
              <a:rPr lang="en-US" sz="3600" smtClean="0"/>
              <a:t>Rules to obey</a:t>
            </a:r>
          </a:p>
          <a:p>
            <a:pPr algn="ctr" eaLnBrk="1" hangingPunct="1">
              <a:buFont typeface="Wingdings" pitchFamily="2" charset="2"/>
              <a:buNone/>
            </a:pPr>
            <a:r>
              <a:rPr lang="en-US" sz="3600" smtClean="0"/>
              <a:t>You can’t</a:t>
            </a:r>
          </a:p>
          <a:p>
            <a:pPr algn="ctr" eaLnBrk="1" hangingPunct="1">
              <a:buFont typeface="Wingdings" pitchFamily="2" charset="2"/>
              <a:buNone/>
            </a:pPr>
            <a:r>
              <a:rPr lang="en-US" sz="3600" smtClean="0"/>
              <a:t>God empowers</a:t>
            </a:r>
          </a:p>
          <a:p>
            <a:pPr eaLnBrk="1" hangingPunct="1">
              <a:buFont typeface="Wingdings" pitchFamily="2"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2">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algn="ctr" eaLnBrk="1" hangingPunct="1"/>
            <a:r>
              <a:rPr lang="en-US" sz="4000" smtClean="0"/>
              <a:t>Parenting in Grace</a:t>
            </a:r>
          </a:p>
        </p:txBody>
      </p:sp>
      <p:sp>
        <p:nvSpPr>
          <p:cNvPr id="8195" name="Rectangle 4"/>
          <p:cNvSpPr>
            <a:spLocks noGrp="1" noChangeArrowheads="1"/>
          </p:cNvSpPr>
          <p:nvPr>
            <p:ph type="body" sz="half" idx="1"/>
          </p:nvPr>
        </p:nvSpPr>
        <p:spPr/>
        <p:txBody>
          <a:bodyPr/>
          <a:lstStyle/>
          <a:p>
            <a:pPr algn="ctr" eaLnBrk="1" hangingPunct="1">
              <a:buFont typeface="Wingdings" pitchFamily="2" charset="2"/>
              <a:buNone/>
            </a:pPr>
            <a:r>
              <a:rPr lang="en-US" sz="3600" smtClean="0"/>
              <a:t>We Can’t</a:t>
            </a:r>
          </a:p>
          <a:p>
            <a:pPr algn="ctr" eaLnBrk="1" hangingPunct="1">
              <a:buFont typeface="Wingdings" pitchFamily="2" charset="2"/>
              <a:buNone/>
            </a:pPr>
            <a:r>
              <a:rPr lang="en-US" sz="3600" smtClean="0"/>
              <a:t>Earn forgiveness</a:t>
            </a:r>
          </a:p>
          <a:p>
            <a:pPr algn="ctr" eaLnBrk="1" hangingPunct="1">
              <a:buFont typeface="Wingdings" pitchFamily="2" charset="2"/>
              <a:buNone/>
            </a:pPr>
            <a:r>
              <a:rPr lang="en-US" sz="3600" smtClean="0"/>
              <a:t>Be acceptable </a:t>
            </a:r>
          </a:p>
          <a:p>
            <a:pPr algn="ctr" eaLnBrk="1" hangingPunct="1">
              <a:buFont typeface="Wingdings" pitchFamily="2" charset="2"/>
              <a:buNone/>
            </a:pPr>
            <a:r>
              <a:rPr lang="en-US" sz="3600" smtClean="0"/>
              <a:t>Obey God </a:t>
            </a:r>
          </a:p>
        </p:txBody>
      </p:sp>
      <p:sp>
        <p:nvSpPr>
          <p:cNvPr id="8196" name="Rectangle 5"/>
          <p:cNvSpPr>
            <a:spLocks noGrp="1" noChangeArrowheads="1"/>
          </p:cNvSpPr>
          <p:nvPr>
            <p:ph type="body" sz="half" idx="2"/>
          </p:nvPr>
        </p:nvSpPr>
        <p:spPr/>
        <p:txBody>
          <a:bodyPr/>
          <a:lstStyle/>
          <a:p>
            <a:pPr algn="ctr" eaLnBrk="1" hangingPunct="1">
              <a:buFont typeface="Wingdings" pitchFamily="2" charset="2"/>
              <a:buNone/>
            </a:pPr>
            <a:r>
              <a:rPr lang="en-US" sz="3600" smtClean="0"/>
              <a:t>God Does</a:t>
            </a:r>
          </a:p>
          <a:p>
            <a:pPr algn="ctr" eaLnBrk="1" hangingPunct="1">
              <a:buFont typeface="Wingdings" pitchFamily="2" charset="2"/>
              <a:buNone/>
            </a:pPr>
            <a:r>
              <a:rPr lang="en-US" sz="3600" smtClean="0"/>
              <a:t> Paid for our sin</a:t>
            </a:r>
          </a:p>
          <a:p>
            <a:pPr algn="ctr" eaLnBrk="1" hangingPunct="1">
              <a:buFont typeface="Wingdings" pitchFamily="2" charset="2"/>
              <a:buNone/>
            </a:pPr>
            <a:r>
              <a:rPr lang="en-US" sz="3600" smtClean="0"/>
              <a:t>Adopts Us</a:t>
            </a:r>
          </a:p>
          <a:p>
            <a:pPr algn="ctr" eaLnBrk="1" hangingPunct="1">
              <a:buFont typeface="Wingdings" pitchFamily="2" charset="2"/>
              <a:buNone/>
            </a:pPr>
            <a:r>
              <a:rPr lang="en-US" sz="3600" smtClean="0"/>
              <a:t>Empowers us</a:t>
            </a:r>
          </a:p>
          <a:p>
            <a:pPr algn="ctr" eaLnBrk="1" hangingPunct="1">
              <a:buFont typeface="Wingdings" pitchFamily="2" charset="2"/>
              <a:buNone/>
            </a:pPr>
            <a:r>
              <a:rPr lang="en-US" smtClean="0"/>
              <a:t> </a:t>
            </a:r>
            <a:r>
              <a:rPr lang="en-US" sz="3200" smtClean="0"/>
              <a:t>God- dependent, grateful givers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algn="ctr" eaLnBrk="1" hangingPunct="1"/>
            <a:r>
              <a:rPr lang="en-US" sz="4000" smtClean="0"/>
              <a:t>Parenting in Grace</a:t>
            </a:r>
          </a:p>
        </p:txBody>
      </p:sp>
      <p:sp>
        <p:nvSpPr>
          <p:cNvPr id="9219" name="Rectangle 3"/>
          <p:cNvSpPr>
            <a:spLocks noGrp="1" noChangeArrowheads="1"/>
          </p:cNvSpPr>
          <p:nvPr>
            <p:ph type="body" idx="1"/>
          </p:nvPr>
        </p:nvSpPr>
        <p:spPr/>
        <p:txBody>
          <a:bodyPr/>
          <a:lstStyle/>
          <a:p>
            <a:pPr eaLnBrk="1" hangingPunct="1">
              <a:buFont typeface="Wingdings" pitchFamily="2" charset="2"/>
              <a:buNone/>
            </a:pPr>
            <a:r>
              <a:rPr lang="en-US" sz="3600" smtClean="0"/>
              <a:t>How do you define “good parent”?</a:t>
            </a:r>
          </a:p>
          <a:p>
            <a:pPr eaLnBrk="1" hangingPunct="1">
              <a:buFont typeface="Wingdings" pitchFamily="2" charset="2"/>
              <a:buNone/>
            </a:pPr>
            <a:r>
              <a:rPr lang="en-US" sz="3600" smtClean="0"/>
              <a:t>Mark 10: 17-18 </a:t>
            </a:r>
            <a:r>
              <a:rPr lang="en-US" sz="3200" i="1" smtClean="0"/>
              <a:t>…”good teacher, what shall I do to inherit eternal life? And Jesus said to him “why do you call me good? No one is good except God alone”</a:t>
            </a:r>
            <a:endParaRPr lang="en-US" sz="3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algn="ctr" eaLnBrk="1" hangingPunct="1"/>
            <a:r>
              <a:rPr lang="en-US" sz="4000" smtClean="0"/>
              <a:t>Parenting in Grace</a:t>
            </a:r>
          </a:p>
        </p:txBody>
      </p:sp>
      <p:sp>
        <p:nvSpPr>
          <p:cNvPr id="10243" name="Rectangle 3"/>
          <p:cNvSpPr>
            <a:spLocks noGrp="1" noChangeArrowheads="1"/>
          </p:cNvSpPr>
          <p:nvPr>
            <p:ph type="body" idx="1"/>
          </p:nvPr>
        </p:nvSpPr>
        <p:spPr/>
        <p:txBody>
          <a:bodyPr/>
          <a:lstStyle/>
          <a:p>
            <a:pPr eaLnBrk="1" hangingPunct="1">
              <a:buFont typeface="Wingdings" pitchFamily="2" charset="2"/>
              <a:buNone/>
            </a:pPr>
            <a:r>
              <a:rPr lang="en-US" sz="3600" smtClean="0"/>
              <a:t>What is your responsibility in your child becoming a God-dependent, grateful giver”</a:t>
            </a:r>
          </a:p>
          <a:p>
            <a:pPr eaLnBrk="1" hangingPunct="1">
              <a:buFont typeface="Wingdings" pitchFamily="2" charset="2"/>
              <a:buNone/>
            </a:pPr>
            <a:r>
              <a:rPr lang="en-US" sz="3600" smtClean="0"/>
              <a:t>Your response to disobedience? </a:t>
            </a:r>
          </a:p>
          <a:p>
            <a:pPr eaLnBrk="1" hangingPunct="1">
              <a:buFont typeface="Wingdings" pitchFamily="2" charset="2"/>
              <a:buNone/>
            </a:pPr>
            <a:r>
              <a:rPr lang="en-US" sz="3600" smtClean="0"/>
              <a:t>Your response to obedience?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algn="ctr" eaLnBrk="1" hangingPunct="1"/>
            <a:r>
              <a:rPr lang="en-US" sz="4000" smtClean="0"/>
              <a:t>Parenting in Grace</a:t>
            </a:r>
          </a:p>
        </p:txBody>
      </p:sp>
      <p:sp>
        <p:nvSpPr>
          <p:cNvPr id="11267" name="Rectangle 3"/>
          <p:cNvSpPr>
            <a:spLocks noGrp="1" noChangeArrowheads="1"/>
          </p:cNvSpPr>
          <p:nvPr>
            <p:ph type="body" idx="1"/>
          </p:nvPr>
        </p:nvSpPr>
        <p:spPr/>
        <p:txBody>
          <a:bodyPr/>
          <a:lstStyle/>
          <a:p>
            <a:pPr algn="ctr" eaLnBrk="1" hangingPunct="1">
              <a:buFont typeface="Wingdings" pitchFamily="2" charset="2"/>
              <a:buNone/>
            </a:pPr>
            <a:r>
              <a:rPr lang="en-US" sz="3600" smtClean="0"/>
              <a:t>Obstacles to Grace</a:t>
            </a:r>
          </a:p>
          <a:p>
            <a:pPr eaLnBrk="1" hangingPunct="1">
              <a:buFont typeface="Wingdings" pitchFamily="2" charset="2"/>
              <a:buNone/>
            </a:pPr>
            <a:r>
              <a:rPr lang="en-US" sz="3600" smtClean="0"/>
              <a:t>Confusion about obedience: </a:t>
            </a:r>
            <a:r>
              <a:rPr lang="en-US" sz="3600" i="1" smtClean="0"/>
              <a:t>should I expect obedience or not? </a:t>
            </a:r>
          </a:p>
          <a:p>
            <a:pPr eaLnBrk="1" hangingPunct="1">
              <a:buFont typeface="Wingdings" pitchFamily="2" charset="2"/>
              <a:buNone/>
            </a:pPr>
            <a:r>
              <a:rPr lang="en-US" sz="3600" smtClean="0"/>
              <a:t>Reasons we love parenting under the law</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algn="ctr" eaLnBrk="1" hangingPunct="1"/>
            <a:r>
              <a:rPr lang="en-US" sz="4000" smtClean="0"/>
              <a:t>Parenting in Grace</a:t>
            </a:r>
          </a:p>
        </p:txBody>
      </p:sp>
      <p:sp>
        <p:nvSpPr>
          <p:cNvPr id="12291" name="Rectangle 3"/>
          <p:cNvSpPr>
            <a:spLocks noGrp="1" noChangeArrowheads="1"/>
          </p:cNvSpPr>
          <p:nvPr>
            <p:ph type="body" idx="1"/>
          </p:nvPr>
        </p:nvSpPr>
        <p:spPr/>
        <p:txBody>
          <a:bodyPr/>
          <a:lstStyle/>
          <a:p>
            <a:pPr eaLnBrk="1" hangingPunct="1">
              <a:buFont typeface="Wingdings" pitchFamily="2" charset="2"/>
              <a:buNone/>
            </a:pPr>
            <a:r>
              <a:rPr lang="en-US" sz="3600" smtClean="0"/>
              <a:t>Obedience that leads to being right with people and society (Human Law)</a:t>
            </a:r>
          </a:p>
          <a:p>
            <a:pPr eaLnBrk="1" hangingPunct="1">
              <a:buFont typeface="Wingdings" pitchFamily="2" charset="2"/>
              <a:buNone/>
            </a:pPr>
            <a:r>
              <a:rPr lang="en-US" sz="3600" smtClean="0"/>
              <a:t>Obedience that leads to being right with God (God’s perfect moral law)</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algn="ctr" eaLnBrk="1" hangingPunct="1"/>
            <a:r>
              <a:rPr lang="en-US" sz="4000" smtClean="0"/>
              <a:t>Parenting in Grace</a:t>
            </a:r>
          </a:p>
        </p:txBody>
      </p:sp>
      <p:sp>
        <p:nvSpPr>
          <p:cNvPr id="13315" name="Rectangle 3"/>
          <p:cNvSpPr>
            <a:spLocks noGrp="1" noChangeArrowheads="1"/>
          </p:cNvSpPr>
          <p:nvPr>
            <p:ph type="body" idx="1"/>
          </p:nvPr>
        </p:nvSpPr>
        <p:spPr/>
        <p:txBody>
          <a:bodyPr/>
          <a:lstStyle/>
          <a:p>
            <a:pPr eaLnBrk="1" hangingPunct="1">
              <a:buFont typeface="Wingdings" pitchFamily="2" charset="2"/>
              <a:buNone/>
            </a:pPr>
            <a:r>
              <a:rPr lang="en-US" sz="3600" smtClean="0"/>
              <a:t>Obedience to human law: </a:t>
            </a:r>
          </a:p>
          <a:p>
            <a:pPr eaLnBrk="1" hangingPunct="1">
              <a:buFont typeface="Wingdings" pitchFamily="2" charset="2"/>
              <a:buNone/>
            </a:pPr>
            <a:r>
              <a:rPr lang="en-US" sz="3600" smtClean="0"/>
              <a:t>Safety commands</a:t>
            </a:r>
          </a:p>
          <a:p>
            <a:pPr eaLnBrk="1" hangingPunct="1">
              <a:buFont typeface="Wingdings" pitchFamily="2" charset="2"/>
              <a:buNone/>
            </a:pPr>
            <a:r>
              <a:rPr lang="en-US" sz="3600" smtClean="0"/>
              <a:t>Social norms</a:t>
            </a:r>
          </a:p>
          <a:p>
            <a:pPr eaLnBrk="1" hangingPunct="1">
              <a:buFont typeface="Wingdings" pitchFamily="2" charset="2"/>
              <a:buNone/>
            </a:pPr>
            <a:r>
              <a:rPr lang="en-US" sz="3600" smtClean="0"/>
              <a:t>Civil law</a:t>
            </a:r>
          </a:p>
          <a:p>
            <a:pPr eaLnBrk="1" hangingPunct="1">
              <a:buFont typeface="Wingdings" pitchFamily="2" charset="2"/>
              <a:buNone/>
            </a:pPr>
            <a:r>
              <a:rPr lang="en-US" sz="3600" smtClean="0"/>
              <a:t>Faith instruction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2214</TotalTime>
  <Words>2292</Words>
  <Application>Microsoft Office PowerPoint</Application>
  <PresentationFormat>On-screen Show (4:3)</PresentationFormat>
  <Paragraphs>192</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Capsules</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lpstr>Parenting in Grace</vt:lpstr>
    </vt:vector>
  </TitlesOfParts>
  <Company>XCF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 in Grace</dc:title>
  <dc:creator>Bev</dc:creator>
  <cp:lastModifiedBy>DelashmuttB</cp:lastModifiedBy>
  <cp:revision>76</cp:revision>
  <dcterms:created xsi:type="dcterms:W3CDTF">2012-10-01T11:49:42Z</dcterms:created>
  <dcterms:modified xsi:type="dcterms:W3CDTF">2012-10-03T21:36:51Z</dcterms:modified>
</cp:coreProperties>
</file>