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85" r:id="rId5"/>
    <p:sldId id="263" r:id="rId6"/>
    <p:sldId id="266" r:id="rId7"/>
    <p:sldId id="265" r:id="rId8"/>
    <p:sldId id="264" r:id="rId9"/>
    <p:sldId id="259" r:id="rId10"/>
    <p:sldId id="262" r:id="rId11"/>
    <p:sldId id="271" r:id="rId12"/>
    <p:sldId id="270" r:id="rId13"/>
    <p:sldId id="269" r:id="rId14"/>
    <p:sldId id="268" r:id="rId15"/>
    <p:sldId id="267" r:id="rId16"/>
    <p:sldId id="261" r:id="rId17"/>
    <p:sldId id="276" r:id="rId18"/>
    <p:sldId id="275" r:id="rId19"/>
    <p:sldId id="274" r:id="rId20"/>
    <p:sldId id="273" r:id="rId21"/>
    <p:sldId id="272" r:id="rId22"/>
    <p:sldId id="279" r:id="rId23"/>
    <p:sldId id="278" r:id="rId24"/>
    <p:sldId id="277" r:id="rId25"/>
    <p:sldId id="260" r:id="rId26"/>
    <p:sldId id="280" r:id="rId27"/>
    <p:sldId id="283" r:id="rId28"/>
    <p:sldId id="284" r:id="rId29"/>
    <p:sldId id="28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PRAY they become people with a good reputation</a:t>
            </a:r>
          </a:p>
          <a:p>
            <a:r>
              <a:rPr lang="en-US" sz="3600" dirty="0" smtClean="0"/>
              <a:t>What comes naturally is not taking responsibility for themselves (failures) </a:t>
            </a:r>
          </a:p>
          <a:p>
            <a:r>
              <a:rPr lang="en-US" sz="3600" dirty="0" smtClean="0"/>
              <a:t>Culture values entertainment and leisure NOT hard work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643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TEACH them how to have a good reputation</a:t>
            </a:r>
          </a:p>
          <a:p>
            <a:r>
              <a:rPr lang="en-US" sz="3600" dirty="0" smtClean="0"/>
              <a:t>Correct lying/deceit</a:t>
            </a:r>
          </a:p>
          <a:p>
            <a:r>
              <a:rPr lang="en-US" sz="3600" dirty="0" smtClean="0"/>
              <a:t>Give them age appropriate work to do</a:t>
            </a:r>
          </a:p>
          <a:p>
            <a:r>
              <a:rPr lang="en-US" sz="3600" dirty="0" smtClean="0"/>
              <a:t>Point out satisfaction of job well done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12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MODEL what it looks like to be worthy of a good reputation</a:t>
            </a:r>
          </a:p>
          <a:p>
            <a:r>
              <a:rPr lang="en-US" sz="3600" dirty="0" smtClean="0"/>
              <a:t>When you fail to come through (with a promise) own it-share your gratitude for God’s grace</a:t>
            </a:r>
          </a:p>
          <a:p>
            <a:r>
              <a:rPr lang="en-US" sz="3600" dirty="0" smtClean="0"/>
              <a:t>Demonstrate an enjoyment of work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009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Successful adult has their sexual life in order- “husband of one wife” </a:t>
            </a:r>
            <a:r>
              <a:rPr lang="en-US" sz="2400" dirty="0" smtClean="0"/>
              <a:t>(1Tim.3:2)</a:t>
            </a:r>
          </a:p>
          <a:p>
            <a:r>
              <a:rPr lang="en-US" sz="3600" dirty="0" smtClean="0"/>
              <a:t>Follow God’s design for sexuality</a:t>
            </a:r>
          </a:p>
          <a:p>
            <a:r>
              <a:rPr lang="en-US" sz="3600" dirty="0"/>
              <a:t>S</a:t>
            </a:r>
            <a:r>
              <a:rPr lang="en-US" sz="3600" dirty="0" smtClean="0"/>
              <a:t>ee resources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571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Successful adult is hospitable </a:t>
            </a:r>
            <a:r>
              <a:rPr lang="en-US" sz="2400" dirty="0" smtClean="0"/>
              <a:t>(1 Tim.3:2 Titus1:8)</a:t>
            </a:r>
          </a:p>
          <a:p>
            <a:r>
              <a:rPr lang="en-US" sz="3600" dirty="0" smtClean="0"/>
              <a:t>Welcomes the stranger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00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PRAY become people who are hospitable</a:t>
            </a:r>
          </a:p>
          <a:p>
            <a:r>
              <a:rPr lang="en-US" sz="3600" dirty="0" smtClean="0"/>
              <a:t>What comes naturally is loving people who are like them (Mt.5:46)</a:t>
            </a:r>
          </a:p>
          <a:p>
            <a:r>
              <a:rPr lang="en-US" sz="3600" dirty="0" smtClean="0"/>
              <a:t>Culture is increasingly alienated-does not foster/value real personal relating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407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TEACH them how to be hospitable</a:t>
            </a:r>
          </a:p>
          <a:p>
            <a:r>
              <a:rPr lang="en-US" sz="3600" dirty="0" smtClean="0"/>
              <a:t>Instruct them on engaging/taking interest in others-eye contact, speaking clearly, asking questions</a:t>
            </a:r>
          </a:p>
          <a:p>
            <a:r>
              <a:rPr lang="en-US" sz="3600" dirty="0" smtClean="0"/>
              <a:t>Discuss what they can do to make others feel comfortable in your home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200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MODEL hospitality</a:t>
            </a:r>
          </a:p>
          <a:p>
            <a:r>
              <a:rPr lang="en-US" sz="3600" dirty="0" smtClean="0"/>
              <a:t>Open your house to others</a:t>
            </a:r>
          </a:p>
          <a:p>
            <a:r>
              <a:rPr lang="en-US" sz="3600" dirty="0" smtClean="0"/>
              <a:t>Set a goal to grow in this area</a:t>
            </a:r>
          </a:p>
          <a:p>
            <a:r>
              <a:rPr lang="en-US" sz="3600" dirty="0" smtClean="0"/>
              <a:t>Have kids help before AND after, cleaning up without complaint (!)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5768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SUCCESSFUL ADULT DOES NOT LOVE MONEY </a:t>
            </a:r>
            <a:r>
              <a:rPr lang="en-US" sz="2400" dirty="0" smtClean="0"/>
              <a:t>(1 Tim.3:3)</a:t>
            </a:r>
          </a:p>
          <a:p>
            <a:r>
              <a:rPr lang="en-US" sz="3600" dirty="0" smtClean="0"/>
              <a:t>Money does not rule their life and they are generous</a:t>
            </a:r>
            <a:r>
              <a:rPr lang="en-US" sz="2400" dirty="0" smtClean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715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PRAY they would not love money</a:t>
            </a:r>
          </a:p>
          <a:p>
            <a:r>
              <a:rPr lang="en-US" sz="3600" dirty="0" smtClean="0"/>
              <a:t>What comes naturally is to live for self &amp; culture promotes as dogma</a:t>
            </a:r>
          </a:p>
          <a:p>
            <a:r>
              <a:rPr lang="en-US" sz="3600" dirty="0" smtClean="0"/>
              <a:t>Culture teaches money is the key to a good life</a:t>
            </a:r>
          </a:p>
          <a:p>
            <a:r>
              <a:rPr lang="en-US" sz="3600" dirty="0" smtClean="0"/>
              <a:t>Money=security &amp; freedom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9871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What is your end goal for your child?</a:t>
            </a:r>
          </a:p>
          <a:p>
            <a:r>
              <a:rPr lang="en-US" sz="3600" dirty="0" smtClean="0"/>
              <a:t> To be happy??</a:t>
            </a:r>
          </a:p>
          <a:p>
            <a:r>
              <a:rPr lang="en-US" sz="3600" dirty="0" smtClean="0"/>
              <a:t> What is a successful adult?</a:t>
            </a:r>
          </a:p>
          <a:p>
            <a:r>
              <a:rPr lang="en-US" sz="3600" dirty="0" smtClean="0"/>
              <a:t> Good education, good job, comfortable income?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967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TEACH them about loving money</a:t>
            </a:r>
          </a:p>
          <a:p>
            <a:r>
              <a:rPr lang="en-US" sz="3600" dirty="0" smtClean="0"/>
              <a:t>Will not produce security or freedom</a:t>
            </a:r>
          </a:p>
          <a:p>
            <a:r>
              <a:rPr lang="en-US" sz="3600" dirty="0" smtClean="0"/>
              <a:t>Teach them be grateful </a:t>
            </a:r>
          </a:p>
          <a:p>
            <a:r>
              <a:rPr lang="en-US" sz="3600" dirty="0" smtClean="0"/>
              <a:t>Teach them about the world/God’s heart poor</a:t>
            </a:r>
          </a:p>
          <a:p>
            <a:r>
              <a:rPr lang="en-US" sz="3600" dirty="0" smtClean="0"/>
              <a:t>Have them give/teach them joy of being generous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605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MODEL not being a lover of money</a:t>
            </a:r>
          </a:p>
          <a:p>
            <a:r>
              <a:rPr lang="en-US" sz="3600" dirty="0" smtClean="0"/>
              <a:t>Include them in family discussions about giving</a:t>
            </a:r>
          </a:p>
          <a:p>
            <a:r>
              <a:rPr lang="en-US" sz="3600" dirty="0"/>
              <a:t>W</a:t>
            </a:r>
            <a:r>
              <a:rPr lang="en-US" sz="3600" dirty="0" smtClean="0"/>
              <a:t>hen God lays on your heart to spontaneously give/share with them</a:t>
            </a:r>
          </a:p>
          <a:p>
            <a:r>
              <a:rPr lang="en-US" sz="3600" dirty="0" smtClean="0"/>
              <a:t>Express joy when are able give </a:t>
            </a:r>
            <a:r>
              <a:rPr lang="en-US" sz="2400" dirty="0" smtClean="0"/>
              <a:t>(1Tim.6)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382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SUCCESSFUL ADULT IS SELF-CONTROLLED-CAN SAY NO TO SELF</a:t>
            </a:r>
          </a:p>
          <a:p>
            <a:r>
              <a:rPr lang="en-US" sz="3600" dirty="0" smtClean="0"/>
              <a:t>Not addicted wine </a:t>
            </a:r>
            <a:r>
              <a:rPr lang="en-US" sz="2400" dirty="0" smtClean="0"/>
              <a:t>(1Tim.3:3, 1Tim.3:8 Titus 1:7)</a:t>
            </a:r>
          </a:p>
          <a:p>
            <a:r>
              <a:rPr lang="en-US" sz="3600" dirty="0" smtClean="0"/>
              <a:t>Not self-willed </a:t>
            </a:r>
            <a:r>
              <a:rPr lang="en-US" sz="2400" dirty="0" smtClean="0"/>
              <a:t>(</a:t>
            </a:r>
            <a:r>
              <a:rPr lang="en-US" sz="2400" dirty="0"/>
              <a:t>T</a:t>
            </a:r>
            <a:r>
              <a:rPr lang="en-US" sz="2400" dirty="0" smtClean="0"/>
              <a:t>itus 1:7)</a:t>
            </a:r>
          </a:p>
          <a:p>
            <a:r>
              <a:rPr lang="en-US" sz="3600" dirty="0" smtClean="0"/>
              <a:t>Not quick-tempered </a:t>
            </a:r>
            <a:r>
              <a:rPr lang="en-US" sz="2400" dirty="0" smtClean="0"/>
              <a:t>(Titus 1:7)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83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PRAY they become self-controlled</a:t>
            </a:r>
          </a:p>
          <a:p>
            <a:r>
              <a:rPr lang="en-US" sz="3600" dirty="0" smtClean="0"/>
              <a:t>What comes naturally is living to satisfy what ever urge comes their way</a:t>
            </a:r>
          </a:p>
          <a:p>
            <a:r>
              <a:rPr lang="en-US" sz="3600" dirty="0" smtClean="0"/>
              <a:t>Culture promotes satisfying urges and makes it increasingly easy to do so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141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TEACH them to be self-controlled</a:t>
            </a:r>
          </a:p>
          <a:p>
            <a:r>
              <a:rPr lang="en-US" sz="3600" dirty="0" smtClean="0"/>
              <a:t>Tell them no when they need to hear it</a:t>
            </a:r>
          </a:p>
          <a:p>
            <a:r>
              <a:rPr lang="en-US" sz="3600" dirty="0" smtClean="0"/>
              <a:t>Instruct about short term vs. long term outcomes</a:t>
            </a:r>
          </a:p>
          <a:p>
            <a:r>
              <a:rPr lang="en-US" sz="3600" dirty="0" smtClean="0"/>
              <a:t>Point out positives of delayed gratification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99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Model self control</a:t>
            </a:r>
          </a:p>
          <a:p>
            <a:r>
              <a:rPr lang="en-US" sz="3600" dirty="0" smtClean="0"/>
              <a:t>Control your temper</a:t>
            </a:r>
          </a:p>
          <a:p>
            <a:r>
              <a:rPr lang="en-US" sz="3600" dirty="0" smtClean="0"/>
              <a:t>Enjoy things God has given to enjoy, but don’t allow them to master you </a:t>
            </a:r>
            <a:r>
              <a:rPr lang="en-US" sz="2000" dirty="0" smtClean="0"/>
              <a:t>(1Cor.6:12)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Where this is a struggle be real &amp; share with someone close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737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What happens when you fail your child?</a:t>
            </a:r>
          </a:p>
          <a:p>
            <a:r>
              <a:rPr lang="en-US" sz="3600" dirty="0" smtClean="0"/>
              <a:t>How do you move forward?</a:t>
            </a:r>
          </a:p>
          <a:p>
            <a:r>
              <a:rPr lang="en-US" sz="3600" dirty="0" smtClean="0"/>
              <a:t>Let it define you as parent?</a:t>
            </a:r>
          </a:p>
          <a:p>
            <a:r>
              <a:rPr lang="en-US" sz="3600" dirty="0" smtClean="0"/>
              <a:t>Ignore it?</a:t>
            </a:r>
          </a:p>
          <a:p>
            <a:r>
              <a:rPr lang="en-US" sz="3600" dirty="0" smtClean="0"/>
              <a:t>Face it with hope because you’re forgiven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84204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“(God) canceled out the certificate of debt consisting of decrees against us, which was hostile to us; and He has taken it out of the way, having nailed it to the cross.” </a:t>
            </a:r>
            <a:r>
              <a:rPr lang="en-US" sz="2400" dirty="0" smtClean="0"/>
              <a:t>(Col.2:14)</a:t>
            </a:r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5126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“and He Himself bore our sins in His body on the cross that so that we might die to sin and live to righteousness; for by His wounds you were healed.” </a:t>
            </a:r>
            <a:r>
              <a:rPr lang="en-US" sz="2400" dirty="0" smtClean="0"/>
              <a:t>(1 Pet.2:24)</a:t>
            </a:r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01311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What happens when you fail your child?</a:t>
            </a:r>
          </a:p>
          <a:p>
            <a:r>
              <a:rPr lang="en-US" sz="3900" dirty="0" smtClean="0"/>
              <a:t>God WILL be gracious </a:t>
            </a:r>
          </a:p>
          <a:p>
            <a:r>
              <a:rPr lang="en-US" sz="3900" dirty="0" smtClean="0"/>
              <a:t>He will continue work on your character</a:t>
            </a:r>
          </a:p>
          <a:p>
            <a:r>
              <a:rPr lang="en-US" sz="3900" dirty="0" smtClean="0"/>
              <a:t>He will keep loving and providing </a:t>
            </a:r>
            <a:r>
              <a:rPr lang="en-US" sz="3900" smtClean="0"/>
              <a:t>for them</a:t>
            </a:r>
            <a:endParaRPr lang="en-US" sz="39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438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“For what does it profit a man to gain the whole world, and forfeit his soul?” </a:t>
            </a:r>
            <a:r>
              <a:rPr lang="en-US" sz="2000" dirty="0" smtClean="0"/>
              <a:t>(Mark 8:3)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9884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ULTIMATE GOAL=know Christ and pursue His will for their life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9118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Spiritually mature=successful adult </a:t>
            </a:r>
          </a:p>
          <a:p>
            <a:r>
              <a:rPr lang="en-US" sz="3600" dirty="0" smtClean="0"/>
              <a:t> 1 Timothy 3 &amp; Titus 1 profile of successful adult</a:t>
            </a:r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94756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Remember: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YOU are their primary influencer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You can influence but NOT change personality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You can call for behavior in advance of right motive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475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influence?</a:t>
            </a:r>
          </a:p>
          <a:p>
            <a:r>
              <a:rPr lang="en-US" sz="3600" dirty="0" smtClean="0"/>
              <a:t>Pray*****</a:t>
            </a:r>
          </a:p>
          <a:p>
            <a:r>
              <a:rPr lang="en-US" sz="3600" dirty="0" smtClean="0"/>
              <a:t>Teach </a:t>
            </a:r>
          </a:p>
          <a:p>
            <a:r>
              <a:rPr lang="en-US" sz="3600" dirty="0" smtClean="0"/>
              <a:t>Model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336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900" b="1" dirty="0" smtClean="0"/>
              <a:t>Successful adult=above reproach, good reputation</a:t>
            </a:r>
            <a:r>
              <a:rPr lang="en-US" sz="3600" dirty="0" smtClean="0"/>
              <a:t> </a:t>
            </a:r>
            <a:r>
              <a:rPr lang="en-US" sz="2400" dirty="0" smtClean="0"/>
              <a:t>(1Tim.3:2 3:7 3:10 Titus 1:6 1:7)</a:t>
            </a:r>
          </a:p>
          <a:p>
            <a:r>
              <a:rPr lang="en-US" sz="3600" dirty="0" smtClean="0"/>
              <a:t>Jesus fell in and out of a good reputation</a:t>
            </a:r>
          </a:p>
          <a:p>
            <a:r>
              <a:rPr lang="en-US" sz="3600" dirty="0" smtClean="0"/>
              <a:t>Successful adult lives to please God </a:t>
            </a:r>
            <a:r>
              <a:rPr lang="en-US" dirty="0" smtClean="0"/>
              <a:t>(2Cor.5:9)</a:t>
            </a:r>
            <a:r>
              <a:rPr lang="en-US" sz="3600" dirty="0" smtClean="0"/>
              <a:t>   </a:t>
            </a:r>
            <a:endParaRPr lang="en-US" sz="2200" dirty="0" smtClean="0"/>
          </a:p>
          <a:p>
            <a:r>
              <a:rPr lang="en-US" sz="3600" dirty="0" smtClean="0"/>
              <a:t>What does it mean to have a good reputation??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956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YOUR CHILD’S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Above reproach/good reputation</a:t>
            </a:r>
          </a:p>
          <a:p>
            <a:r>
              <a:rPr lang="en-US" sz="3600" dirty="0" smtClean="0"/>
              <a:t>Honest(integrity)</a:t>
            </a:r>
          </a:p>
          <a:p>
            <a:r>
              <a:rPr lang="en-US" sz="3600" dirty="0" smtClean="0"/>
              <a:t>Hard-working (dependable)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158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866</Words>
  <Application>Microsoft Office PowerPoint</Application>
  <PresentationFormat>Widescreen</PresentationFormat>
  <Paragraphs>125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Trebuchet MS</vt:lpstr>
      <vt:lpstr>Wingdings</vt:lpstr>
      <vt:lpstr>Wingdings 3</vt:lpstr>
      <vt:lpstr>Facet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  <vt:lpstr>DEVELOPING YOUR CHILD’S CHARACTER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2019-05-16T12:08:48Z</dcterms:created>
  <dcterms:modified xsi:type="dcterms:W3CDTF">2019-05-16T12:09:00Z</dcterms:modified>
</cp:coreProperties>
</file>