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90" r:id="rId11"/>
    <p:sldId id="291" r:id="rId12"/>
    <p:sldId id="292" r:id="rId13"/>
    <p:sldId id="265" r:id="rId14"/>
    <p:sldId id="266" r:id="rId15"/>
    <p:sldId id="268" r:id="rId16"/>
    <p:sldId id="269" r:id="rId17"/>
    <p:sldId id="271" r:id="rId18"/>
    <p:sldId id="272" r:id="rId19"/>
    <p:sldId id="273" r:id="rId20"/>
    <p:sldId id="275" r:id="rId21"/>
    <p:sldId id="276" r:id="rId22"/>
    <p:sldId id="279" r:id="rId23"/>
    <p:sldId id="282" r:id="rId24"/>
    <p:sldId id="287" r:id="rId25"/>
    <p:sldId id="283" r:id="rId26"/>
    <p:sldId id="286" r:id="rId27"/>
    <p:sldId id="288"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251" autoAdjust="0"/>
    <p:restoredTop sz="94660"/>
  </p:normalViewPr>
  <p:slideViewPr>
    <p:cSldViewPr snapToGrid="0">
      <p:cViewPr varScale="1">
        <p:scale>
          <a:sx n="67" d="100"/>
          <a:sy n="67" d="100"/>
        </p:scale>
        <p:origin x="6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cCormacP" userId="0fb0a698-7f38-4e68-86ef-52b3682d14e1" providerId="ADAL" clId="{E8C41D0D-77CC-4391-A69B-366FC36997D4}"/>
    <pc:docChg chg="undo custSel addSld delSld modSld sldOrd">
      <pc:chgData name="McCormacP" userId="0fb0a698-7f38-4e68-86ef-52b3682d14e1" providerId="ADAL" clId="{E8C41D0D-77CC-4391-A69B-366FC36997D4}" dt="2023-10-26T12:20:30.777" v="7220" actId="6549"/>
      <pc:docMkLst>
        <pc:docMk/>
      </pc:docMkLst>
      <pc:sldChg chg="modSp">
        <pc:chgData name="McCormacP" userId="0fb0a698-7f38-4e68-86ef-52b3682d14e1" providerId="ADAL" clId="{E8C41D0D-77CC-4391-A69B-366FC36997D4}" dt="2023-10-26T02:56:31.481" v="3857" actId="6549"/>
        <pc:sldMkLst>
          <pc:docMk/>
          <pc:sldMk cId="3388966713" sldId="256"/>
        </pc:sldMkLst>
        <pc:spChg chg="mod">
          <ac:chgData name="McCormacP" userId="0fb0a698-7f38-4e68-86ef-52b3682d14e1" providerId="ADAL" clId="{E8C41D0D-77CC-4391-A69B-366FC36997D4}" dt="2023-10-26T02:56:31.481" v="3857" actId="6549"/>
          <ac:spMkLst>
            <pc:docMk/>
            <pc:sldMk cId="3388966713" sldId="256"/>
            <ac:spMk id="2" creationId="{17B0861D-E245-4BD1-BBBA-70113C62649C}"/>
          </ac:spMkLst>
        </pc:spChg>
      </pc:sldChg>
      <pc:sldChg chg="modAnim">
        <pc:chgData name="McCormacP" userId="0fb0a698-7f38-4e68-86ef-52b3682d14e1" providerId="ADAL" clId="{E8C41D0D-77CC-4391-A69B-366FC36997D4}" dt="2023-10-26T02:43:10.424" v="3786"/>
        <pc:sldMkLst>
          <pc:docMk/>
          <pc:sldMk cId="3940634261" sldId="257"/>
        </pc:sldMkLst>
      </pc:sldChg>
      <pc:sldChg chg="modSp modAnim">
        <pc:chgData name="McCormacP" userId="0fb0a698-7f38-4e68-86ef-52b3682d14e1" providerId="ADAL" clId="{E8C41D0D-77CC-4391-A69B-366FC36997D4}" dt="2023-10-26T10:51:59.277" v="5254" actId="20577"/>
        <pc:sldMkLst>
          <pc:docMk/>
          <pc:sldMk cId="4005809130" sldId="258"/>
        </pc:sldMkLst>
        <pc:spChg chg="mod">
          <ac:chgData name="McCormacP" userId="0fb0a698-7f38-4e68-86ef-52b3682d14e1" providerId="ADAL" clId="{E8C41D0D-77CC-4391-A69B-366FC36997D4}" dt="2023-10-26T10:51:59.277" v="5254" actId="20577"/>
          <ac:spMkLst>
            <pc:docMk/>
            <pc:sldMk cId="4005809130" sldId="258"/>
            <ac:spMk id="5" creationId="{80AB8006-DC05-4707-BC7A-F736C354B988}"/>
          </ac:spMkLst>
        </pc:spChg>
      </pc:sldChg>
      <pc:sldChg chg="modSp add">
        <pc:chgData name="McCormacP" userId="0fb0a698-7f38-4e68-86ef-52b3682d14e1" providerId="ADAL" clId="{E8C41D0D-77CC-4391-A69B-366FC36997D4}" dt="2023-10-26T11:24:56.876" v="6956" actId="6549"/>
        <pc:sldMkLst>
          <pc:docMk/>
          <pc:sldMk cId="2333201490" sldId="259"/>
        </pc:sldMkLst>
        <pc:spChg chg="mod">
          <ac:chgData name="McCormacP" userId="0fb0a698-7f38-4e68-86ef-52b3682d14e1" providerId="ADAL" clId="{E8C41D0D-77CC-4391-A69B-366FC36997D4}" dt="2023-10-26T11:24:56.876" v="6956" actId="6549"/>
          <ac:spMkLst>
            <pc:docMk/>
            <pc:sldMk cId="2333201490" sldId="259"/>
            <ac:spMk id="5" creationId="{80AB8006-DC05-4707-BC7A-F736C354B988}"/>
          </ac:spMkLst>
        </pc:spChg>
      </pc:sldChg>
      <pc:sldChg chg="modSp add modAnim">
        <pc:chgData name="McCormacP" userId="0fb0a698-7f38-4e68-86ef-52b3682d14e1" providerId="ADAL" clId="{E8C41D0D-77CC-4391-A69B-366FC36997D4}" dt="2023-10-26T11:27:38.775" v="6985" actId="20577"/>
        <pc:sldMkLst>
          <pc:docMk/>
          <pc:sldMk cId="2248474000" sldId="260"/>
        </pc:sldMkLst>
        <pc:spChg chg="mod">
          <ac:chgData name="McCormacP" userId="0fb0a698-7f38-4e68-86ef-52b3682d14e1" providerId="ADAL" clId="{E8C41D0D-77CC-4391-A69B-366FC36997D4}" dt="2023-10-26T11:27:38.775" v="6985" actId="20577"/>
          <ac:spMkLst>
            <pc:docMk/>
            <pc:sldMk cId="2248474000" sldId="260"/>
            <ac:spMk id="5" creationId="{80AB8006-DC05-4707-BC7A-F736C354B988}"/>
          </ac:spMkLst>
        </pc:spChg>
      </pc:sldChg>
      <pc:sldChg chg="modSp add ord">
        <pc:chgData name="McCormacP" userId="0fb0a698-7f38-4e68-86ef-52b3682d14e1" providerId="ADAL" clId="{E8C41D0D-77CC-4391-A69B-366FC36997D4}" dt="2023-10-26T11:29:15.585" v="6991" actId="20577"/>
        <pc:sldMkLst>
          <pc:docMk/>
          <pc:sldMk cId="2474320339" sldId="261"/>
        </pc:sldMkLst>
        <pc:spChg chg="mod">
          <ac:chgData name="McCormacP" userId="0fb0a698-7f38-4e68-86ef-52b3682d14e1" providerId="ADAL" clId="{E8C41D0D-77CC-4391-A69B-366FC36997D4}" dt="2023-10-26T11:29:15.585" v="6991" actId="20577"/>
          <ac:spMkLst>
            <pc:docMk/>
            <pc:sldMk cId="2474320339" sldId="261"/>
            <ac:spMk id="5" creationId="{80AB8006-DC05-4707-BC7A-F736C354B988}"/>
          </ac:spMkLst>
        </pc:spChg>
      </pc:sldChg>
      <pc:sldChg chg="modSp add ord modAnim">
        <pc:chgData name="McCormacP" userId="0fb0a698-7f38-4e68-86ef-52b3682d14e1" providerId="ADAL" clId="{E8C41D0D-77CC-4391-A69B-366FC36997D4}" dt="2023-10-26T02:49:31.614" v="3812"/>
        <pc:sldMkLst>
          <pc:docMk/>
          <pc:sldMk cId="428071949" sldId="262"/>
        </pc:sldMkLst>
        <pc:spChg chg="mod">
          <ac:chgData name="McCormacP" userId="0fb0a698-7f38-4e68-86ef-52b3682d14e1" providerId="ADAL" clId="{E8C41D0D-77CC-4391-A69B-366FC36997D4}" dt="2023-10-25T18:15:13.514" v="477" actId="20577"/>
          <ac:spMkLst>
            <pc:docMk/>
            <pc:sldMk cId="428071949" sldId="262"/>
            <ac:spMk id="5" creationId="{80AB8006-DC05-4707-BC7A-F736C354B988}"/>
          </ac:spMkLst>
        </pc:spChg>
      </pc:sldChg>
      <pc:sldChg chg="add del">
        <pc:chgData name="McCormacP" userId="0fb0a698-7f38-4e68-86ef-52b3682d14e1" providerId="ADAL" clId="{E8C41D0D-77CC-4391-A69B-366FC36997D4}" dt="2023-10-25T18:10:16.829" v="119" actId="2696"/>
        <pc:sldMkLst>
          <pc:docMk/>
          <pc:sldMk cId="3891695039" sldId="262"/>
        </pc:sldMkLst>
      </pc:sldChg>
      <pc:sldChg chg="modSp add modAnim">
        <pc:chgData name="McCormacP" userId="0fb0a698-7f38-4e68-86ef-52b3682d14e1" providerId="ADAL" clId="{E8C41D0D-77CC-4391-A69B-366FC36997D4}" dt="2023-10-26T10:34:28.349" v="5181" actId="20577"/>
        <pc:sldMkLst>
          <pc:docMk/>
          <pc:sldMk cId="3757029327" sldId="263"/>
        </pc:sldMkLst>
        <pc:spChg chg="mod">
          <ac:chgData name="McCormacP" userId="0fb0a698-7f38-4e68-86ef-52b3682d14e1" providerId="ADAL" clId="{E8C41D0D-77CC-4391-A69B-366FC36997D4}" dt="2023-10-26T10:34:28.349" v="5181" actId="20577"/>
          <ac:spMkLst>
            <pc:docMk/>
            <pc:sldMk cId="3757029327" sldId="263"/>
            <ac:spMk id="5" creationId="{80AB8006-DC05-4707-BC7A-F736C354B988}"/>
          </ac:spMkLst>
        </pc:spChg>
      </pc:sldChg>
      <pc:sldChg chg="modSp add ord modAnim">
        <pc:chgData name="McCormacP" userId="0fb0a698-7f38-4e68-86ef-52b3682d14e1" providerId="ADAL" clId="{E8C41D0D-77CC-4391-A69B-366FC36997D4}" dt="2023-10-26T11:15:51.889" v="6791"/>
        <pc:sldMkLst>
          <pc:docMk/>
          <pc:sldMk cId="1160363635" sldId="264"/>
        </pc:sldMkLst>
        <pc:spChg chg="mod">
          <ac:chgData name="McCormacP" userId="0fb0a698-7f38-4e68-86ef-52b3682d14e1" providerId="ADAL" clId="{E8C41D0D-77CC-4391-A69B-366FC36997D4}" dt="2023-10-26T11:04:42.734" v="5494" actId="20577"/>
          <ac:spMkLst>
            <pc:docMk/>
            <pc:sldMk cId="1160363635" sldId="264"/>
            <ac:spMk id="5" creationId="{80AB8006-DC05-4707-BC7A-F736C354B988}"/>
          </ac:spMkLst>
        </pc:spChg>
      </pc:sldChg>
      <pc:sldChg chg="modSp add modAnim">
        <pc:chgData name="McCormacP" userId="0fb0a698-7f38-4e68-86ef-52b3682d14e1" providerId="ADAL" clId="{E8C41D0D-77CC-4391-A69B-366FC36997D4}" dt="2023-10-26T02:57:19.538" v="3858"/>
        <pc:sldMkLst>
          <pc:docMk/>
          <pc:sldMk cId="2120031189" sldId="265"/>
        </pc:sldMkLst>
        <pc:spChg chg="mod">
          <ac:chgData name="McCormacP" userId="0fb0a698-7f38-4e68-86ef-52b3682d14e1" providerId="ADAL" clId="{E8C41D0D-77CC-4391-A69B-366FC36997D4}" dt="2023-10-25T18:24:44.540" v="1430" actId="20577"/>
          <ac:spMkLst>
            <pc:docMk/>
            <pc:sldMk cId="2120031189" sldId="265"/>
            <ac:spMk id="5" creationId="{80AB8006-DC05-4707-BC7A-F736C354B988}"/>
          </ac:spMkLst>
        </pc:spChg>
      </pc:sldChg>
      <pc:sldChg chg="modSp add modAnim">
        <pc:chgData name="McCormacP" userId="0fb0a698-7f38-4e68-86ef-52b3682d14e1" providerId="ADAL" clId="{E8C41D0D-77CC-4391-A69B-366FC36997D4}" dt="2023-10-26T12:15:52.400" v="7146" actId="207"/>
        <pc:sldMkLst>
          <pc:docMk/>
          <pc:sldMk cId="1147646785" sldId="266"/>
        </pc:sldMkLst>
        <pc:spChg chg="mod">
          <ac:chgData name="McCormacP" userId="0fb0a698-7f38-4e68-86ef-52b3682d14e1" providerId="ADAL" clId="{E8C41D0D-77CC-4391-A69B-366FC36997D4}" dt="2023-10-26T12:15:52.400" v="7146" actId="207"/>
          <ac:spMkLst>
            <pc:docMk/>
            <pc:sldMk cId="1147646785" sldId="266"/>
            <ac:spMk id="5" creationId="{80AB8006-DC05-4707-BC7A-F736C354B988}"/>
          </ac:spMkLst>
        </pc:spChg>
      </pc:sldChg>
      <pc:sldChg chg="modSp add modAnim">
        <pc:chgData name="McCormacP" userId="0fb0a698-7f38-4e68-86ef-52b3682d14e1" providerId="ADAL" clId="{E8C41D0D-77CC-4391-A69B-366FC36997D4}" dt="2023-10-26T02:58:05.478" v="3861"/>
        <pc:sldMkLst>
          <pc:docMk/>
          <pc:sldMk cId="1727718331" sldId="267"/>
        </pc:sldMkLst>
        <pc:spChg chg="mod">
          <ac:chgData name="McCormacP" userId="0fb0a698-7f38-4e68-86ef-52b3682d14e1" providerId="ADAL" clId="{E8C41D0D-77CC-4391-A69B-366FC36997D4}" dt="2023-10-25T18:27:35.902" v="1612" actId="20577"/>
          <ac:spMkLst>
            <pc:docMk/>
            <pc:sldMk cId="1727718331" sldId="267"/>
            <ac:spMk id="5" creationId="{80AB8006-DC05-4707-BC7A-F736C354B988}"/>
          </ac:spMkLst>
        </pc:spChg>
      </pc:sldChg>
      <pc:sldChg chg="addSp modSp add modAnim">
        <pc:chgData name="McCormacP" userId="0fb0a698-7f38-4e68-86ef-52b3682d14e1" providerId="ADAL" clId="{E8C41D0D-77CC-4391-A69B-366FC36997D4}" dt="2023-10-26T11:33:03.055" v="7002" actId="1076"/>
        <pc:sldMkLst>
          <pc:docMk/>
          <pc:sldMk cId="3308658938" sldId="268"/>
        </pc:sldMkLst>
        <pc:spChg chg="add mod">
          <ac:chgData name="McCormacP" userId="0fb0a698-7f38-4e68-86ef-52b3682d14e1" providerId="ADAL" clId="{E8C41D0D-77CC-4391-A69B-366FC36997D4}" dt="2023-10-26T11:33:03.055" v="7002" actId="1076"/>
          <ac:spMkLst>
            <pc:docMk/>
            <pc:sldMk cId="3308658938" sldId="268"/>
            <ac:spMk id="2" creationId="{0210226A-FCF5-4724-9185-267F6BD07978}"/>
          </ac:spMkLst>
        </pc:spChg>
      </pc:sldChg>
      <pc:sldChg chg="delSp modSp add modAnim">
        <pc:chgData name="McCormacP" userId="0fb0a698-7f38-4e68-86ef-52b3682d14e1" providerId="ADAL" clId="{E8C41D0D-77CC-4391-A69B-366FC36997D4}" dt="2023-10-26T02:58:23.731" v="3863"/>
        <pc:sldMkLst>
          <pc:docMk/>
          <pc:sldMk cId="4113361308" sldId="269"/>
        </pc:sldMkLst>
        <pc:spChg chg="del">
          <ac:chgData name="McCormacP" userId="0fb0a698-7f38-4e68-86ef-52b3682d14e1" providerId="ADAL" clId="{E8C41D0D-77CC-4391-A69B-366FC36997D4}" dt="2023-10-25T18:32:29.801" v="1665" actId="478"/>
          <ac:spMkLst>
            <pc:docMk/>
            <pc:sldMk cId="4113361308" sldId="269"/>
            <ac:spMk id="2" creationId="{0210226A-FCF5-4724-9185-267F6BD07978}"/>
          </ac:spMkLst>
        </pc:spChg>
        <pc:spChg chg="mod">
          <ac:chgData name="McCormacP" userId="0fb0a698-7f38-4e68-86ef-52b3682d14e1" providerId="ADAL" clId="{E8C41D0D-77CC-4391-A69B-366FC36997D4}" dt="2023-10-25T18:34:09.481" v="1797" actId="6549"/>
          <ac:spMkLst>
            <pc:docMk/>
            <pc:sldMk cId="4113361308" sldId="269"/>
            <ac:spMk id="5" creationId="{80AB8006-DC05-4707-BC7A-F736C354B988}"/>
          </ac:spMkLst>
        </pc:spChg>
      </pc:sldChg>
      <pc:sldChg chg="add del">
        <pc:chgData name="McCormacP" userId="0fb0a698-7f38-4e68-86ef-52b3682d14e1" providerId="ADAL" clId="{E8C41D0D-77CC-4391-A69B-366FC36997D4}" dt="2023-10-25T18:34:48.503" v="1799" actId="2696"/>
        <pc:sldMkLst>
          <pc:docMk/>
          <pc:sldMk cId="164747493" sldId="270"/>
        </pc:sldMkLst>
      </pc:sldChg>
      <pc:sldChg chg="modSp add modAnim">
        <pc:chgData name="McCormacP" userId="0fb0a698-7f38-4e68-86ef-52b3682d14e1" providerId="ADAL" clId="{E8C41D0D-77CC-4391-A69B-366FC36997D4}" dt="2023-10-26T12:17:16.270" v="7207" actId="6549"/>
        <pc:sldMkLst>
          <pc:docMk/>
          <pc:sldMk cId="816517885" sldId="271"/>
        </pc:sldMkLst>
        <pc:spChg chg="mod">
          <ac:chgData name="McCormacP" userId="0fb0a698-7f38-4e68-86ef-52b3682d14e1" providerId="ADAL" clId="{E8C41D0D-77CC-4391-A69B-366FC36997D4}" dt="2023-10-26T12:17:16.270" v="7207" actId="6549"/>
          <ac:spMkLst>
            <pc:docMk/>
            <pc:sldMk cId="816517885" sldId="271"/>
            <ac:spMk id="5" creationId="{80AB8006-DC05-4707-BC7A-F736C354B988}"/>
          </ac:spMkLst>
        </pc:spChg>
      </pc:sldChg>
      <pc:sldChg chg="modSp add modAnim">
        <pc:chgData name="McCormacP" userId="0fb0a698-7f38-4e68-86ef-52b3682d14e1" providerId="ADAL" clId="{E8C41D0D-77CC-4391-A69B-366FC36997D4}" dt="2023-10-26T03:26:03.779" v="4376" actId="20577"/>
        <pc:sldMkLst>
          <pc:docMk/>
          <pc:sldMk cId="1747110689" sldId="272"/>
        </pc:sldMkLst>
        <pc:spChg chg="mod">
          <ac:chgData name="McCormacP" userId="0fb0a698-7f38-4e68-86ef-52b3682d14e1" providerId="ADAL" clId="{E8C41D0D-77CC-4391-A69B-366FC36997D4}" dt="2023-10-26T03:26:03.779" v="4376" actId="20577"/>
          <ac:spMkLst>
            <pc:docMk/>
            <pc:sldMk cId="1747110689" sldId="272"/>
            <ac:spMk id="5" creationId="{80AB8006-DC05-4707-BC7A-F736C354B988}"/>
          </ac:spMkLst>
        </pc:spChg>
      </pc:sldChg>
      <pc:sldChg chg="addSp delSp modSp add modAnim">
        <pc:chgData name="McCormacP" userId="0fb0a698-7f38-4e68-86ef-52b3682d14e1" providerId="ADAL" clId="{E8C41D0D-77CC-4391-A69B-366FC36997D4}" dt="2023-10-26T11:19:23.658" v="6801" actId="6549"/>
        <pc:sldMkLst>
          <pc:docMk/>
          <pc:sldMk cId="1863342418" sldId="273"/>
        </pc:sldMkLst>
        <pc:spChg chg="mod">
          <ac:chgData name="McCormacP" userId="0fb0a698-7f38-4e68-86ef-52b3682d14e1" providerId="ADAL" clId="{E8C41D0D-77CC-4391-A69B-366FC36997D4}" dt="2023-10-26T11:19:23.658" v="6801" actId="6549"/>
          <ac:spMkLst>
            <pc:docMk/>
            <pc:sldMk cId="1863342418" sldId="273"/>
            <ac:spMk id="5" creationId="{80AB8006-DC05-4707-BC7A-F736C354B988}"/>
          </ac:spMkLst>
        </pc:spChg>
        <pc:graphicFrameChg chg="add del modGraphic">
          <ac:chgData name="McCormacP" userId="0fb0a698-7f38-4e68-86ef-52b3682d14e1" providerId="ADAL" clId="{E8C41D0D-77CC-4391-A69B-366FC36997D4}" dt="2023-10-25T18:37:28.159" v="2045" actId="27309"/>
          <ac:graphicFrameMkLst>
            <pc:docMk/>
            <pc:sldMk cId="1863342418" sldId="273"/>
            <ac:graphicFrameMk id="3" creationId="{8371EDDD-5228-49DA-B105-28899D2DAFC9}"/>
          </ac:graphicFrameMkLst>
        </pc:graphicFrameChg>
      </pc:sldChg>
      <pc:sldChg chg="modSp add del modAnim">
        <pc:chgData name="McCormacP" userId="0fb0a698-7f38-4e68-86ef-52b3682d14e1" providerId="ADAL" clId="{E8C41D0D-77CC-4391-A69B-366FC36997D4}" dt="2023-10-26T03:30:14.201" v="4520" actId="2696"/>
        <pc:sldMkLst>
          <pc:docMk/>
          <pc:sldMk cId="376855464" sldId="274"/>
        </pc:sldMkLst>
        <pc:spChg chg="mod">
          <ac:chgData name="McCormacP" userId="0fb0a698-7f38-4e68-86ef-52b3682d14e1" providerId="ADAL" clId="{E8C41D0D-77CC-4391-A69B-366FC36997D4}" dt="2023-10-26T03:28:04.552" v="4451" actId="6549"/>
          <ac:spMkLst>
            <pc:docMk/>
            <pc:sldMk cId="376855464" sldId="274"/>
            <ac:spMk id="5" creationId="{80AB8006-DC05-4707-BC7A-F736C354B988}"/>
          </ac:spMkLst>
        </pc:spChg>
      </pc:sldChg>
      <pc:sldChg chg="addSp modSp add modAnim">
        <pc:chgData name="McCormacP" userId="0fb0a698-7f38-4e68-86ef-52b3682d14e1" providerId="ADAL" clId="{E8C41D0D-77CC-4391-A69B-366FC36997D4}" dt="2023-10-26T03:13:06.853" v="4209" actId="6549"/>
        <pc:sldMkLst>
          <pc:docMk/>
          <pc:sldMk cId="568787249" sldId="275"/>
        </pc:sldMkLst>
        <pc:spChg chg="mod">
          <ac:chgData name="McCormacP" userId="0fb0a698-7f38-4e68-86ef-52b3682d14e1" providerId="ADAL" clId="{E8C41D0D-77CC-4391-A69B-366FC36997D4}" dt="2023-10-25T18:49:47.856" v="2637" actId="6549"/>
          <ac:spMkLst>
            <pc:docMk/>
            <pc:sldMk cId="568787249" sldId="275"/>
            <ac:spMk id="4" creationId="{EA6A91B0-4A66-4C83-849D-F7D073FDD2C0}"/>
          </ac:spMkLst>
        </pc:spChg>
        <pc:spChg chg="mod">
          <ac:chgData name="McCormacP" userId="0fb0a698-7f38-4e68-86ef-52b3682d14e1" providerId="ADAL" clId="{E8C41D0D-77CC-4391-A69B-366FC36997D4}" dt="2023-10-26T03:13:06.853" v="4209" actId="6549"/>
          <ac:spMkLst>
            <pc:docMk/>
            <pc:sldMk cId="568787249" sldId="275"/>
            <ac:spMk id="5" creationId="{80AB8006-DC05-4707-BC7A-F736C354B988}"/>
          </ac:spMkLst>
        </pc:spChg>
        <pc:picChg chg="add mod">
          <ac:chgData name="McCormacP" userId="0fb0a698-7f38-4e68-86ef-52b3682d14e1" providerId="ADAL" clId="{E8C41D0D-77CC-4391-A69B-366FC36997D4}" dt="2023-10-25T18:49:15.719" v="2628" actId="1076"/>
          <ac:picMkLst>
            <pc:docMk/>
            <pc:sldMk cId="568787249" sldId="275"/>
            <ac:picMk id="2" creationId="{C6F33884-8D31-4B0A-9FC7-4543BFF434B7}"/>
          </ac:picMkLst>
        </pc:picChg>
      </pc:sldChg>
      <pc:sldChg chg="modSp add">
        <pc:chgData name="McCormacP" userId="0fb0a698-7f38-4e68-86ef-52b3682d14e1" providerId="ADAL" clId="{E8C41D0D-77CC-4391-A69B-366FC36997D4}" dt="2023-10-26T03:08:38.336" v="4054" actId="20577"/>
        <pc:sldMkLst>
          <pc:docMk/>
          <pc:sldMk cId="1477720705" sldId="276"/>
        </pc:sldMkLst>
        <pc:spChg chg="mod">
          <ac:chgData name="McCormacP" userId="0fb0a698-7f38-4e68-86ef-52b3682d14e1" providerId="ADAL" clId="{E8C41D0D-77CC-4391-A69B-366FC36997D4}" dt="2023-10-25T18:49:54.421" v="2639" actId="6549"/>
          <ac:spMkLst>
            <pc:docMk/>
            <pc:sldMk cId="1477720705" sldId="276"/>
            <ac:spMk id="4" creationId="{EA6A91B0-4A66-4C83-849D-F7D073FDD2C0}"/>
          </ac:spMkLst>
        </pc:spChg>
        <pc:spChg chg="mod">
          <ac:chgData name="McCormacP" userId="0fb0a698-7f38-4e68-86ef-52b3682d14e1" providerId="ADAL" clId="{E8C41D0D-77CC-4391-A69B-366FC36997D4}" dt="2023-10-26T03:08:38.336" v="4054" actId="20577"/>
          <ac:spMkLst>
            <pc:docMk/>
            <pc:sldMk cId="1477720705" sldId="276"/>
            <ac:spMk id="5" creationId="{80AB8006-DC05-4707-BC7A-F736C354B988}"/>
          </ac:spMkLst>
        </pc:spChg>
      </pc:sldChg>
      <pc:sldChg chg="delSp modSp add del">
        <pc:chgData name="McCormacP" userId="0fb0a698-7f38-4e68-86ef-52b3682d14e1" providerId="ADAL" clId="{E8C41D0D-77CC-4391-A69B-366FC36997D4}" dt="2023-10-26T03:19:48.918" v="4266" actId="2696"/>
        <pc:sldMkLst>
          <pc:docMk/>
          <pc:sldMk cId="3112849520" sldId="277"/>
        </pc:sldMkLst>
        <pc:spChg chg="mod">
          <ac:chgData name="McCormacP" userId="0fb0a698-7f38-4e68-86ef-52b3682d14e1" providerId="ADAL" clId="{E8C41D0D-77CC-4391-A69B-366FC36997D4}" dt="2023-10-25T18:54:57.183" v="2906" actId="6549"/>
          <ac:spMkLst>
            <pc:docMk/>
            <pc:sldMk cId="3112849520" sldId="277"/>
            <ac:spMk id="5" creationId="{80AB8006-DC05-4707-BC7A-F736C354B988}"/>
          </ac:spMkLst>
        </pc:spChg>
        <pc:picChg chg="del">
          <ac:chgData name="McCormacP" userId="0fb0a698-7f38-4e68-86ef-52b3682d14e1" providerId="ADAL" clId="{E8C41D0D-77CC-4391-A69B-366FC36997D4}" dt="2023-10-25T18:54:20.676" v="2900" actId="478"/>
          <ac:picMkLst>
            <pc:docMk/>
            <pc:sldMk cId="3112849520" sldId="277"/>
            <ac:picMk id="2" creationId="{C6F33884-8D31-4B0A-9FC7-4543BFF434B7}"/>
          </ac:picMkLst>
        </pc:picChg>
      </pc:sldChg>
      <pc:sldChg chg="addSp modSp add del ord">
        <pc:chgData name="McCormacP" userId="0fb0a698-7f38-4e68-86ef-52b3682d14e1" providerId="ADAL" clId="{E8C41D0D-77CC-4391-A69B-366FC36997D4}" dt="2023-10-26T03:19:56.180" v="4267" actId="2696"/>
        <pc:sldMkLst>
          <pc:docMk/>
          <pc:sldMk cId="3836679088" sldId="278"/>
        </pc:sldMkLst>
        <pc:spChg chg="mod">
          <ac:chgData name="McCormacP" userId="0fb0a698-7f38-4e68-86ef-52b3682d14e1" providerId="ADAL" clId="{E8C41D0D-77CC-4391-A69B-366FC36997D4}" dt="2023-10-25T18:59:47.919" v="3113" actId="6549"/>
          <ac:spMkLst>
            <pc:docMk/>
            <pc:sldMk cId="3836679088" sldId="278"/>
            <ac:spMk id="4" creationId="{EA6A91B0-4A66-4C83-849D-F7D073FDD2C0}"/>
          </ac:spMkLst>
        </pc:spChg>
        <pc:spChg chg="mod">
          <ac:chgData name="McCormacP" userId="0fb0a698-7f38-4e68-86ef-52b3682d14e1" providerId="ADAL" clId="{E8C41D0D-77CC-4391-A69B-366FC36997D4}" dt="2023-10-25T18:58:22.779" v="3109" actId="20577"/>
          <ac:spMkLst>
            <pc:docMk/>
            <pc:sldMk cId="3836679088" sldId="278"/>
            <ac:spMk id="5" creationId="{80AB8006-DC05-4707-BC7A-F736C354B988}"/>
          </ac:spMkLst>
        </pc:spChg>
        <pc:picChg chg="add mod">
          <ac:chgData name="McCormacP" userId="0fb0a698-7f38-4e68-86ef-52b3682d14e1" providerId="ADAL" clId="{E8C41D0D-77CC-4391-A69B-366FC36997D4}" dt="2023-10-25T18:59:45.256" v="3111" actId="1076"/>
          <ac:picMkLst>
            <pc:docMk/>
            <pc:sldMk cId="3836679088" sldId="278"/>
            <ac:picMk id="2" creationId="{9F5F226B-21DA-4802-9C04-78DF13CFB07F}"/>
          </ac:picMkLst>
        </pc:picChg>
      </pc:sldChg>
      <pc:sldChg chg="addSp modSp add ord">
        <pc:chgData name="McCormacP" userId="0fb0a698-7f38-4e68-86ef-52b3682d14e1" providerId="ADAL" clId="{E8C41D0D-77CC-4391-A69B-366FC36997D4}" dt="2023-10-26T12:19:35.581" v="7212" actId="6549"/>
        <pc:sldMkLst>
          <pc:docMk/>
          <pc:sldMk cId="163478394" sldId="279"/>
        </pc:sldMkLst>
        <pc:spChg chg="add mod">
          <ac:chgData name="McCormacP" userId="0fb0a698-7f38-4e68-86ef-52b3682d14e1" providerId="ADAL" clId="{E8C41D0D-77CC-4391-A69B-366FC36997D4}" dt="2023-10-26T12:19:35.581" v="7212" actId="6549"/>
          <ac:spMkLst>
            <pc:docMk/>
            <pc:sldMk cId="163478394" sldId="279"/>
            <ac:spMk id="2" creationId="{AEAFCBF1-EB2B-4BD5-85A4-04C6171A5470}"/>
          </ac:spMkLst>
        </pc:spChg>
        <pc:spChg chg="mod">
          <ac:chgData name="McCormacP" userId="0fb0a698-7f38-4e68-86ef-52b3682d14e1" providerId="ADAL" clId="{E8C41D0D-77CC-4391-A69B-366FC36997D4}" dt="2023-10-26T03:32:54.652" v="4633" actId="6549"/>
          <ac:spMkLst>
            <pc:docMk/>
            <pc:sldMk cId="163478394" sldId="279"/>
            <ac:spMk id="5" creationId="{80AB8006-DC05-4707-BC7A-F736C354B988}"/>
          </ac:spMkLst>
        </pc:spChg>
      </pc:sldChg>
      <pc:sldChg chg="delSp modSp add del">
        <pc:chgData name="McCormacP" userId="0fb0a698-7f38-4e68-86ef-52b3682d14e1" providerId="ADAL" clId="{E8C41D0D-77CC-4391-A69B-366FC36997D4}" dt="2023-10-26T03:35:48.949" v="4649" actId="2696"/>
        <pc:sldMkLst>
          <pc:docMk/>
          <pc:sldMk cId="1740647191" sldId="280"/>
        </pc:sldMkLst>
        <pc:spChg chg="del">
          <ac:chgData name="McCormacP" userId="0fb0a698-7f38-4e68-86ef-52b3682d14e1" providerId="ADAL" clId="{E8C41D0D-77CC-4391-A69B-366FC36997D4}" dt="2023-10-25T19:02:15.784" v="3136" actId="478"/>
          <ac:spMkLst>
            <pc:docMk/>
            <pc:sldMk cId="1740647191" sldId="280"/>
            <ac:spMk id="2" creationId="{AEAFCBF1-EB2B-4BD5-85A4-04C6171A5470}"/>
          </ac:spMkLst>
        </pc:spChg>
        <pc:spChg chg="mod">
          <ac:chgData name="McCormacP" userId="0fb0a698-7f38-4e68-86ef-52b3682d14e1" providerId="ADAL" clId="{E8C41D0D-77CC-4391-A69B-366FC36997D4}" dt="2023-10-26T03:33:44.820" v="4636" actId="6549"/>
          <ac:spMkLst>
            <pc:docMk/>
            <pc:sldMk cId="1740647191" sldId="280"/>
            <ac:spMk id="5" creationId="{80AB8006-DC05-4707-BC7A-F736C354B988}"/>
          </ac:spMkLst>
        </pc:spChg>
      </pc:sldChg>
      <pc:sldChg chg="modSp add del">
        <pc:chgData name="McCormacP" userId="0fb0a698-7f38-4e68-86ef-52b3682d14e1" providerId="ADAL" clId="{E8C41D0D-77CC-4391-A69B-366FC36997D4}" dt="2023-10-26T03:36:10.078" v="4651" actId="2696"/>
        <pc:sldMkLst>
          <pc:docMk/>
          <pc:sldMk cId="2062837264" sldId="281"/>
        </pc:sldMkLst>
        <pc:spChg chg="mod">
          <ac:chgData name="McCormacP" userId="0fb0a698-7f38-4e68-86ef-52b3682d14e1" providerId="ADAL" clId="{E8C41D0D-77CC-4391-A69B-366FC36997D4}" dt="2023-10-26T03:36:05.509" v="4650" actId="6549"/>
          <ac:spMkLst>
            <pc:docMk/>
            <pc:sldMk cId="2062837264" sldId="281"/>
            <ac:spMk id="5" creationId="{80AB8006-DC05-4707-BC7A-F736C354B988}"/>
          </ac:spMkLst>
        </pc:spChg>
      </pc:sldChg>
      <pc:sldChg chg="addSp modSp add modAnim">
        <pc:chgData name="McCormacP" userId="0fb0a698-7f38-4e68-86ef-52b3682d14e1" providerId="ADAL" clId="{E8C41D0D-77CC-4391-A69B-366FC36997D4}" dt="2023-10-26T11:35:07.948" v="7003" actId="1076"/>
        <pc:sldMkLst>
          <pc:docMk/>
          <pc:sldMk cId="759287782" sldId="282"/>
        </pc:sldMkLst>
        <pc:spChg chg="add mod">
          <ac:chgData name="McCormacP" userId="0fb0a698-7f38-4e68-86ef-52b3682d14e1" providerId="ADAL" clId="{E8C41D0D-77CC-4391-A69B-366FC36997D4}" dt="2023-10-26T11:35:07.948" v="7003" actId="1076"/>
          <ac:spMkLst>
            <pc:docMk/>
            <pc:sldMk cId="759287782" sldId="282"/>
            <ac:spMk id="2" creationId="{8A08CACD-1C74-43BC-968D-658BB1CDBB89}"/>
          </ac:spMkLst>
        </pc:spChg>
        <pc:spChg chg="mod">
          <ac:chgData name="McCormacP" userId="0fb0a698-7f38-4e68-86ef-52b3682d14e1" providerId="ADAL" clId="{E8C41D0D-77CC-4391-A69B-366FC36997D4}" dt="2023-10-26T11:20:01.171" v="6815" actId="20577"/>
          <ac:spMkLst>
            <pc:docMk/>
            <pc:sldMk cId="759287782" sldId="282"/>
            <ac:spMk id="5" creationId="{80AB8006-DC05-4707-BC7A-F736C354B988}"/>
          </ac:spMkLst>
        </pc:spChg>
      </pc:sldChg>
      <pc:sldChg chg="addSp modSp add ord modAnim">
        <pc:chgData name="McCormacP" userId="0fb0a698-7f38-4e68-86ef-52b3682d14e1" providerId="ADAL" clId="{E8C41D0D-77CC-4391-A69B-366FC36997D4}" dt="2023-10-26T11:36:22.795" v="7005" actId="1035"/>
        <pc:sldMkLst>
          <pc:docMk/>
          <pc:sldMk cId="2241428662" sldId="283"/>
        </pc:sldMkLst>
        <pc:spChg chg="add mod">
          <ac:chgData name="McCormacP" userId="0fb0a698-7f38-4e68-86ef-52b3682d14e1" providerId="ADAL" clId="{E8C41D0D-77CC-4391-A69B-366FC36997D4}" dt="2023-10-26T11:36:22.795" v="7005" actId="1035"/>
          <ac:spMkLst>
            <pc:docMk/>
            <pc:sldMk cId="2241428662" sldId="283"/>
            <ac:spMk id="2" creationId="{ED38A59F-CEA2-478A-B415-449820527602}"/>
          </ac:spMkLst>
        </pc:spChg>
        <pc:spChg chg="mod">
          <ac:chgData name="McCormacP" userId="0fb0a698-7f38-4e68-86ef-52b3682d14e1" providerId="ADAL" clId="{E8C41D0D-77CC-4391-A69B-366FC36997D4}" dt="2023-10-26T10:50:55.470" v="5227" actId="6549"/>
          <ac:spMkLst>
            <pc:docMk/>
            <pc:sldMk cId="2241428662" sldId="283"/>
            <ac:spMk id="5" creationId="{80AB8006-DC05-4707-BC7A-F736C354B988}"/>
          </ac:spMkLst>
        </pc:spChg>
      </pc:sldChg>
      <pc:sldChg chg="addSp delSp modSp add del">
        <pc:chgData name="McCormacP" userId="0fb0a698-7f38-4e68-86ef-52b3682d14e1" providerId="ADAL" clId="{E8C41D0D-77CC-4391-A69B-366FC36997D4}" dt="2023-10-26T03:19:29.180" v="4263" actId="2696"/>
        <pc:sldMkLst>
          <pc:docMk/>
          <pc:sldMk cId="1007606730" sldId="284"/>
        </pc:sldMkLst>
        <pc:spChg chg="add del mod">
          <ac:chgData name="McCormacP" userId="0fb0a698-7f38-4e68-86ef-52b3682d14e1" providerId="ADAL" clId="{E8C41D0D-77CC-4391-A69B-366FC36997D4}" dt="2023-10-25T19:27:02.736" v="3411"/>
          <ac:spMkLst>
            <pc:docMk/>
            <pc:sldMk cId="1007606730" sldId="284"/>
            <ac:spMk id="2" creationId="{C4C3F8F4-C94F-40D9-8FCF-100433FD1FD1}"/>
          </ac:spMkLst>
        </pc:spChg>
        <pc:spChg chg="mod">
          <ac:chgData name="McCormacP" userId="0fb0a698-7f38-4e68-86ef-52b3682d14e1" providerId="ADAL" clId="{E8C41D0D-77CC-4391-A69B-366FC36997D4}" dt="2023-10-26T03:16:03.850" v="4232"/>
          <ac:spMkLst>
            <pc:docMk/>
            <pc:sldMk cId="1007606730" sldId="284"/>
            <ac:spMk id="5" creationId="{80AB8006-DC05-4707-BC7A-F736C354B988}"/>
          </ac:spMkLst>
        </pc:spChg>
      </pc:sldChg>
      <pc:sldChg chg="delSp modSp add del">
        <pc:chgData name="McCormacP" userId="0fb0a698-7f38-4e68-86ef-52b3682d14e1" providerId="ADAL" clId="{E8C41D0D-77CC-4391-A69B-366FC36997D4}" dt="2023-10-26T03:40:46.298" v="4844" actId="2696"/>
        <pc:sldMkLst>
          <pc:docMk/>
          <pc:sldMk cId="1551532621" sldId="285"/>
        </pc:sldMkLst>
        <pc:spChg chg="del">
          <ac:chgData name="McCormacP" userId="0fb0a698-7f38-4e68-86ef-52b3682d14e1" providerId="ADAL" clId="{E8C41D0D-77CC-4391-A69B-366FC36997D4}" dt="2023-10-25T19:32:15.996" v="3510" actId="478"/>
          <ac:spMkLst>
            <pc:docMk/>
            <pc:sldMk cId="1551532621" sldId="285"/>
            <ac:spMk id="2" creationId="{8A08CACD-1C74-43BC-968D-658BB1CDBB89}"/>
          </ac:spMkLst>
        </pc:spChg>
        <pc:spChg chg="mod">
          <ac:chgData name="McCormacP" userId="0fb0a698-7f38-4e68-86ef-52b3682d14e1" providerId="ADAL" clId="{E8C41D0D-77CC-4391-A69B-366FC36997D4}" dt="2023-10-25T19:33:14.010" v="3622" actId="20577"/>
          <ac:spMkLst>
            <pc:docMk/>
            <pc:sldMk cId="1551532621" sldId="285"/>
            <ac:spMk id="5" creationId="{80AB8006-DC05-4707-BC7A-F736C354B988}"/>
          </ac:spMkLst>
        </pc:spChg>
      </pc:sldChg>
      <pc:sldChg chg="modSp add modAnim">
        <pc:chgData name="McCormacP" userId="0fb0a698-7f38-4e68-86ef-52b3682d14e1" providerId="ADAL" clId="{E8C41D0D-77CC-4391-A69B-366FC36997D4}" dt="2023-10-26T03:48:17.057" v="4978" actId="20577"/>
        <pc:sldMkLst>
          <pc:docMk/>
          <pc:sldMk cId="978250682" sldId="286"/>
        </pc:sldMkLst>
        <pc:spChg chg="mod">
          <ac:chgData name="McCormacP" userId="0fb0a698-7f38-4e68-86ef-52b3682d14e1" providerId="ADAL" clId="{E8C41D0D-77CC-4391-A69B-366FC36997D4}" dt="2023-10-26T03:48:17.057" v="4978" actId="20577"/>
          <ac:spMkLst>
            <pc:docMk/>
            <pc:sldMk cId="978250682" sldId="286"/>
            <ac:spMk id="5" creationId="{80AB8006-DC05-4707-BC7A-F736C354B988}"/>
          </ac:spMkLst>
        </pc:spChg>
      </pc:sldChg>
      <pc:sldChg chg="delSp modSp add delAnim modAnim">
        <pc:chgData name="McCormacP" userId="0fb0a698-7f38-4e68-86ef-52b3682d14e1" providerId="ADAL" clId="{E8C41D0D-77CC-4391-A69B-366FC36997D4}" dt="2023-10-26T12:20:30.777" v="7220" actId="6549"/>
        <pc:sldMkLst>
          <pc:docMk/>
          <pc:sldMk cId="3652357531" sldId="287"/>
        </pc:sldMkLst>
        <pc:spChg chg="del">
          <ac:chgData name="McCormacP" userId="0fb0a698-7f38-4e68-86ef-52b3682d14e1" providerId="ADAL" clId="{E8C41D0D-77CC-4391-A69B-366FC36997D4}" dt="2023-10-26T03:38:34.753" v="4739" actId="478"/>
          <ac:spMkLst>
            <pc:docMk/>
            <pc:sldMk cId="3652357531" sldId="287"/>
            <ac:spMk id="2" creationId="{8A08CACD-1C74-43BC-968D-658BB1CDBB89}"/>
          </ac:spMkLst>
        </pc:spChg>
        <pc:spChg chg="mod">
          <ac:chgData name="McCormacP" userId="0fb0a698-7f38-4e68-86ef-52b3682d14e1" providerId="ADAL" clId="{E8C41D0D-77CC-4391-A69B-366FC36997D4}" dt="2023-10-26T12:20:30.777" v="7220" actId="6549"/>
          <ac:spMkLst>
            <pc:docMk/>
            <pc:sldMk cId="3652357531" sldId="287"/>
            <ac:spMk id="5" creationId="{80AB8006-DC05-4707-BC7A-F736C354B988}"/>
          </ac:spMkLst>
        </pc:spChg>
      </pc:sldChg>
      <pc:sldChg chg="modSp add modAnim">
        <pc:chgData name="McCormacP" userId="0fb0a698-7f38-4e68-86ef-52b3682d14e1" providerId="ADAL" clId="{E8C41D0D-77CC-4391-A69B-366FC36997D4}" dt="2023-10-26T11:43:20.427" v="7009" actId="20577"/>
        <pc:sldMkLst>
          <pc:docMk/>
          <pc:sldMk cId="246211294" sldId="288"/>
        </pc:sldMkLst>
        <pc:spChg chg="mod">
          <ac:chgData name="McCormacP" userId="0fb0a698-7f38-4e68-86ef-52b3682d14e1" providerId="ADAL" clId="{E8C41D0D-77CC-4391-A69B-366FC36997D4}" dt="2023-10-26T11:43:20.427" v="7009" actId="20577"/>
          <ac:spMkLst>
            <pc:docMk/>
            <pc:sldMk cId="246211294" sldId="288"/>
            <ac:spMk id="5" creationId="{80AB8006-DC05-4707-BC7A-F736C354B988}"/>
          </ac:spMkLst>
        </pc:spChg>
      </pc:sldChg>
      <pc:sldChg chg="modSp add modAnim">
        <pc:chgData name="McCormacP" userId="0fb0a698-7f38-4e68-86ef-52b3682d14e1" providerId="ADAL" clId="{E8C41D0D-77CC-4391-A69B-366FC36997D4}" dt="2023-10-26T03:56:24.008" v="5164" actId="20577"/>
        <pc:sldMkLst>
          <pc:docMk/>
          <pc:sldMk cId="1998658219" sldId="289"/>
        </pc:sldMkLst>
        <pc:spChg chg="mod">
          <ac:chgData name="McCormacP" userId="0fb0a698-7f38-4e68-86ef-52b3682d14e1" providerId="ADAL" clId="{E8C41D0D-77CC-4391-A69B-366FC36997D4}" dt="2023-10-26T03:56:24.008" v="5164" actId="20577"/>
          <ac:spMkLst>
            <pc:docMk/>
            <pc:sldMk cId="1998658219" sldId="289"/>
            <ac:spMk id="5" creationId="{80AB8006-DC05-4707-BC7A-F736C354B988}"/>
          </ac:spMkLst>
        </pc:spChg>
      </pc:sldChg>
      <pc:sldChg chg="modSp add modAnim">
        <pc:chgData name="McCormacP" userId="0fb0a698-7f38-4e68-86ef-52b3682d14e1" providerId="ADAL" clId="{E8C41D0D-77CC-4391-A69B-366FC36997D4}" dt="2023-10-26T11:31:17.092" v="6999" actId="313"/>
        <pc:sldMkLst>
          <pc:docMk/>
          <pc:sldMk cId="4238925822" sldId="290"/>
        </pc:sldMkLst>
        <pc:spChg chg="mod">
          <ac:chgData name="McCormacP" userId="0fb0a698-7f38-4e68-86ef-52b3682d14e1" providerId="ADAL" clId="{E8C41D0D-77CC-4391-A69B-366FC36997D4}" dt="2023-10-26T11:31:17.092" v="6999" actId="313"/>
          <ac:spMkLst>
            <pc:docMk/>
            <pc:sldMk cId="4238925822" sldId="290"/>
            <ac:spMk id="5" creationId="{80AB8006-DC05-4707-BC7A-F736C354B988}"/>
          </ac:spMkLst>
        </pc:spChg>
      </pc:sldChg>
      <pc:sldChg chg="modSp add">
        <pc:chgData name="McCormacP" userId="0fb0a698-7f38-4e68-86ef-52b3682d14e1" providerId="ADAL" clId="{E8C41D0D-77CC-4391-A69B-366FC36997D4}" dt="2023-10-26T11:31:42.110" v="7000" actId="20577"/>
        <pc:sldMkLst>
          <pc:docMk/>
          <pc:sldMk cId="1703326518" sldId="291"/>
        </pc:sldMkLst>
        <pc:spChg chg="mod">
          <ac:chgData name="McCormacP" userId="0fb0a698-7f38-4e68-86ef-52b3682d14e1" providerId="ADAL" clId="{E8C41D0D-77CC-4391-A69B-366FC36997D4}" dt="2023-10-26T11:31:42.110" v="7000" actId="20577"/>
          <ac:spMkLst>
            <pc:docMk/>
            <pc:sldMk cId="1703326518" sldId="291"/>
            <ac:spMk id="5" creationId="{80AB8006-DC05-4707-BC7A-F736C354B988}"/>
          </ac:spMkLst>
        </pc:spChg>
      </pc:sldChg>
      <pc:sldChg chg="modSp add ord modAnim">
        <pc:chgData name="McCormacP" userId="0fb0a698-7f38-4e68-86ef-52b3682d14e1" providerId="ADAL" clId="{E8C41D0D-77CC-4391-A69B-366FC36997D4}" dt="2023-10-26T12:14:45.676" v="7145"/>
        <pc:sldMkLst>
          <pc:docMk/>
          <pc:sldMk cId="2242667870" sldId="292"/>
        </pc:sldMkLst>
        <pc:spChg chg="mod">
          <ac:chgData name="McCormacP" userId="0fb0a698-7f38-4e68-86ef-52b3682d14e1" providerId="ADAL" clId="{E8C41D0D-77CC-4391-A69B-366FC36997D4}" dt="2023-10-26T12:14:21.485" v="7142" actId="20577"/>
          <ac:spMkLst>
            <pc:docMk/>
            <pc:sldMk cId="2242667870" sldId="292"/>
            <ac:spMk id="5" creationId="{80AB8006-DC05-4707-BC7A-F736C354B98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524A346-5CFD-4CF6-B739-E44F0DBE1BA4}"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D9B1F9-ABB0-4B8F-A0A8-19723D963996}" type="slidenum">
              <a:rPr lang="en-US" smtClean="0"/>
              <a:t>‹#›</a:t>
            </a:fld>
            <a:endParaRPr lang="en-US"/>
          </a:p>
        </p:txBody>
      </p:sp>
    </p:spTree>
    <p:extLst>
      <p:ext uri="{BB962C8B-B14F-4D97-AF65-F5344CB8AC3E}">
        <p14:creationId xmlns:p14="http://schemas.microsoft.com/office/powerpoint/2010/main" val="3412148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24A346-5CFD-4CF6-B739-E44F0DBE1BA4}"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D9B1F9-ABB0-4B8F-A0A8-19723D963996}" type="slidenum">
              <a:rPr lang="en-US" smtClean="0"/>
              <a:t>‹#›</a:t>
            </a:fld>
            <a:endParaRPr lang="en-US"/>
          </a:p>
        </p:txBody>
      </p:sp>
    </p:spTree>
    <p:extLst>
      <p:ext uri="{BB962C8B-B14F-4D97-AF65-F5344CB8AC3E}">
        <p14:creationId xmlns:p14="http://schemas.microsoft.com/office/powerpoint/2010/main" val="2575493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24A346-5CFD-4CF6-B739-E44F0DBE1BA4}"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D9B1F9-ABB0-4B8F-A0A8-19723D963996}" type="slidenum">
              <a:rPr lang="en-US" smtClean="0"/>
              <a:t>‹#›</a:t>
            </a:fld>
            <a:endParaRPr lang="en-US"/>
          </a:p>
        </p:txBody>
      </p:sp>
    </p:spTree>
    <p:extLst>
      <p:ext uri="{BB962C8B-B14F-4D97-AF65-F5344CB8AC3E}">
        <p14:creationId xmlns:p14="http://schemas.microsoft.com/office/powerpoint/2010/main" val="986811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24A346-5CFD-4CF6-B739-E44F0DBE1BA4}"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D9B1F9-ABB0-4B8F-A0A8-19723D963996}" type="slidenum">
              <a:rPr lang="en-US" smtClean="0"/>
              <a:t>‹#›</a:t>
            </a:fld>
            <a:endParaRPr lang="en-US"/>
          </a:p>
        </p:txBody>
      </p:sp>
    </p:spTree>
    <p:extLst>
      <p:ext uri="{BB962C8B-B14F-4D97-AF65-F5344CB8AC3E}">
        <p14:creationId xmlns:p14="http://schemas.microsoft.com/office/powerpoint/2010/main" val="4163502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524A346-5CFD-4CF6-B739-E44F0DBE1BA4}"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D9B1F9-ABB0-4B8F-A0A8-19723D963996}" type="slidenum">
              <a:rPr lang="en-US" smtClean="0"/>
              <a:t>‹#›</a:t>
            </a:fld>
            <a:endParaRPr lang="en-US"/>
          </a:p>
        </p:txBody>
      </p:sp>
    </p:spTree>
    <p:extLst>
      <p:ext uri="{BB962C8B-B14F-4D97-AF65-F5344CB8AC3E}">
        <p14:creationId xmlns:p14="http://schemas.microsoft.com/office/powerpoint/2010/main" val="116611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524A346-5CFD-4CF6-B739-E44F0DBE1BA4}" type="datetimeFigureOut">
              <a:rPr lang="en-US" smtClean="0"/>
              <a:t>11/20/2023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D9B1F9-ABB0-4B8F-A0A8-19723D963996}" type="slidenum">
              <a:rPr lang="en-US" smtClean="0"/>
              <a:t>‹#›</a:t>
            </a:fld>
            <a:endParaRPr lang="en-US"/>
          </a:p>
        </p:txBody>
      </p:sp>
    </p:spTree>
    <p:extLst>
      <p:ext uri="{BB962C8B-B14F-4D97-AF65-F5344CB8AC3E}">
        <p14:creationId xmlns:p14="http://schemas.microsoft.com/office/powerpoint/2010/main" val="2691610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24A346-5CFD-4CF6-B739-E44F0DBE1BA4}" type="datetimeFigureOut">
              <a:rPr lang="en-US" smtClean="0"/>
              <a:t>11/20/2023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D9B1F9-ABB0-4B8F-A0A8-19723D963996}" type="slidenum">
              <a:rPr lang="en-US" smtClean="0"/>
              <a:t>‹#›</a:t>
            </a:fld>
            <a:endParaRPr lang="en-US"/>
          </a:p>
        </p:txBody>
      </p:sp>
    </p:spTree>
    <p:extLst>
      <p:ext uri="{BB962C8B-B14F-4D97-AF65-F5344CB8AC3E}">
        <p14:creationId xmlns:p14="http://schemas.microsoft.com/office/powerpoint/2010/main" val="3085405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524A346-5CFD-4CF6-B739-E44F0DBE1BA4}" type="datetimeFigureOut">
              <a:rPr lang="en-US" smtClean="0"/>
              <a:t>11/20/2023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D9B1F9-ABB0-4B8F-A0A8-19723D963996}" type="slidenum">
              <a:rPr lang="en-US" smtClean="0"/>
              <a:t>‹#›</a:t>
            </a:fld>
            <a:endParaRPr lang="en-US"/>
          </a:p>
        </p:txBody>
      </p:sp>
    </p:spTree>
    <p:extLst>
      <p:ext uri="{BB962C8B-B14F-4D97-AF65-F5344CB8AC3E}">
        <p14:creationId xmlns:p14="http://schemas.microsoft.com/office/powerpoint/2010/main" val="4190392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24A346-5CFD-4CF6-B739-E44F0DBE1BA4}" type="datetimeFigureOut">
              <a:rPr lang="en-US" smtClean="0"/>
              <a:t>11/20/2023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D9B1F9-ABB0-4B8F-A0A8-19723D963996}" type="slidenum">
              <a:rPr lang="en-US" smtClean="0"/>
              <a:t>‹#›</a:t>
            </a:fld>
            <a:endParaRPr lang="en-US"/>
          </a:p>
        </p:txBody>
      </p:sp>
    </p:spTree>
    <p:extLst>
      <p:ext uri="{BB962C8B-B14F-4D97-AF65-F5344CB8AC3E}">
        <p14:creationId xmlns:p14="http://schemas.microsoft.com/office/powerpoint/2010/main" val="1100105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524A346-5CFD-4CF6-B739-E44F0DBE1BA4}" type="datetimeFigureOut">
              <a:rPr lang="en-US" smtClean="0"/>
              <a:t>11/20/2023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D9B1F9-ABB0-4B8F-A0A8-19723D963996}" type="slidenum">
              <a:rPr lang="en-US" smtClean="0"/>
              <a:t>‹#›</a:t>
            </a:fld>
            <a:endParaRPr lang="en-US"/>
          </a:p>
        </p:txBody>
      </p:sp>
    </p:spTree>
    <p:extLst>
      <p:ext uri="{BB962C8B-B14F-4D97-AF65-F5344CB8AC3E}">
        <p14:creationId xmlns:p14="http://schemas.microsoft.com/office/powerpoint/2010/main" val="2720981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524A346-5CFD-4CF6-B739-E44F0DBE1BA4}" type="datetimeFigureOut">
              <a:rPr lang="en-US" smtClean="0"/>
              <a:t>11/20/2023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D9B1F9-ABB0-4B8F-A0A8-19723D963996}" type="slidenum">
              <a:rPr lang="en-US" smtClean="0"/>
              <a:t>‹#›</a:t>
            </a:fld>
            <a:endParaRPr lang="en-US"/>
          </a:p>
        </p:txBody>
      </p:sp>
    </p:spTree>
    <p:extLst>
      <p:ext uri="{BB962C8B-B14F-4D97-AF65-F5344CB8AC3E}">
        <p14:creationId xmlns:p14="http://schemas.microsoft.com/office/powerpoint/2010/main" val="14895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24A346-5CFD-4CF6-B739-E44F0DBE1BA4}" type="datetimeFigureOut">
              <a:rPr lang="en-US" smtClean="0"/>
              <a:t>11/20/2023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D9B1F9-ABB0-4B8F-A0A8-19723D963996}" type="slidenum">
              <a:rPr lang="en-US" smtClean="0"/>
              <a:t>‹#›</a:t>
            </a:fld>
            <a:endParaRPr lang="en-US"/>
          </a:p>
        </p:txBody>
      </p:sp>
    </p:spTree>
    <p:extLst>
      <p:ext uri="{BB962C8B-B14F-4D97-AF65-F5344CB8AC3E}">
        <p14:creationId xmlns:p14="http://schemas.microsoft.com/office/powerpoint/2010/main" val="411352213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B0861D-E245-4BD1-BBBA-70113C62649C}"/>
              </a:ext>
            </a:extLst>
          </p:cNvPr>
          <p:cNvSpPr>
            <a:spLocks noGrp="1"/>
          </p:cNvSpPr>
          <p:nvPr>
            <p:ph type="ctrTitle"/>
          </p:nvPr>
        </p:nvSpPr>
        <p:spPr/>
        <p:txBody>
          <a:bodyPr/>
          <a:lstStyle/>
          <a:p>
            <a:r>
              <a:rPr lang="en-US" dirty="0"/>
              <a:t>Why keep praying? </a:t>
            </a:r>
          </a:p>
        </p:txBody>
      </p:sp>
      <p:sp>
        <p:nvSpPr>
          <p:cNvPr id="3" name="Subtitle 2">
            <a:extLst>
              <a:ext uri="{FF2B5EF4-FFF2-40B4-BE49-F238E27FC236}">
                <a16:creationId xmlns:a16="http://schemas.microsoft.com/office/drawing/2014/main" xmlns="" id="{955ED4E9-6B2E-4E4B-8711-BE8E36359299}"/>
              </a:ext>
            </a:extLst>
          </p:cNvPr>
          <p:cNvSpPr>
            <a:spLocks noGrp="1"/>
          </p:cNvSpPr>
          <p:nvPr>
            <p:ph type="subTitle" idx="1"/>
          </p:nvPr>
        </p:nvSpPr>
        <p:spPr/>
        <p:txBody>
          <a:bodyPr>
            <a:normAutofit/>
          </a:bodyPr>
          <a:lstStyle/>
          <a:p>
            <a:r>
              <a:rPr lang="en-US" sz="2800" dirty="0"/>
              <a:t>Luke 11:5-13</a:t>
            </a:r>
          </a:p>
        </p:txBody>
      </p:sp>
    </p:spTree>
    <p:extLst>
      <p:ext uri="{BB962C8B-B14F-4D97-AF65-F5344CB8AC3E}">
        <p14:creationId xmlns:p14="http://schemas.microsoft.com/office/powerpoint/2010/main" val="33889667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A6A91B0-4A66-4C83-849D-F7D073FDD2C0}"/>
              </a:ext>
            </a:extLst>
          </p:cNvPr>
          <p:cNvSpPr>
            <a:spLocks noGrp="1"/>
          </p:cNvSpPr>
          <p:nvPr>
            <p:ph type="title"/>
          </p:nvPr>
        </p:nvSpPr>
        <p:spPr/>
        <p:txBody>
          <a:bodyPr/>
          <a:lstStyle/>
          <a:p>
            <a:pPr algn="ctr"/>
            <a:r>
              <a:rPr lang="en-US" dirty="0"/>
              <a:t>                                       Luke 11:5-13    </a:t>
            </a:r>
          </a:p>
        </p:txBody>
      </p:sp>
      <p:sp>
        <p:nvSpPr>
          <p:cNvPr id="5" name="Content Placeholder 4">
            <a:extLst>
              <a:ext uri="{FF2B5EF4-FFF2-40B4-BE49-F238E27FC236}">
                <a16:creationId xmlns:a16="http://schemas.microsoft.com/office/drawing/2014/main" xmlns="" id="{80AB8006-DC05-4707-BC7A-F736C354B988}"/>
              </a:ext>
            </a:extLst>
          </p:cNvPr>
          <p:cNvSpPr>
            <a:spLocks noGrp="1"/>
          </p:cNvSpPr>
          <p:nvPr>
            <p:ph idx="1"/>
          </p:nvPr>
        </p:nvSpPr>
        <p:spPr/>
        <p:txBody>
          <a:bodyPr>
            <a:normAutofit lnSpcReduction="10000"/>
          </a:bodyPr>
          <a:lstStyle/>
          <a:p>
            <a:pPr marL="0" indent="0" fontAlgn="base">
              <a:buNone/>
            </a:pPr>
            <a:r>
              <a:rPr lang="en-US" dirty="0"/>
              <a:t>“People want to connect.  Above almost any other need, human beings long to have another person look into their faces with love and acceptance.  The issue is that we lack practical knowledge about how to give one another the attention we crave.  Some days it seems like we have intentionally built a society that gives people little guidance on how to perform  the most important activities of life.</a:t>
            </a:r>
          </a:p>
          <a:p>
            <a:pPr marL="0" indent="0" fontAlgn="base">
              <a:buNone/>
            </a:pPr>
            <a:endParaRPr lang="en-US" dirty="0"/>
          </a:p>
          <a:p>
            <a:pPr marL="0" indent="0" fontAlgn="base">
              <a:buNone/>
            </a:pPr>
            <a:r>
              <a:rPr lang="en-US" dirty="0"/>
              <a:t>I see the results in the social clumsiness I encounter too frequently.  I’ll be leaving a party or some gathering and I’ll realize: That the whole time, nobody asked me a single question.  I estimate that only 30</a:t>
            </a:r>
          </a:p>
          <a:p>
            <a:pPr marL="0" indent="0" fontAlgn="base">
              <a:buNone/>
            </a:pPr>
            <a:r>
              <a:rPr lang="en-US" dirty="0"/>
              <a:t> </a:t>
            </a:r>
          </a:p>
          <a:p>
            <a:pPr marL="0" indent="0" fontAlgn="base">
              <a:buNone/>
            </a:pPr>
            <a:endParaRPr lang="en-US" dirty="0"/>
          </a:p>
          <a:p>
            <a:pPr marL="0" indent="0" fontAlgn="base">
              <a:buNone/>
            </a:pPr>
            <a:endParaRPr lang="en-US" dirty="0"/>
          </a:p>
        </p:txBody>
      </p:sp>
    </p:spTree>
    <p:extLst>
      <p:ext uri="{BB962C8B-B14F-4D97-AF65-F5344CB8AC3E}">
        <p14:creationId xmlns:p14="http://schemas.microsoft.com/office/powerpoint/2010/main" val="4238925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A6A91B0-4A66-4C83-849D-F7D073FDD2C0}"/>
              </a:ext>
            </a:extLst>
          </p:cNvPr>
          <p:cNvSpPr>
            <a:spLocks noGrp="1"/>
          </p:cNvSpPr>
          <p:nvPr>
            <p:ph type="title"/>
          </p:nvPr>
        </p:nvSpPr>
        <p:spPr/>
        <p:txBody>
          <a:bodyPr/>
          <a:lstStyle/>
          <a:p>
            <a:pPr algn="ctr"/>
            <a:r>
              <a:rPr lang="en-US" dirty="0"/>
              <a:t>                                       Luke 11:5-13    </a:t>
            </a:r>
          </a:p>
        </p:txBody>
      </p:sp>
      <p:sp>
        <p:nvSpPr>
          <p:cNvPr id="5" name="Content Placeholder 4">
            <a:extLst>
              <a:ext uri="{FF2B5EF4-FFF2-40B4-BE49-F238E27FC236}">
                <a16:creationId xmlns:a16="http://schemas.microsoft.com/office/drawing/2014/main" xmlns="" id="{80AB8006-DC05-4707-BC7A-F736C354B988}"/>
              </a:ext>
            </a:extLst>
          </p:cNvPr>
          <p:cNvSpPr>
            <a:spLocks noGrp="1"/>
          </p:cNvSpPr>
          <p:nvPr>
            <p:ph idx="1"/>
          </p:nvPr>
        </p:nvSpPr>
        <p:spPr>
          <a:xfrm>
            <a:off x="838200" y="1825625"/>
            <a:ext cx="10515600" cy="4351338"/>
          </a:xfrm>
        </p:spPr>
        <p:txBody>
          <a:bodyPr>
            <a:normAutofit/>
          </a:bodyPr>
          <a:lstStyle/>
          <a:p>
            <a:pPr marL="0" indent="0" fontAlgn="base">
              <a:buNone/>
            </a:pPr>
            <a:r>
              <a:rPr lang="en-US" dirty="0"/>
              <a:t>percent of the people in the world are good question askers.  The rest are nice people, but they just don’t ask. I think it’s because they haven’t been taught to and so don’t display basic curiosity about others.”</a:t>
            </a:r>
          </a:p>
          <a:p>
            <a:pPr marL="0" indent="0" fontAlgn="base">
              <a:buNone/>
            </a:pPr>
            <a:r>
              <a:rPr lang="en-US" dirty="0"/>
              <a:t>David French, </a:t>
            </a:r>
            <a:r>
              <a:rPr lang="en-US" i="1" dirty="0"/>
              <a:t>The Essential Skills for Being Human, </a:t>
            </a:r>
          </a:p>
          <a:p>
            <a:pPr marL="0" indent="0" fontAlgn="base">
              <a:buNone/>
            </a:pPr>
            <a:r>
              <a:rPr lang="en-US" i="1" dirty="0"/>
              <a:t>https://www.nytimes.com.2023/10/19/social-skills-connection.html</a:t>
            </a:r>
            <a:endParaRPr lang="en-US" dirty="0"/>
          </a:p>
          <a:p>
            <a:pPr marL="0" indent="0" fontAlgn="base">
              <a:buNone/>
            </a:pPr>
            <a:endParaRPr lang="en-US" dirty="0"/>
          </a:p>
          <a:p>
            <a:pPr marL="0" indent="0" fontAlgn="base">
              <a:buNone/>
            </a:pPr>
            <a:endParaRPr lang="en-US" dirty="0"/>
          </a:p>
        </p:txBody>
      </p:sp>
    </p:spTree>
    <p:extLst>
      <p:ext uri="{BB962C8B-B14F-4D97-AF65-F5344CB8AC3E}">
        <p14:creationId xmlns:p14="http://schemas.microsoft.com/office/powerpoint/2010/main" val="17033265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A6A91B0-4A66-4C83-849D-F7D073FDD2C0}"/>
              </a:ext>
            </a:extLst>
          </p:cNvPr>
          <p:cNvSpPr>
            <a:spLocks noGrp="1"/>
          </p:cNvSpPr>
          <p:nvPr>
            <p:ph type="title"/>
          </p:nvPr>
        </p:nvSpPr>
        <p:spPr/>
        <p:txBody>
          <a:bodyPr/>
          <a:lstStyle/>
          <a:p>
            <a:pPr algn="ctr"/>
            <a:r>
              <a:rPr lang="en-US" dirty="0"/>
              <a:t>                                       Luke 11:5-13    </a:t>
            </a:r>
          </a:p>
        </p:txBody>
      </p:sp>
      <p:sp>
        <p:nvSpPr>
          <p:cNvPr id="5" name="Content Placeholder 4">
            <a:extLst>
              <a:ext uri="{FF2B5EF4-FFF2-40B4-BE49-F238E27FC236}">
                <a16:creationId xmlns:a16="http://schemas.microsoft.com/office/drawing/2014/main" xmlns="" id="{80AB8006-DC05-4707-BC7A-F736C354B988}"/>
              </a:ext>
            </a:extLst>
          </p:cNvPr>
          <p:cNvSpPr>
            <a:spLocks noGrp="1"/>
          </p:cNvSpPr>
          <p:nvPr>
            <p:ph idx="1"/>
          </p:nvPr>
        </p:nvSpPr>
        <p:spPr/>
        <p:txBody>
          <a:bodyPr>
            <a:normAutofit/>
          </a:bodyPr>
          <a:lstStyle/>
          <a:p>
            <a:pPr marL="0" indent="0" fontAlgn="base">
              <a:buNone/>
            </a:pPr>
            <a:r>
              <a:rPr lang="en-US" dirty="0"/>
              <a:t> Similar motives underlying ongoing prayer</a:t>
            </a:r>
          </a:p>
          <a:p>
            <a:pPr marL="0" indent="0" fontAlgn="base">
              <a:buNone/>
            </a:pPr>
            <a:r>
              <a:rPr lang="en-US" dirty="0"/>
              <a:t>Needs of others </a:t>
            </a:r>
          </a:p>
          <a:p>
            <a:pPr marL="0" indent="0" fontAlgn="base">
              <a:buNone/>
            </a:pPr>
            <a:r>
              <a:rPr lang="en-US" dirty="0"/>
              <a:t>Key motivator for prayer</a:t>
            </a:r>
          </a:p>
          <a:p>
            <a:pPr marL="0" indent="0" fontAlgn="base">
              <a:buNone/>
            </a:pPr>
            <a:r>
              <a:rPr lang="en-US" dirty="0"/>
              <a:t>Some are clear, others will take being other-centered</a:t>
            </a:r>
          </a:p>
          <a:p>
            <a:pPr marL="0" indent="0" fontAlgn="base">
              <a:buNone/>
            </a:pPr>
            <a:r>
              <a:rPr lang="en-US" dirty="0"/>
              <a:t>Can be learned </a:t>
            </a:r>
          </a:p>
          <a:p>
            <a:pPr marL="0" indent="0" fontAlgn="base">
              <a:buNone/>
            </a:pPr>
            <a:endParaRPr lang="en-US" dirty="0"/>
          </a:p>
          <a:p>
            <a:pPr marL="0" indent="0" fontAlgn="base">
              <a:buNone/>
            </a:pPr>
            <a:r>
              <a:rPr lang="en-US" dirty="0"/>
              <a:t> </a:t>
            </a:r>
          </a:p>
          <a:p>
            <a:pPr marL="0" indent="0" fontAlgn="base">
              <a:buNone/>
            </a:pPr>
            <a:endParaRPr lang="en-US" dirty="0"/>
          </a:p>
          <a:p>
            <a:pPr marL="0" indent="0" fontAlgn="base">
              <a:buNone/>
            </a:pPr>
            <a:endParaRPr lang="en-US" dirty="0"/>
          </a:p>
        </p:txBody>
      </p:sp>
    </p:spTree>
    <p:extLst>
      <p:ext uri="{BB962C8B-B14F-4D97-AF65-F5344CB8AC3E}">
        <p14:creationId xmlns:p14="http://schemas.microsoft.com/office/powerpoint/2010/main" val="2242667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A6A91B0-4A66-4C83-849D-F7D073FDD2C0}"/>
              </a:ext>
            </a:extLst>
          </p:cNvPr>
          <p:cNvSpPr>
            <a:spLocks noGrp="1"/>
          </p:cNvSpPr>
          <p:nvPr>
            <p:ph type="title"/>
          </p:nvPr>
        </p:nvSpPr>
        <p:spPr/>
        <p:txBody>
          <a:bodyPr/>
          <a:lstStyle/>
          <a:p>
            <a:pPr algn="ctr"/>
            <a:r>
              <a:rPr lang="en-US" dirty="0"/>
              <a:t>                                       Luke 11:5-13    </a:t>
            </a:r>
          </a:p>
        </p:txBody>
      </p:sp>
      <p:sp>
        <p:nvSpPr>
          <p:cNvPr id="5" name="Content Placeholder 4">
            <a:extLst>
              <a:ext uri="{FF2B5EF4-FFF2-40B4-BE49-F238E27FC236}">
                <a16:creationId xmlns:a16="http://schemas.microsoft.com/office/drawing/2014/main" xmlns="" id="{80AB8006-DC05-4707-BC7A-F736C354B988}"/>
              </a:ext>
            </a:extLst>
          </p:cNvPr>
          <p:cNvSpPr>
            <a:spLocks noGrp="1"/>
          </p:cNvSpPr>
          <p:nvPr>
            <p:ph idx="1"/>
          </p:nvPr>
        </p:nvSpPr>
        <p:spPr/>
        <p:txBody>
          <a:bodyPr>
            <a:normAutofit/>
          </a:bodyPr>
          <a:lstStyle/>
          <a:p>
            <a:pPr marL="0" indent="0" fontAlgn="base">
              <a:buNone/>
            </a:pPr>
            <a:r>
              <a:rPr lang="en-US" dirty="0"/>
              <a:t> Ask yourself: </a:t>
            </a:r>
          </a:p>
          <a:p>
            <a:pPr marL="0" indent="0" fontAlgn="base">
              <a:buNone/>
            </a:pPr>
            <a:r>
              <a:rPr lang="en-US" dirty="0"/>
              <a:t>Do I know my neighbors/friends well enough that I am aware of needs in their life?</a:t>
            </a:r>
          </a:p>
          <a:p>
            <a:pPr marL="0" indent="0" fontAlgn="base">
              <a:buNone/>
            </a:pPr>
            <a:r>
              <a:rPr lang="en-US" dirty="0"/>
              <a:t>Am I listening to others? Observing others?</a:t>
            </a:r>
          </a:p>
          <a:p>
            <a:pPr marL="0" indent="0" fontAlgn="base">
              <a:buNone/>
            </a:pPr>
            <a:r>
              <a:rPr lang="en-US" dirty="0"/>
              <a:t>Do you have some ongoing prayers for others? </a:t>
            </a:r>
          </a:p>
        </p:txBody>
      </p:sp>
    </p:spTree>
    <p:extLst>
      <p:ext uri="{BB962C8B-B14F-4D97-AF65-F5344CB8AC3E}">
        <p14:creationId xmlns:p14="http://schemas.microsoft.com/office/powerpoint/2010/main" val="2120031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A6A91B0-4A66-4C83-849D-F7D073FDD2C0}"/>
              </a:ext>
            </a:extLst>
          </p:cNvPr>
          <p:cNvSpPr>
            <a:spLocks noGrp="1"/>
          </p:cNvSpPr>
          <p:nvPr>
            <p:ph type="title"/>
          </p:nvPr>
        </p:nvSpPr>
        <p:spPr/>
        <p:txBody>
          <a:bodyPr/>
          <a:lstStyle/>
          <a:p>
            <a:pPr algn="ctr"/>
            <a:r>
              <a:rPr lang="en-US" dirty="0"/>
              <a:t>                                       Luke 11:5-13    </a:t>
            </a:r>
          </a:p>
        </p:txBody>
      </p:sp>
      <p:sp>
        <p:nvSpPr>
          <p:cNvPr id="5" name="Content Placeholder 4">
            <a:extLst>
              <a:ext uri="{FF2B5EF4-FFF2-40B4-BE49-F238E27FC236}">
                <a16:creationId xmlns:a16="http://schemas.microsoft.com/office/drawing/2014/main" xmlns="" id="{80AB8006-DC05-4707-BC7A-F736C354B988}"/>
              </a:ext>
            </a:extLst>
          </p:cNvPr>
          <p:cNvSpPr>
            <a:spLocks noGrp="1"/>
          </p:cNvSpPr>
          <p:nvPr>
            <p:ph idx="1"/>
          </p:nvPr>
        </p:nvSpPr>
        <p:spPr/>
        <p:txBody>
          <a:bodyPr>
            <a:normAutofit/>
          </a:bodyPr>
          <a:lstStyle/>
          <a:p>
            <a:pPr marL="0" indent="0" fontAlgn="base">
              <a:buNone/>
            </a:pPr>
            <a:r>
              <a:rPr lang="en-US" dirty="0"/>
              <a:t>Similar motives underlying prayer</a:t>
            </a:r>
          </a:p>
          <a:p>
            <a:pPr marL="0" indent="0" fontAlgn="base">
              <a:buNone/>
            </a:pPr>
            <a:r>
              <a:rPr lang="en-US" dirty="0"/>
              <a:t>Aware of the needs of others </a:t>
            </a:r>
          </a:p>
          <a:p>
            <a:pPr marL="0" indent="0" fontAlgn="base">
              <a:buNone/>
            </a:pPr>
            <a:r>
              <a:rPr lang="en-US" dirty="0"/>
              <a:t>Unable to meet those needs</a:t>
            </a:r>
          </a:p>
          <a:p>
            <a:pPr marL="0" indent="0" fontAlgn="base">
              <a:buNone/>
            </a:pPr>
            <a:endParaRPr lang="en-US" dirty="0"/>
          </a:p>
        </p:txBody>
      </p:sp>
    </p:spTree>
    <p:extLst>
      <p:ext uri="{BB962C8B-B14F-4D97-AF65-F5344CB8AC3E}">
        <p14:creationId xmlns:p14="http://schemas.microsoft.com/office/powerpoint/2010/main" val="1147646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A6A91B0-4A66-4C83-849D-F7D073FDD2C0}"/>
              </a:ext>
            </a:extLst>
          </p:cNvPr>
          <p:cNvSpPr>
            <a:spLocks noGrp="1"/>
          </p:cNvSpPr>
          <p:nvPr>
            <p:ph type="title"/>
          </p:nvPr>
        </p:nvSpPr>
        <p:spPr/>
        <p:txBody>
          <a:bodyPr/>
          <a:lstStyle/>
          <a:p>
            <a:pPr algn="ctr"/>
            <a:r>
              <a:rPr lang="en-US" dirty="0"/>
              <a:t>                                       Luke 11:5-13    </a:t>
            </a:r>
          </a:p>
        </p:txBody>
      </p:sp>
      <p:sp>
        <p:nvSpPr>
          <p:cNvPr id="5" name="Content Placeholder 4">
            <a:extLst>
              <a:ext uri="{FF2B5EF4-FFF2-40B4-BE49-F238E27FC236}">
                <a16:creationId xmlns:a16="http://schemas.microsoft.com/office/drawing/2014/main" xmlns="" id="{80AB8006-DC05-4707-BC7A-F736C354B988}"/>
              </a:ext>
            </a:extLst>
          </p:cNvPr>
          <p:cNvSpPr>
            <a:spLocks noGrp="1"/>
          </p:cNvSpPr>
          <p:nvPr>
            <p:ph idx="1"/>
          </p:nvPr>
        </p:nvSpPr>
        <p:spPr/>
        <p:txBody>
          <a:bodyPr>
            <a:normAutofit/>
          </a:bodyPr>
          <a:lstStyle/>
          <a:p>
            <a:pPr marL="0" indent="0" fontAlgn="base">
              <a:buNone/>
            </a:pPr>
            <a:r>
              <a:rPr lang="en-US" dirty="0"/>
              <a:t>Unable to meet those needs</a:t>
            </a:r>
          </a:p>
          <a:p>
            <a:pPr marL="0" indent="0" fontAlgn="base">
              <a:buNone/>
            </a:pPr>
            <a:r>
              <a:rPr lang="en-US" dirty="0"/>
              <a:t>Want to believe something you can do or say </a:t>
            </a:r>
          </a:p>
          <a:p>
            <a:pPr fontAlgn="base"/>
            <a:r>
              <a:rPr lang="en-US" dirty="0"/>
              <a:t>Process </a:t>
            </a:r>
          </a:p>
          <a:p>
            <a:pPr marL="0" indent="0" fontAlgn="base">
              <a:buNone/>
            </a:pPr>
            <a:endParaRPr lang="en-US" dirty="0"/>
          </a:p>
          <a:p>
            <a:pPr marL="0" indent="0" fontAlgn="base">
              <a:buNone/>
            </a:pPr>
            <a:endParaRPr lang="en-US" dirty="0"/>
          </a:p>
        </p:txBody>
      </p:sp>
      <p:sp>
        <p:nvSpPr>
          <p:cNvPr id="2" name="TextBox 1">
            <a:extLst>
              <a:ext uri="{FF2B5EF4-FFF2-40B4-BE49-F238E27FC236}">
                <a16:creationId xmlns:a16="http://schemas.microsoft.com/office/drawing/2014/main" xmlns="" id="{0210226A-FCF5-4724-9185-267F6BD07978}"/>
              </a:ext>
            </a:extLst>
          </p:cNvPr>
          <p:cNvSpPr txBox="1"/>
          <p:nvPr/>
        </p:nvSpPr>
        <p:spPr>
          <a:xfrm>
            <a:off x="1508287" y="3429000"/>
            <a:ext cx="7390616" cy="1384995"/>
          </a:xfrm>
          <a:prstGeom prst="rect">
            <a:avLst/>
          </a:prstGeom>
          <a:solidFill>
            <a:srgbClr val="0070C0"/>
          </a:solidFill>
        </p:spPr>
        <p:txBody>
          <a:bodyPr wrap="square" rtlCol="0">
            <a:spAutoFit/>
          </a:bodyPr>
          <a:lstStyle/>
          <a:p>
            <a:r>
              <a:rPr lang="en-US" sz="2800" dirty="0"/>
              <a:t> John 15:5:  I am the vine, you are the branches; he who abides in Me and I in him, he bears much fruit, for apart from me you can do nothing.</a:t>
            </a:r>
          </a:p>
        </p:txBody>
      </p:sp>
    </p:spTree>
    <p:extLst>
      <p:ext uri="{BB962C8B-B14F-4D97-AF65-F5344CB8AC3E}">
        <p14:creationId xmlns:p14="http://schemas.microsoft.com/office/powerpoint/2010/main" val="3308658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A6A91B0-4A66-4C83-849D-F7D073FDD2C0}"/>
              </a:ext>
            </a:extLst>
          </p:cNvPr>
          <p:cNvSpPr>
            <a:spLocks noGrp="1"/>
          </p:cNvSpPr>
          <p:nvPr>
            <p:ph type="title"/>
          </p:nvPr>
        </p:nvSpPr>
        <p:spPr/>
        <p:txBody>
          <a:bodyPr/>
          <a:lstStyle/>
          <a:p>
            <a:pPr algn="ctr"/>
            <a:r>
              <a:rPr lang="en-US" dirty="0"/>
              <a:t>                                       Luke 11:5-13    </a:t>
            </a:r>
          </a:p>
        </p:txBody>
      </p:sp>
      <p:sp>
        <p:nvSpPr>
          <p:cNvPr id="5" name="Content Placeholder 4">
            <a:extLst>
              <a:ext uri="{FF2B5EF4-FFF2-40B4-BE49-F238E27FC236}">
                <a16:creationId xmlns:a16="http://schemas.microsoft.com/office/drawing/2014/main" xmlns="" id="{80AB8006-DC05-4707-BC7A-F736C354B988}"/>
              </a:ext>
            </a:extLst>
          </p:cNvPr>
          <p:cNvSpPr>
            <a:spLocks noGrp="1"/>
          </p:cNvSpPr>
          <p:nvPr>
            <p:ph idx="1"/>
          </p:nvPr>
        </p:nvSpPr>
        <p:spPr/>
        <p:txBody>
          <a:bodyPr>
            <a:normAutofit/>
          </a:bodyPr>
          <a:lstStyle/>
          <a:p>
            <a:pPr marL="0" indent="0" fontAlgn="base">
              <a:buNone/>
            </a:pPr>
            <a:r>
              <a:rPr lang="en-US" dirty="0"/>
              <a:t>Unable to meet those needs</a:t>
            </a:r>
          </a:p>
          <a:p>
            <a:pPr marL="0" indent="0" fontAlgn="base">
              <a:buNone/>
            </a:pPr>
            <a:r>
              <a:rPr lang="en-US" dirty="0"/>
              <a:t>Want to believe something you can do or say </a:t>
            </a:r>
          </a:p>
          <a:p>
            <a:pPr fontAlgn="base"/>
            <a:r>
              <a:rPr lang="en-US" dirty="0"/>
              <a:t>Process </a:t>
            </a:r>
          </a:p>
          <a:p>
            <a:pPr marL="0" indent="0" fontAlgn="base">
              <a:buNone/>
            </a:pPr>
            <a:r>
              <a:rPr lang="en-US" dirty="0"/>
              <a:t>Humbling but freeing and life giving perspective </a:t>
            </a:r>
          </a:p>
          <a:p>
            <a:pPr marL="0" indent="0" fontAlgn="base">
              <a:buNone/>
            </a:pPr>
            <a:r>
              <a:rPr lang="en-US" dirty="0"/>
              <a:t>“That’s God’s job.” </a:t>
            </a:r>
          </a:p>
          <a:p>
            <a:pPr marL="0" indent="0" fontAlgn="base">
              <a:buNone/>
            </a:pPr>
            <a:endParaRPr lang="en-US" dirty="0"/>
          </a:p>
          <a:p>
            <a:pPr marL="0" indent="0" fontAlgn="base">
              <a:buNone/>
            </a:pPr>
            <a:endParaRPr lang="en-US" dirty="0"/>
          </a:p>
        </p:txBody>
      </p:sp>
    </p:spTree>
    <p:extLst>
      <p:ext uri="{BB962C8B-B14F-4D97-AF65-F5344CB8AC3E}">
        <p14:creationId xmlns:p14="http://schemas.microsoft.com/office/powerpoint/2010/main" val="4113361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A6A91B0-4A66-4C83-849D-F7D073FDD2C0}"/>
              </a:ext>
            </a:extLst>
          </p:cNvPr>
          <p:cNvSpPr>
            <a:spLocks noGrp="1"/>
          </p:cNvSpPr>
          <p:nvPr>
            <p:ph type="title"/>
          </p:nvPr>
        </p:nvSpPr>
        <p:spPr/>
        <p:txBody>
          <a:bodyPr/>
          <a:lstStyle/>
          <a:p>
            <a:pPr algn="ctr"/>
            <a:r>
              <a:rPr lang="en-US" dirty="0"/>
              <a:t>                                       Luke 11:5-13    </a:t>
            </a:r>
          </a:p>
        </p:txBody>
      </p:sp>
      <p:sp>
        <p:nvSpPr>
          <p:cNvPr id="5" name="Content Placeholder 4">
            <a:extLst>
              <a:ext uri="{FF2B5EF4-FFF2-40B4-BE49-F238E27FC236}">
                <a16:creationId xmlns:a16="http://schemas.microsoft.com/office/drawing/2014/main" xmlns="" id="{80AB8006-DC05-4707-BC7A-F736C354B988}"/>
              </a:ext>
            </a:extLst>
          </p:cNvPr>
          <p:cNvSpPr>
            <a:spLocks noGrp="1"/>
          </p:cNvSpPr>
          <p:nvPr>
            <p:ph idx="1"/>
          </p:nvPr>
        </p:nvSpPr>
        <p:spPr/>
        <p:txBody>
          <a:bodyPr>
            <a:normAutofit/>
          </a:bodyPr>
          <a:lstStyle/>
          <a:p>
            <a:pPr marL="0" indent="0" fontAlgn="base">
              <a:buNone/>
            </a:pPr>
            <a:r>
              <a:rPr lang="en-US" dirty="0"/>
              <a:t>Similar motivation for continued prayer</a:t>
            </a:r>
          </a:p>
          <a:p>
            <a:pPr marL="0" indent="0" fontAlgn="base">
              <a:buNone/>
            </a:pPr>
            <a:r>
              <a:rPr lang="en-US" dirty="0"/>
              <a:t>Aware of the needs of others </a:t>
            </a:r>
          </a:p>
          <a:p>
            <a:pPr marL="0" indent="0" fontAlgn="base">
              <a:buNone/>
            </a:pPr>
            <a:r>
              <a:rPr lang="en-US" dirty="0"/>
              <a:t>Unable to meet those needs</a:t>
            </a:r>
          </a:p>
          <a:p>
            <a:pPr marL="0" indent="0" fontAlgn="base">
              <a:buNone/>
            </a:pPr>
            <a:r>
              <a:rPr lang="en-US" dirty="0"/>
              <a:t>Result: urgent and sincere prayers  </a:t>
            </a:r>
          </a:p>
          <a:p>
            <a:pPr marL="0" indent="0" fontAlgn="base">
              <a:buNone/>
            </a:pPr>
            <a:endParaRPr lang="en-US" dirty="0"/>
          </a:p>
        </p:txBody>
      </p:sp>
    </p:spTree>
    <p:extLst>
      <p:ext uri="{BB962C8B-B14F-4D97-AF65-F5344CB8AC3E}">
        <p14:creationId xmlns:p14="http://schemas.microsoft.com/office/powerpoint/2010/main" val="816517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A6A91B0-4A66-4C83-849D-F7D073FDD2C0}"/>
              </a:ext>
            </a:extLst>
          </p:cNvPr>
          <p:cNvSpPr>
            <a:spLocks noGrp="1"/>
          </p:cNvSpPr>
          <p:nvPr>
            <p:ph type="title"/>
          </p:nvPr>
        </p:nvSpPr>
        <p:spPr/>
        <p:txBody>
          <a:bodyPr/>
          <a:lstStyle/>
          <a:p>
            <a:pPr algn="ctr"/>
            <a:r>
              <a:rPr lang="en-US" dirty="0"/>
              <a:t>                                       Luke 11:5-13    </a:t>
            </a:r>
          </a:p>
        </p:txBody>
      </p:sp>
      <p:sp>
        <p:nvSpPr>
          <p:cNvPr id="5" name="Content Placeholder 4">
            <a:extLst>
              <a:ext uri="{FF2B5EF4-FFF2-40B4-BE49-F238E27FC236}">
                <a16:creationId xmlns:a16="http://schemas.microsoft.com/office/drawing/2014/main" xmlns="" id="{80AB8006-DC05-4707-BC7A-F736C354B988}"/>
              </a:ext>
            </a:extLst>
          </p:cNvPr>
          <p:cNvSpPr>
            <a:spLocks noGrp="1"/>
          </p:cNvSpPr>
          <p:nvPr>
            <p:ph idx="1"/>
          </p:nvPr>
        </p:nvSpPr>
        <p:spPr/>
        <p:txBody>
          <a:bodyPr>
            <a:normAutofit/>
          </a:bodyPr>
          <a:lstStyle/>
          <a:p>
            <a:pPr marL="0" indent="0" fontAlgn="base">
              <a:buNone/>
            </a:pPr>
            <a:r>
              <a:rPr lang="en-US" dirty="0"/>
              <a:t>How is God similar to the neighbor? </a:t>
            </a:r>
          </a:p>
          <a:p>
            <a:pPr fontAlgn="base"/>
            <a:r>
              <a:rPr lang="en-US" dirty="0"/>
              <a:t>Has resources necessary to meet the need</a:t>
            </a:r>
          </a:p>
          <a:p>
            <a:pPr marL="0" indent="0" fontAlgn="base">
              <a:buNone/>
            </a:pPr>
            <a:endParaRPr lang="en-US" dirty="0"/>
          </a:p>
          <a:p>
            <a:pPr fontAlgn="base"/>
            <a:endParaRPr lang="en-US" dirty="0"/>
          </a:p>
        </p:txBody>
      </p:sp>
    </p:spTree>
    <p:extLst>
      <p:ext uri="{BB962C8B-B14F-4D97-AF65-F5344CB8AC3E}">
        <p14:creationId xmlns:p14="http://schemas.microsoft.com/office/powerpoint/2010/main" val="1747110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A6A91B0-4A66-4C83-849D-F7D073FDD2C0}"/>
              </a:ext>
            </a:extLst>
          </p:cNvPr>
          <p:cNvSpPr>
            <a:spLocks noGrp="1"/>
          </p:cNvSpPr>
          <p:nvPr>
            <p:ph type="title"/>
          </p:nvPr>
        </p:nvSpPr>
        <p:spPr/>
        <p:txBody>
          <a:bodyPr/>
          <a:lstStyle/>
          <a:p>
            <a:pPr algn="ctr"/>
            <a:r>
              <a:rPr lang="en-US" dirty="0"/>
              <a:t>                                       Luke 11:5-13    </a:t>
            </a:r>
          </a:p>
        </p:txBody>
      </p:sp>
      <p:sp>
        <p:nvSpPr>
          <p:cNvPr id="5" name="Content Placeholder 4">
            <a:extLst>
              <a:ext uri="{FF2B5EF4-FFF2-40B4-BE49-F238E27FC236}">
                <a16:creationId xmlns:a16="http://schemas.microsoft.com/office/drawing/2014/main" xmlns="" id="{80AB8006-DC05-4707-BC7A-F736C354B988}"/>
              </a:ext>
            </a:extLst>
          </p:cNvPr>
          <p:cNvSpPr>
            <a:spLocks noGrp="1"/>
          </p:cNvSpPr>
          <p:nvPr>
            <p:ph idx="1"/>
          </p:nvPr>
        </p:nvSpPr>
        <p:spPr/>
        <p:txBody>
          <a:bodyPr>
            <a:normAutofit/>
          </a:bodyPr>
          <a:lstStyle/>
          <a:p>
            <a:pPr marL="0" indent="0" fontAlgn="base">
              <a:buNone/>
            </a:pPr>
            <a:r>
              <a:rPr lang="en-US" dirty="0"/>
              <a:t>God is different than the neighbor in the parable </a:t>
            </a:r>
          </a:p>
          <a:p>
            <a:pPr marL="0" indent="0" fontAlgn="base">
              <a:buNone/>
            </a:pPr>
            <a:r>
              <a:rPr lang="en-US" dirty="0"/>
              <a:t>God as Father (11:2. 13) </a:t>
            </a:r>
          </a:p>
          <a:p>
            <a:pPr fontAlgn="base"/>
            <a:r>
              <a:rPr lang="en-US" dirty="0"/>
              <a:t>Audience would have been astonished </a:t>
            </a:r>
          </a:p>
          <a:p>
            <a:pPr marL="0" indent="0" fontAlgn="base">
              <a:buNone/>
            </a:pPr>
            <a:r>
              <a:rPr lang="en-US" dirty="0"/>
              <a:t>How you view God impacts prayer </a:t>
            </a:r>
          </a:p>
          <a:p>
            <a:pPr fontAlgn="base"/>
            <a:r>
              <a:rPr lang="en-US" dirty="0"/>
              <a:t>Detached, unengaged, aloof, impersonal being vs. Father</a:t>
            </a:r>
          </a:p>
          <a:p>
            <a:pPr fontAlgn="base"/>
            <a:endParaRPr lang="en-US" dirty="0"/>
          </a:p>
          <a:p>
            <a:pPr fontAlgn="base"/>
            <a:endParaRPr lang="en-US" dirty="0"/>
          </a:p>
          <a:p>
            <a:pPr marL="0" indent="0" fontAlgn="base">
              <a:buNone/>
            </a:pPr>
            <a:endParaRPr lang="en-US" dirty="0"/>
          </a:p>
          <a:p>
            <a:pPr fontAlgn="base"/>
            <a:endParaRPr lang="en-US" dirty="0"/>
          </a:p>
          <a:p>
            <a:pPr marL="0" indent="0" fontAlgn="base">
              <a:buNone/>
            </a:pPr>
            <a:endParaRPr lang="en-US" dirty="0"/>
          </a:p>
          <a:p>
            <a:pPr fontAlgn="base"/>
            <a:endParaRPr lang="en-US" dirty="0"/>
          </a:p>
        </p:txBody>
      </p:sp>
    </p:spTree>
    <p:extLst>
      <p:ext uri="{BB962C8B-B14F-4D97-AF65-F5344CB8AC3E}">
        <p14:creationId xmlns:p14="http://schemas.microsoft.com/office/powerpoint/2010/main" val="1863342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A6A91B0-4A66-4C83-849D-F7D073FDD2C0}"/>
              </a:ext>
            </a:extLst>
          </p:cNvPr>
          <p:cNvSpPr>
            <a:spLocks noGrp="1"/>
          </p:cNvSpPr>
          <p:nvPr>
            <p:ph type="title"/>
          </p:nvPr>
        </p:nvSpPr>
        <p:spPr/>
        <p:txBody>
          <a:bodyPr/>
          <a:lstStyle/>
          <a:p>
            <a:pPr algn="ctr"/>
            <a:r>
              <a:rPr lang="en-US" dirty="0"/>
              <a:t>                                       Luke 11:5-13    </a:t>
            </a:r>
          </a:p>
        </p:txBody>
      </p:sp>
      <p:sp>
        <p:nvSpPr>
          <p:cNvPr id="5" name="Content Placeholder 4">
            <a:extLst>
              <a:ext uri="{FF2B5EF4-FFF2-40B4-BE49-F238E27FC236}">
                <a16:creationId xmlns:a16="http://schemas.microsoft.com/office/drawing/2014/main" xmlns="" id="{80AB8006-DC05-4707-BC7A-F736C354B988}"/>
              </a:ext>
            </a:extLst>
          </p:cNvPr>
          <p:cNvSpPr>
            <a:spLocks noGrp="1"/>
          </p:cNvSpPr>
          <p:nvPr>
            <p:ph idx="1"/>
          </p:nvPr>
        </p:nvSpPr>
        <p:spPr/>
        <p:txBody>
          <a:bodyPr/>
          <a:lstStyle/>
          <a:p>
            <a:pPr marL="0" indent="0">
              <a:buNone/>
            </a:pPr>
            <a:r>
              <a:rPr lang="en-US" dirty="0"/>
              <a:t>Prayer is a theme in Luke’s gospel</a:t>
            </a:r>
          </a:p>
          <a:p>
            <a:r>
              <a:rPr lang="en-US" dirty="0"/>
              <a:t>Records prayers of Jesus</a:t>
            </a:r>
          </a:p>
          <a:p>
            <a:r>
              <a:rPr lang="en-US" dirty="0"/>
              <a:t>Jesus prays for Peter, himself and his enemies</a:t>
            </a:r>
          </a:p>
          <a:p>
            <a:r>
              <a:rPr lang="en-US" dirty="0"/>
              <a:t>Three parables </a:t>
            </a:r>
          </a:p>
        </p:txBody>
      </p:sp>
    </p:spTree>
    <p:extLst>
      <p:ext uri="{BB962C8B-B14F-4D97-AF65-F5344CB8AC3E}">
        <p14:creationId xmlns:p14="http://schemas.microsoft.com/office/powerpoint/2010/main" val="3940634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A6A91B0-4A66-4C83-849D-F7D073FDD2C0}"/>
              </a:ext>
            </a:extLst>
          </p:cNvPr>
          <p:cNvSpPr>
            <a:spLocks noGrp="1"/>
          </p:cNvSpPr>
          <p:nvPr>
            <p:ph type="title"/>
          </p:nvPr>
        </p:nvSpPr>
        <p:spPr/>
        <p:txBody>
          <a:bodyPr/>
          <a:lstStyle/>
          <a:p>
            <a:pPr algn="r"/>
            <a:r>
              <a:rPr lang="en-US" dirty="0"/>
              <a:t>                                       </a:t>
            </a:r>
          </a:p>
        </p:txBody>
      </p:sp>
      <p:sp>
        <p:nvSpPr>
          <p:cNvPr id="5" name="Content Placeholder 4">
            <a:extLst>
              <a:ext uri="{FF2B5EF4-FFF2-40B4-BE49-F238E27FC236}">
                <a16:creationId xmlns:a16="http://schemas.microsoft.com/office/drawing/2014/main" xmlns="" id="{80AB8006-DC05-4707-BC7A-F736C354B988}"/>
              </a:ext>
            </a:extLst>
          </p:cNvPr>
          <p:cNvSpPr>
            <a:spLocks noGrp="1"/>
          </p:cNvSpPr>
          <p:nvPr>
            <p:ph idx="1"/>
          </p:nvPr>
        </p:nvSpPr>
        <p:spPr/>
        <p:txBody>
          <a:bodyPr>
            <a:normAutofit/>
          </a:bodyPr>
          <a:lstStyle/>
          <a:p>
            <a:pPr fontAlgn="base"/>
            <a:endParaRPr lang="en-US" dirty="0"/>
          </a:p>
          <a:p>
            <a:pPr marL="0" indent="0" fontAlgn="base">
              <a:lnSpc>
                <a:spcPct val="100000"/>
              </a:lnSpc>
              <a:buNone/>
            </a:pPr>
            <a:r>
              <a:rPr lang="en-US" dirty="0"/>
              <a:t>“The most foundational thing in God is not some abstract                  quality, but the fact the He is Father. Again and again,                         , the Scriptures equate the terms </a:t>
            </a:r>
            <a:r>
              <a:rPr lang="en-US" i="1" dirty="0"/>
              <a:t>God </a:t>
            </a:r>
            <a:r>
              <a:rPr lang="en-US" dirty="0"/>
              <a:t>and Father…….It is                        not that this  God “does” being Father as a day job, only to kick back in                      the evenings as plain old “God.” It is not that he has a nice                  blob of  fatherly icing on top.  He </a:t>
            </a:r>
            <a:r>
              <a:rPr lang="en-US" i="1" dirty="0"/>
              <a:t>is </a:t>
            </a:r>
            <a:r>
              <a:rPr lang="en-US" dirty="0"/>
              <a:t>Father.  All the way down.                          Thus all that he does he does as Father.” </a:t>
            </a:r>
          </a:p>
          <a:p>
            <a:pPr marL="0" indent="0" fontAlgn="base">
              <a:buNone/>
            </a:pPr>
            <a:endParaRPr lang="en-US" dirty="0"/>
          </a:p>
          <a:p>
            <a:pPr fontAlgn="base"/>
            <a:endParaRPr lang="en-US" dirty="0"/>
          </a:p>
        </p:txBody>
      </p:sp>
    </p:spTree>
    <p:extLst>
      <p:ext uri="{BB962C8B-B14F-4D97-AF65-F5344CB8AC3E}">
        <p14:creationId xmlns:p14="http://schemas.microsoft.com/office/powerpoint/2010/main" val="5687872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xmlns="" id="{80AB8006-DC05-4707-BC7A-F736C354B988}"/>
              </a:ext>
            </a:extLst>
          </p:cNvPr>
          <p:cNvSpPr>
            <a:spLocks noGrp="1"/>
          </p:cNvSpPr>
          <p:nvPr>
            <p:ph idx="1"/>
          </p:nvPr>
        </p:nvSpPr>
        <p:spPr>
          <a:xfrm>
            <a:off x="838200" y="1825625"/>
            <a:ext cx="10515600" cy="4351338"/>
          </a:xfrm>
        </p:spPr>
        <p:txBody>
          <a:bodyPr>
            <a:normAutofit/>
          </a:bodyPr>
          <a:lstStyle/>
          <a:p>
            <a:pPr fontAlgn="base"/>
            <a:endParaRPr lang="en-US" dirty="0"/>
          </a:p>
          <a:p>
            <a:pPr marL="0" indent="0" fontAlgn="base">
              <a:buNone/>
            </a:pPr>
            <a:r>
              <a:rPr lang="en-US" dirty="0"/>
              <a:t>“..for it is only when we see that God rules his creation                            as </a:t>
            </a:r>
            <a:r>
              <a:rPr lang="en-US" i="1" dirty="0"/>
              <a:t>kind and loving Father</a:t>
            </a:r>
            <a:r>
              <a:rPr lang="en-US" dirty="0"/>
              <a:t> that we will be moved to                              delight in his providence.  We might acknowledge that                            the rule of some heavenly policeman was just, but we                           could never take delight in his regime as we can delight in                     the tender care of a father.” </a:t>
            </a:r>
          </a:p>
          <a:p>
            <a:pPr marL="0" indent="0" fontAlgn="base">
              <a:buNone/>
            </a:pPr>
            <a:r>
              <a:rPr lang="en-US" dirty="0"/>
              <a:t>Michael Reeves, </a:t>
            </a:r>
            <a:r>
              <a:rPr lang="en-US" i="1" dirty="0"/>
              <a:t>Delighting in the Trinity, (</a:t>
            </a:r>
            <a:r>
              <a:rPr lang="en-US" dirty="0"/>
              <a:t>Downers Grove, IVP Academic, 2012) pgs. 23, 24.  </a:t>
            </a:r>
          </a:p>
          <a:p>
            <a:pPr fontAlgn="base"/>
            <a:endParaRPr lang="en-US" dirty="0"/>
          </a:p>
        </p:txBody>
      </p:sp>
    </p:spTree>
    <p:extLst>
      <p:ext uri="{BB962C8B-B14F-4D97-AF65-F5344CB8AC3E}">
        <p14:creationId xmlns:p14="http://schemas.microsoft.com/office/powerpoint/2010/main" val="14777207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A6A91B0-4A66-4C83-849D-F7D073FDD2C0}"/>
              </a:ext>
            </a:extLst>
          </p:cNvPr>
          <p:cNvSpPr>
            <a:spLocks noGrp="1"/>
          </p:cNvSpPr>
          <p:nvPr>
            <p:ph type="title"/>
          </p:nvPr>
        </p:nvSpPr>
        <p:spPr/>
        <p:txBody>
          <a:bodyPr/>
          <a:lstStyle/>
          <a:p>
            <a:pPr algn="ctr"/>
            <a:r>
              <a:rPr lang="en-US" dirty="0"/>
              <a:t>                                       Luke 11:5-13    </a:t>
            </a:r>
          </a:p>
        </p:txBody>
      </p:sp>
      <p:sp>
        <p:nvSpPr>
          <p:cNvPr id="2" name="TextBox 1">
            <a:extLst>
              <a:ext uri="{FF2B5EF4-FFF2-40B4-BE49-F238E27FC236}">
                <a16:creationId xmlns:a16="http://schemas.microsoft.com/office/drawing/2014/main" xmlns="" id="{AEAFCBF1-EB2B-4BD5-85A4-04C6171A5470}"/>
              </a:ext>
            </a:extLst>
          </p:cNvPr>
          <p:cNvSpPr txBox="1"/>
          <p:nvPr/>
        </p:nvSpPr>
        <p:spPr>
          <a:xfrm>
            <a:off x="1206632" y="2185412"/>
            <a:ext cx="9266548" cy="1384995"/>
          </a:xfrm>
          <a:prstGeom prst="rect">
            <a:avLst/>
          </a:prstGeom>
          <a:solidFill>
            <a:srgbClr val="0070C0"/>
          </a:solidFill>
        </p:spPr>
        <p:txBody>
          <a:bodyPr wrap="square" rtlCol="0">
            <a:spAutoFit/>
          </a:bodyPr>
          <a:lstStyle/>
          <a:p>
            <a:pPr lvl="0" fontAlgn="base"/>
            <a:r>
              <a:rPr lang="en-US" sz="2800" dirty="0"/>
              <a:t>John 1:12: But as many as received Him, to them He gave the right to become children of God, even to those who believe in His name, </a:t>
            </a:r>
          </a:p>
        </p:txBody>
      </p:sp>
    </p:spTree>
    <p:extLst>
      <p:ext uri="{BB962C8B-B14F-4D97-AF65-F5344CB8AC3E}">
        <p14:creationId xmlns:p14="http://schemas.microsoft.com/office/powerpoint/2010/main" val="1634783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A6A91B0-4A66-4C83-849D-F7D073FDD2C0}"/>
              </a:ext>
            </a:extLst>
          </p:cNvPr>
          <p:cNvSpPr>
            <a:spLocks noGrp="1"/>
          </p:cNvSpPr>
          <p:nvPr>
            <p:ph type="title"/>
          </p:nvPr>
        </p:nvSpPr>
        <p:spPr/>
        <p:txBody>
          <a:bodyPr/>
          <a:lstStyle/>
          <a:p>
            <a:pPr algn="ctr"/>
            <a:r>
              <a:rPr lang="en-US" dirty="0"/>
              <a:t>                                       Luke 11:5-13    </a:t>
            </a:r>
          </a:p>
        </p:txBody>
      </p:sp>
      <p:sp>
        <p:nvSpPr>
          <p:cNvPr id="5" name="Content Placeholder 4">
            <a:extLst>
              <a:ext uri="{FF2B5EF4-FFF2-40B4-BE49-F238E27FC236}">
                <a16:creationId xmlns:a16="http://schemas.microsoft.com/office/drawing/2014/main" xmlns="" id="{80AB8006-DC05-4707-BC7A-F736C354B988}"/>
              </a:ext>
            </a:extLst>
          </p:cNvPr>
          <p:cNvSpPr>
            <a:spLocks noGrp="1"/>
          </p:cNvSpPr>
          <p:nvPr>
            <p:ph idx="1"/>
          </p:nvPr>
        </p:nvSpPr>
        <p:spPr/>
        <p:txBody>
          <a:bodyPr>
            <a:normAutofit/>
          </a:bodyPr>
          <a:lstStyle/>
          <a:p>
            <a:pPr marL="0" indent="0" fontAlgn="base">
              <a:buNone/>
            </a:pPr>
            <a:r>
              <a:rPr lang="en-US" dirty="0"/>
              <a:t>God is different than the neighbor in the parable</a:t>
            </a:r>
          </a:p>
          <a:p>
            <a:pPr marL="0" indent="0" fontAlgn="base">
              <a:buNone/>
            </a:pPr>
            <a:r>
              <a:rPr lang="en-US" dirty="0"/>
              <a:t>God as Father</a:t>
            </a:r>
          </a:p>
          <a:p>
            <a:pPr marL="0" indent="0" fontAlgn="base">
              <a:buNone/>
            </a:pPr>
            <a:r>
              <a:rPr lang="en-US" dirty="0"/>
              <a:t>Unlike neighbor, He will respond</a:t>
            </a:r>
          </a:p>
          <a:p>
            <a:pPr fontAlgn="base"/>
            <a:endParaRPr lang="en-US" dirty="0"/>
          </a:p>
          <a:p>
            <a:pPr marL="0" indent="0" fontAlgn="base">
              <a:buNone/>
            </a:pPr>
            <a:endParaRPr lang="en-US" dirty="0"/>
          </a:p>
          <a:p>
            <a:pPr fontAlgn="base"/>
            <a:endParaRPr lang="en-US" dirty="0"/>
          </a:p>
        </p:txBody>
      </p:sp>
      <p:sp>
        <p:nvSpPr>
          <p:cNvPr id="2" name="TextBox 1">
            <a:extLst>
              <a:ext uri="{FF2B5EF4-FFF2-40B4-BE49-F238E27FC236}">
                <a16:creationId xmlns:a16="http://schemas.microsoft.com/office/drawing/2014/main" xmlns="" id="{8A08CACD-1C74-43BC-968D-658BB1CDBB89}"/>
              </a:ext>
            </a:extLst>
          </p:cNvPr>
          <p:cNvSpPr txBox="1"/>
          <p:nvPr/>
        </p:nvSpPr>
        <p:spPr>
          <a:xfrm>
            <a:off x="1480008" y="3429000"/>
            <a:ext cx="8267307" cy="1815882"/>
          </a:xfrm>
          <a:prstGeom prst="rect">
            <a:avLst/>
          </a:prstGeom>
          <a:solidFill>
            <a:srgbClr val="0070C0"/>
          </a:solidFill>
        </p:spPr>
        <p:txBody>
          <a:bodyPr wrap="square" rtlCol="0">
            <a:spAutoFit/>
          </a:bodyPr>
          <a:lstStyle/>
          <a:p>
            <a:pPr fontAlgn="base"/>
            <a:r>
              <a:rPr lang="en-US" dirty="0"/>
              <a:t> </a:t>
            </a:r>
            <a:r>
              <a:rPr lang="en-US" sz="2800" b="1" dirty="0"/>
              <a:t>9</a:t>
            </a:r>
            <a:r>
              <a:rPr lang="en-US" sz="2800" dirty="0"/>
              <a:t> “So I say to you, </a:t>
            </a:r>
            <a:r>
              <a:rPr lang="en-US" sz="2800" baseline="30000" dirty="0"/>
              <a:t> </a:t>
            </a:r>
            <a:r>
              <a:rPr lang="en-US" sz="2800" dirty="0"/>
              <a:t>ask, and it </a:t>
            </a:r>
            <a:r>
              <a:rPr lang="en-US" sz="2800" b="1" i="1" dirty="0"/>
              <a:t>will </a:t>
            </a:r>
            <a:r>
              <a:rPr lang="en-US" sz="2800" dirty="0"/>
              <a:t>be given to you; seek, and you </a:t>
            </a:r>
            <a:r>
              <a:rPr lang="en-US" sz="2800" b="1" i="1" dirty="0"/>
              <a:t>will</a:t>
            </a:r>
            <a:r>
              <a:rPr lang="en-US" sz="2800" dirty="0"/>
              <a:t> find; knock, and it </a:t>
            </a:r>
            <a:r>
              <a:rPr lang="en-US" sz="2800" b="1" i="1" dirty="0"/>
              <a:t>will </a:t>
            </a:r>
            <a:r>
              <a:rPr lang="en-US" sz="2800" dirty="0"/>
              <a:t>be opened to you.</a:t>
            </a:r>
          </a:p>
          <a:p>
            <a:pPr fontAlgn="base"/>
            <a:r>
              <a:rPr lang="en-US" sz="2800" dirty="0"/>
              <a:t>10 “For everyone who asks, receives; and he who seeks, finds; and to  him  who knocks, it </a:t>
            </a:r>
            <a:r>
              <a:rPr lang="en-US" sz="2800" b="1" i="1" dirty="0"/>
              <a:t>will</a:t>
            </a:r>
            <a:r>
              <a:rPr lang="en-US" sz="2800" dirty="0"/>
              <a:t> be opened</a:t>
            </a:r>
          </a:p>
        </p:txBody>
      </p:sp>
    </p:spTree>
    <p:extLst>
      <p:ext uri="{BB962C8B-B14F-4D97-AF65-F5344CB8AC3E}">
        <p14:creationId xmlns:p14="http://schemas.microsoft.com/office/powerpoint/2010/main" val="759287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A6A91B0-4A66-4C83-849D-F7D073FDD2C0}"/>
              </a:ext>
            </a:extLst>
          </p:cNvPr>
          <p:cNvSpPr>
            <a:spLocks noGrp="1"/>
          </p:cNvSpPr>
          <p:nvPr>
            <p:ph type="title"/>
          </p:nvPr>
        </p:nvSpPr>
        <p:spPr/>
        <p:txBody>
          <a:bodyPr/>
          <a:lstStyle/>
          <a:p>
            <a:pPr algn="ctr"/>
            <a:r>
              <a:rPr lang="en-US" dirty="0"/>
              <a:t>                                       Luke 11:5-13    </a:t>
            </a:r>
          </a:p>
        </p:txBody>
      </p:sp>
      <p:sp>
        <p:nvSpPr>
          <p:cNvPr id="5" name="Content Placeholder 4">
            <a:extLst>
              <a:ext uri="{FF2B5EF4-FFF2-40B4-BE49-F238E27FC236}">
                <a16:creationId xmlns:a16="http://schemas.microsoft.com/office/drawing/2014/main" xmlns="" id="{80AB8006-DC05-4707-BC7A-F736C354B988}"/>
              </a:ext>
            </a:extLst>
          </p:cNvPr>
          <p:cNvSpPr>
            <a:spLocks noGrp="1"/>
          </p:cNvSpPr>
          <p:nvPr>
            <p:ph idx="1"/>
          </p:nvPr>
        </p:nvSpPr>
        <p:spPr/>
        <p:txBody>
          <a:bodyPr>
            <a:normAutofit/>
          </a:bodyPr>
          <a:lstStyle/>
          <a:p>
            <a:pPr marL="0" indent="0" fontAlgn="base">
              <a:buNone/>
            </a:pPr>
            <a:r>
              <a:rPr lang="en-US" dirty="0"/>
              <a:t>God is different than the neighbor in the parable</a:t>
            </a:r>
          </a:p>
          <a:p>
            <a:pPr marL="0" indent="0" fontAlgn="base">
              <a:buNone/>
            </a:pPr>
            <a:r>
              <a:rPr lang="en-US" dirty="0"/>
              <a:t>Unlike neighbor, He will respond</a:t>
            </a:r>
          </a:p>
          <a:p>
            <a:pPr marL="0" indent="0" fontAlgn="base">
              <a:buNone/>
            </a:pPr>
            <a:r>
              <a:rPr lang="en-US" dirty="0"/>
              <a:t>Verb tense:  asking, seeking, knocking</a:t>
            </a:r>
          </a:p>
          <a:p>
            <a:pPr marL="0" indent="0" fontAlgn="base">
              <a:buNone/>
            </a:pPr>
            <a:r>
              <a:rPr lang="en-US" dirty="0"/>
              <a:t>God hears </a:t>
            </a:r>
          </a:p>
          <a:p>
            <a:pPr marL="0" indent="0" fontAlgn="base">
              <a:buNone/>
            </a:pPr>
            <a:r>
              <a:rPr lang="en-US" dirty="0"/>
              <a:t>Relationship  vs. Cosmic Vending Machine </a:t>
            </a:r>
          </a:p>
          <a:p>
            <a:pPr fontAlgn="base"/>
            <a:endParaRPr lang="en-US" dirty="0"/>
          </a:p>
          <a:p>
            <a:pPr marL="0" indent="0" fontAlgn="base">
              <a:buNone/>
            </a:pPr>
            <a:endParaRPr lang="en-US" dirty="0"/>
          </a:p>
          <a:p>
            <a:pPr fontAlgn="base"/>
            <a:endParaRPr lang="en-US" dirty="0"/>
          </a:p>
        </p:txBody>
      </p:sp>
    </p:spTree>
    <p:extLst>
      <p:ext uri="{BB962C8B-B14F-4D97-AF65-F5344CB8AC3E}">
        <p14:creationId xmlns:p14="http://schemas.microsoft.com/office/powerpoint/2010/main" val="3652357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A6A91B0-4A66-4C83-849D-F7D073FDD2C0}"/>
              </a:ext>
            </a:extLst>
          </p:cNvPr>
          <p:cNvSpPr>
            <a:spLocks noGrp="1"/>
          </p:cNvSpPr>
          <p:nvPr>
            <p:ph type="title"/>
          </p:nvPr>
        </p:nvSpPr>
        <p:spPr/>
        <p:txBody>
          <a:bodyPr/>
          <a:lstStyle/>
          <a:p>
            <a:pPr algn="ctr"/>
            <a:r>
              <a:rPr lang="en-US" dirty="0"/>
              <a:t>                                       Luke 11:5-13    </a:t>
            </a:r>
          </a:p>
        </p:txBody>
      </p:sp>
      <p:sp>
        <p:nvSpPr>
          <p:cNvPr id="5" name="Content Placeholder 4">
            <a:extLst>
              <a:ext uri="{FF2B5EF4-FFF2-40B4-BE49-F238E27FC236}">
                <a16:creationId xmlns:a16="http://schemas.microsoft.com/office/drawing/2014/main" xmlns="" id="{80AB8006-DC05-4707-BC7A-F736C354B988}"/>
              </a:ext>
            </a:extLst>
          </p:cNvPr>
          <p:cNvSpPr>
            <a:spLocks noGrp="1"/>
          </p:cNvSpPr>
          <p:nvPr>
            <p:ph idx="1"/>
          </p:nvPr>
        </p:nvSpPr>
        <p:spPr/>
        <p:txBody>
          <a:bodyPr>
            <a:normAutofit/>
          </a:bodyPr>
          <a:lstStyle/>
          <a:p>
            <a:pPr marL="0" indent="0" fontAlgn="base">
              <a:buNone/>
            </a:pPr>
            <a:r>
              <a:rPr lang="en-US" dirty="0"/>
              <a:t> God is different than the neighbor in the parable</a:t>
            </a:r>
          </a:p>
          <a:p>
            <a:pPr fontAlgn="base"/>
            <a:r>
              <a:rPr lang="en-US" dirty="0"/>
              <a:t>How much more</a:t>
            </a:r>
          </a:p>
          <a:p>
            <a:pPr marL="0" indent="0" fontAlgn="base">
              <a:buNone/>
            </a:pPr>
            <a:endParaRPr lang="en-US" dirty="0"/>
          </a:p>
          <a:p>
            <a:pPr fontAlgn="base"/>
            <a:endParaRPr lang="en-US" dirty="0"/>
          </a:p>
          <a:p>
            <a:pPr marL="0" indent="0" fontAlgn="base">
              <a:buNone/>
            </a:pPr>
            <a:endParaRPr lang="en-US" dirty="0"/>
          </a:p>
          <a:p>
            <a:pPr marL="0" indent="0" fontAlgn="base">
              <a:buNone/>
            </a:pPr>
            <a:endParaRPr lang="en-US" dirty="0"/>
          </a:p>
          <a:p>
            <a:pPr fontAlgn="base"/>
            <a:endParaRPr lang="en-US" dirty="0"/>
          </a:p>
        </p:txBody>
      </p:sp>
      <p:sp>
        <p:nvSpPr>
          <p:cNvPr id="2" name="TextBox 1">
            <a:extLst>
              <a:ext uri="{FF2B5EF4-FFF2-40B4-BE49-F238E27FC236}">
                <a16:creationId xmlns:a16="http://schemas.microsoft.com/office/drawing/2014/main" xmlns="" id="{ED38A59F-CEA2-478A-B415-449820527602}"/>
              </a:ext>
            </a:extLst>
          </p:cNvPr>
          <p:cNvSpPr txBox="1"/>
          <p:nvPr/>
        </p:nvSpPr>
        <p:spPr>
          <a:xfrm rot="10800000" flipH="1" flipV="1">
            <a:off x="1132000" y="2926638"/>
            <a:ext cx="9624767" cy="3108543"/>
          </a:xfrm>
          <a:prstGeom prst="rect">
            <a:avLst/>
          </a:prstGeom>
          <a:solidFill>
            <a:srgbClr val="0070C0"/>
          </a:solidFill>
        </p:spPr>
        <p:txBody>
          <a:bodyPr wrap="square" rtlCol="0">
            <a:spAutoFit/>
          </a:bodyPr>
          <a:lstStyle/>
          <a:p>
            <a:pPr fontAlgn="base"/>
            <a:r>
              <a:rPr lang="en-US" sz="2800" dirty="0"/>
              <a:t>11 “Now suppose one of you fathers is asked by his son for a fish; he will not give him a snake instead of a fish, will he?</a:t>
            </a:r>
          </a:p>
          <a:p>
            <a:pPr fontAlgn="base"/>
            <a:r>
              <a:rPr lang="en-US" sz="2800" dirty="0"/>
              <a:t>12 “Or </a:t>
            </a:r>
            <a:r>
              <a:rPr lang="en-US" sz="2800" i="1" dirty="0"/>
              <a:t>if</a:t>
            </a:r>
            <a:r>
              <a:rPr lang="en-US" sz="2800" dirty="0"/>
              <a:t> he is asked for an egg, he will not give him a scorpion,  will he?</a:t>
            </a:r>
          </a:p>
          <a:p>
            <a:pPr fontAlgn="base"/>
            <a:r>
              <a:rPr lang="en-US" sz="2800" dirty="0"/>
              <a:t>13 “If you then, being evil, know how to give good gifts to   your  children, how much more will </a:t>
            </a:r>
            <a:r>
              <a:rPr lang="en-US" sz="2800" i="1" dirty="0"/>
              <a:t>your</a:t>
            </a:r>
            <a:r>
              <a:rPr lang="en-US" sz="2800" dirty="0"/>
              <a:t>  heavenly Father  give    the Holy Spirit to those who  ask Him?”</a:t>
            </a:r>
          </a:p>
        </p:txBody>
      </p:sp>
    </p:spTree>
    <p:extLst>
      <p:ext uri="{BB962C8B-B14F-4D97-AF65-F5344CB8AC3E}">
        <p14:creationId xmlns:p14="http://schemas.microsoft.com/office/powerpoint/2010/main" val="2241428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A6A91B0-4A66-4C83-849D-F7D073FDD2C0}"/>
              </a:ext>
            </a:extLst>
          </p:cNvPr>
          <p:cNvSpPr>
            <a:spLocks noGrp="1"/>
          </p:cNvSpPr>
          <p:nvPr>
            <p:ph type="title"/>
          </p:nvPr>
        </p:nvSpPr>
        <p:spPr/>
        <p:txBody>
          <a:bodyPr/>
          <a:lstStyle/>
          <a:p>
            <a:pPr algn="ctr"/>
            <a:r>
              <a:rPr lang="en-US" dirty="0"/>
              <a:t>                                       Luke 11:5-13    </a:t>
            </a:r>
          </a:p>
        </p:txBody>
      </p:sp>
      <p:sp>
        <p:nvSpPr>
          <p:cNvPr id="5" name="Content Placeholder 4">
            <a:extLst>
              <a:ext uri="{FF2B5EF4-FFF2-40B4-BE49-F238E27FC236}">
                <a16:creationId xmlns:a16="http://schemas.microsoft.com/office/drawing/2014/main" xmlns="" id="{80AB8006-DC05-4707-BC7A-F736C354B988}"/>
              </a:ext>
            </a:extLst>
          </p:cNvPr>
          <p:cNvSpPr>
            <a:spLocks noGrp="1"/>
          </p:cNvSpPr>
          <p:nvPr>
            <p:ph idx="1"/>
          </p:nvPr>
        </p:nvSpPr>
        <p:spPr/>
        <p:txBody>
          <a:bodyPr>
            <a:normAutofit/>
          </a:bodyPr>
          <a:lstStyle/>
          <a:p>
            <a:pPr marL="0" indent="0" fontAlgn="base">
              <a:buNone/>
            </a:pPr>
            <a:r>
              <a:rPr lang="en-US" dirty="0"/>
              <a:t>What does God promise?</a:t>
            </a:r>
          </a:p>
          <a:p>
            <a:pPr marL="0" indent="0" fontAlgn="base">
              <a:buNone/>
            </a:pPr>
            <a:r>
              <a:rPr lang="en-US" dirty="0"/>
              <a:t>Will give the Holy Spirit</a:t>
            </a:r>
          </a:p>
          <a:p>
            <a:pPr marL="0" indent="0" fontAlgn="base">
              <a:buNone/>
            </a:pPr>
            <a:endParaRPr lang="en-US" dirty="0"/>
          </a:p>
          <a:p>
            <a:pPr marL="0" indent="0" fontAlgn="base">
              <a:buNone/>
            </a:pPr>
            <a:endParaRPr lang="en-US" dirty="0"/>
          </a:p>
          <a:p>
            <a:pPr fontAlgn="base"/>
            <a:endParaRPr lang="en-US" dirty="0"/>
          </a:p>
        </p:txBody>
      </p:sp>
    </p:spTree>
    <p:extLst>
      <p:ext uri="{BB962C8B-B14F-4D97-AF65-F5344CB8AC3E}">
        <p14:creationId xmlns:p14="http://schemas.microsoft.com/office/powerpoint/2010/main" val="978250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A6A91B0-4A66-4C83-849D-F7D073FDD2C0}"/>
              </a:ext>
            </a:extLst>
          </p:cNvPr>
          <p:cNvSpPr>
            <a:spLocks noGrp="1"/>
          </p:cNvSpPr>
          <p:nvPr>
            <p:ph type="title"/>
          </p:nvPr>
        </p:nvSpPr>
        <p:spPr/>
        <p:txBody>
          <a:bodyPr/>
          <a:lstStyle/>
          <a:p>
            <a:pPr algn="ctr"/>
            <a:r>
              <a:rPr lang="en-US" dirty="0"/>
              <a:t>                                       Luke 11:5-13    </a:t>
            </a:r>
          </a:p>
        </p:txBody>
      </p:sp>
      <p:sp>
        <p:nvSpPr>
          <p:cNvPr id="5" name="Content Placeholder 4">
            <a:extLst>
              <a:ext uri="{FF2B5EF4-FFF2-40B4-BE49-F238E27FC236}">
                <a16:creationId xmlns:a16="http://schemas.microsoft.com/office/drawing/2014/main" xmlns="" id="{80AB8006-DC05-4707-BC7A-F736C354B988}"/>
              </a:ext>
            </a:extLst>
          </p:cNvPr>
          <p:cNvSpPr>
            <a:spLocks noGrp="1"/>
          </p:cNvSpPr>
          <p:nvPr>
            <p:ph idx="1"/>
          </p:nvPr>
        </p:nvSpPr>
        <p:spPr/>
        <p:txBody>
          <a:bodyPr>
            <a:normAutofit/>
          </a:bodyPr>
          <a:lstStyle/>
          <a:p>
            <a:pPr marL="0" indent="0" fontAlgn="base">
              <a:buNone/>
            </a:pPr>
            <a:r>
              <a:rPr lang="en-US" dirty="0"/>
              <a:t>Motivation to keep on praying</a:t>
            </a:r>
          </a:p>
          <a:p>
            <a:pPr fontAlgn="base"/>
            <a:r>
              <a:rPr lang="en-US" dirty="0"/>
              <a:t>Need that we can’t meet</a:t>
            </a:r>
          </a:p>
          <a:p>
            <a:pPr fontAlgn="base"/>
            <a:r>
              <a:rPr lang="en-US" dirty="0"/>
              <a:t>And a God who will meet that need</a:t>
            </a:r>
          </a:p>
          <a:p>
            <a:pPr marL="0" indent="0" fontAlgn="base">
              <a:buNone/>
            </a:pPr>
            <a:endParaRPr lang="en-US" dirty="0"/>
          </a:p>
          <a:p>
            <a:pPr marL="0" indent="0" fontAlgn="base">
              <a:buNone/>
            </a:pPr>
            <a:endParaRPr lang="en-US" dirty="0"/>
          </a:p>
          <a:p>
            <a:pPr marL="0" indent="0" fontAlgn="base">
              <a:buNone/>
            </a:pPr>
            <a:endParaRPr lang="en-US" dirty="0"/>
          </a:p>
          <a:p>
            <a:pPr fontAlgn="base"/>
            <a:endParaRPr lang="en-US" dirty="0"/>
          </a:p>
        </p:txBody>
      </p:sp>
    </p:spTree>
    <p:extLst>
      <p:ext uri="{BB962C8B-B14F-4D97-AF65-F5344CB8AC3E}">
        <p14:creationId xmlns:p14="http://schemas.microsoft.com/office/powerpoint/2010/main" val="246211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A6A91B0-4A66-4C83-849D-F7D073FDD2C0}"/>
              </a:ext>
            </a:extLst>
          </p:cNvPr>
          <p:cNvSpPr>
            <a:spLocks noGrp="1"/>
          </p:cNvSpPr>
          <p:nvPr>
            <p:ph type="title"/>
          </p:nvPr>
        </p:nvSpPr>
        <p:spPr/>
        <p:txBody>
          <a:bodyPr/>
          <a:lstStyle/>
          <a:p>
            <a:pPr algn="ctr"/>
            <a:r>
              <a:rPr lang="en-US" dirty="0"/>
              <a:t>                                       Luke 11:5-13    </a:t>
            </a:r>
          </a:p>
        </p:txBody>
      </p:sp>
      <p:sp>
        <p:nvSpPr>
          <p:cNvPr id="5" name="Content Placeholder 4">
            <a:extLst>
              <a:ext uri="{FF2B5EF4-FFF2-40B4-BE49-F238E27FC236}">
                <a16:creationId xmlns:a16="http://schemas.microsoft.com/office/drawing/2014/main" xmlns="" id="{80AB8006-DC05-4707-BC7A-F736C354B988}"/>
              </a:ext>
            </a:extLst>
          </p:cNvPr>
          <p:cNvSpPr>
            <a:spLocks noGrp="1"/>
          </p:cNvSpPr>
          <p:nvPr>
            <p:ph idx="1"/>
          </p:nvPr>
        </p:nvSpPr>
        <p:spPr/>
        <p:txBody>
          <a:bodyPr/>
          <a:lstStyle/>
          <a:p>
            <a:pPr marL="0" indent="0">
              <a:buNone/>
            </a:pPr>
            <a:r>
              <a:rPr lang="en-US" dirty="0"/>
              <a:t>Prayer: personal communication with God</a:t>
            </a:r>
          </a:p>
          <a:p>
            <a:pPr marL="0" indent="0">
              <a:buNone/>
            </a:pPr>
            <a:r>
              <a:rPr lang="en-US" dirty="0"/>
              <a:t>Foundational and privilege</a:t>
            </a:r>
          </a:p>
          <a:p>
            <a:pPr marL="0" indent="0">
              <a:buNone/>
            </a:pPr>
            <a:r>
              <a:rPr lang="en-US" dirty="0"/>
              <a:t>Prayer life waxes and wanes </a:t>
            </a:r>
          </a:p>
          <a:p>
            <a:pPr marL="0" indent="0">
              <a:buNone/>
            </a:pPr>
            <a:r>
              <a:rPr lang="en-US" dirty="0"/>
              <a:t>Praying for others </a:t>
            </a:r>
          </a:p>
        </p:txBody>
      </p:sp>
    </p:spTree>
    <p:extLst>
      <p:ext uri="{BB962C8B-B14F-4D97-AF65-F5344CB8AC3E}">
        <p14:creationId xmlns:p14="http://schemas.microsoft.com/office/powerpoint/2010/main" val="4005809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A6A91B0-4A66-4C83-849D-F7D073FDD2C0}"/>
              </a:ext>
            </a:extLst>
          </p:cNvPr>
          <p:cNvSpPr>
            <a:spLocks noGrp="1"/>
          </p:cNvSpPr>
          <p:nvPr>
            <p:ph type="title"/>
          </p:nvPr>
        </p:nvSpPr>
        <p:spPr/>
        <p:txBody>
          <a:bodyPr/>
          <a:lstStyle/>
          <a:p>
            <a:pPr algn="ctr"/>
            <a:r>
              <a:rPr lang="en-US" dirty="0"/>
              <a:t>                                       Luke 11:5-13    </a:t>
            </a:r>
          </a:p>
        </p:txBody>
      </p:sp>
      <p:sp>
        <p:nvSpPr>
          <p:cNvPr id="5" name="Content Placeholder 4">
            <a:extLst>
              <a:ext uri="{FF2B5EF4-FFF2-40B4-BE49-F238E27FC236}">
                <a16:creationId xmlns:a16="http://schemas.microsoft.com/office/drawing/2014/main" xmlns="" id="{80AB8006-DC05-4707-BC7A-F736C354B988}"/>
              </a:ext>
            </a:extLst>
          </p:cNvPr>
          <p:cNvSpPr>
            <a:spLocks noGrp="1"/>
          </p:cNvSpPr>
          <p:nvPr>
            <p:ph idx="1"/>
          </p:nvPr>
        </p:nvSpPr>
        <p:spPr/>
        <p:txBody>
          <a:bodyPr/>
          <a:lstStyle/>
          <a:p>
            <a:pPr marL="0" indent="0">
              <a:buNone/>
            </a:pPr>
            <a:r>
              <a:rPr lang="en-US" dirty="0"/>
              <a:t>11:1 It happened that while Jesus was praying in a certain place, when He had finished, one of His disciples said to Him, “Lord, teach us to pray, just as John also taught his disciples.” </a:t>
            </a:r>
            <a:r>
              <a:rPr lang="en-US" b="1" dirty="0"/>
              <a:t>2 </a:t>
            </a:r>
            <a:r>
              <a:rPr lang="en-US" dirty="0"/>
              <a:t>And He said to them, “When you pray, say:</a:t>
            </a:r>
          </a:p>
          <a:p>
            <a:pPr marL="0" indent="0">
              <a:buNone/>
            </a:pPr>
            <a:r>
              <a:rPr lang="en-US" dirty="0"/>
              <a:t>‘Father, ….</a:t>
            </a:r>
          </a:p>
          <a:p>
            <a:pPr marL="0" indent="0" fontAlgn="base">
              <a:buNone/>
            </a:pPr>
            <a:r>
              <a:rPr lang="en-US" b="1" dirty="0"/>
              <a:t>5</a:t>
            </a:r>
            <a:r>
              <a:rPr lang="en-US" dirty="0"/>
              <a:t> Then He said to them, “Suppose one of you has a friend, and goes to him at midnight and says to him, ‘Friend, lend me three loaves;</a:t>
            </a:r>
          </a:p>
          <a:p>
            <a:pPr marL="0" indent="0">
              <a:buNone/>
            </a:pPr>
            <a:endParaRPr lang="en-US" dirty="0"/>
          </a:p>
        </p:txBody>
      </p:sp>
    </p:spTree>
    <p:extLst>
      <p:ext uri="{BB962C8B-B14F-4D97-AF65-F5344CB8AC3E}">
        <p14:creationId xmlns:p14="http://schemas.microsoft.com/office/powerpoint/2010/main" val="2333201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A6A91B0-4A66-4C83-849D-F7D073FDD2C0}"/>
              </a:ext>
            </a:extLst>
          </p:cNvPr>
          <p:cNvSpPr>
            <a:spLocks noGrp="1"/>
          </p:cNvSpPr>
          <p:nvPr>
            <p:ph type="title"/>
          </p:nvPr>
        </p:nvSpPr>
        <p:spPr/>
        <p:txBody>
          <a:bodyPr/>
          <a:lstStyle/>
          <a:p>
            <a:pPr algn="ctr"/>
            <a:r>
              <a:rPr lang="en-US" dirty="0"/>
              <a:t>                                       Luke 11:5-13    </a:t>
            </a:r>
          </a:p>
        </p:txBody>
      </p:sp>
      <p:sp>
        <p:nvSpPr>
          <p:cNvPr id="5" name="Content Placeholder 4">
            <a:extLst>
              <a:ext uri="{FF2B5EF4-FFF2-40B4-BE49-F238E27FC236}">
                <a16:creationId xmlns:a16="http://schemas.microsoft.com/office/drawing/2014/main" xmlns="" id="{80AB8006-DC05-4707-BC7A-F736C354B988}"/>
              </a:ext>
            </a:extLst>
          </p:cNvPr>
          <p:cNvSpPr>
            <a:spLocks noGrp="1"/>
          </p:cNvSpPr>
          <p:nvPr>
            <p:ph idx="1"/>
          </p:nvPr>
        </p:nvSpPr>
        <p:spPr>
          <a:xfrm>
            <a:off x="838199" y="1825625"/>
            <a:ext cx="10719063" cy="4351338"/>
          </a:xfrm>
        </p:spPr>
        <p:txBody>
          <a:bodyPr/>
          <a:lstStyle/>
          <a:p>
            <a:pPr marL="0" indent="0" fontAlgn="base">
              <a:buNone/>
            </a:pPr>
            <a:r>
              <a:rPr lang="en-US" b="1" dirty="0"/>
              <a:t>6</a:t>
            </a:r>
            <a:r>
              <a:rPr lang="en-US" dirty="0"/>
              <a:t> for a friend of mine has come to me from a journey, and I have nothing to set before him’;</a:t>
            </a:r>
          </a:p>
          <a:p>
            <a:pPr marL="0" indent="0" fontAlgn="base">
              <a:buNone/>
            </a:pPr>
            <a:r>
              <a:rPr lang="en-US" b="1" dirty="0"/>
              <a:t>7</a:t>
            </a:r>
            <a:r>
              <a:rPr lang="en-US" dirty="0"/>
              <a:t> and from inside he answers and says, ‘Do not bother me; the door has already been shut and my children and I are in bed; I cannot get up and give you anything. ‘</a:t>
            </a:r>
          </a:p>
          <a:p>
            <a:pPr marL="0" indent="0" fontAlgn="base">
              <a:buNone/>
            </a:pPr>
            <a:r>
              <a:rPr lang="en-US" b="1" dirty="0"/>
              <a:t>8</a:t>
            </a:r>
            <a:r>
              <a:rPr lang="en-US" dirty="0"/>
              <a:t> “I tell you, even though he will not get up and give him </a:t>
            </a:r>
            <a:r>
              <a:rPr lang="en-US" i="1" dirty="0"/>
              <a:t>anything</a:t>
            </a:r>
            <a:r>
              <a:rPr lang="en-US" dirty="0"/>
              <a:t> because he is his friend, yet because of his persistence* he will get up and give him as much as he needs.</a:t>
            </a:r>
          </a:p>
          <a:p>
            <a:pPr marL="0" indent="0" fontAlgn="base">
              <a:buNone/>
            </a:pPr>
            <a:r>
              <a:rPr lang="en-US" dirty="0"/>
              <a:t>* Shameless audacity (NIV) </a:t>
            </a:r>
          </a:p>
          <a:p>
            <a:pPr marL="0" indent="0">
              <a:buNone/>
            </a:pPr>
            <a:endParaRPr lang="en-US" dirty="0"/>
          </a:p>
        </p:txBody>
      </p:sp>
    </p:spTree>
    <p:extLst>
      <p:ext uri="{BB962C8B-B14F-4D97-AF65-F5344CB8AC3E}">
        <p14:creationId xmlns:p14="http://schemas.microsoft.com/office/powerpoint/2010/main" val="2248474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A6A91B0-4A66-4C83-849D-F7D073FDD2C0}"/>
              </a:ext>
            </a:extLst>
          </p:cNvPr>
          <p:cNvSpPr>
            <a:spLocks noGrp="1"/>
          </p:cNvSpPr>
          <p:nvPr>
            <p:ph type="title"/>
          </p:nvPr>
        </p:nvSpPr>
        <p:spPr/>
        <p:txBody>
          <a:bodyPr/>
          <a:lstStyle/>
          <a:p>
            <a:pPr algn="ctr"/>
            <a:r>
              <a:rPr lang="en-US" dirty="0"/>
              <a:t>                                       Luke 11:5-13    </a:t>
            </a:r>
          </a:p>
        </p:txBody>
      </p:sp>
      <p:sp>
        <p:nvSpPr>
          <p:cNvPr id="5" name="Content Placeholder 4">
            <a:extLst>
              <a:ext uri="{FF2B5EF4-FFF2-40B4-BE49-F238E27FC236}">
                <a16:creationId xmlns:a16="http://schemas.microsoft.com/office/drawing/2014/main" xmlns="" id="{80AB8006-DC05-4707-BC7A-F736C354B988}"/>
              </a:ext>
            </a:extLst>
          </p:cNvPr>
          <p:cNvSpPr>
            <a:spLocks noGrp="1"/>
          </p:cNvSpPr>
          <p:nvPr>
            <p:ph idx="1"/>
          </p:nvPr>
        </p:nvSpPr>
        <p:spPr>
          <a:xfrm>
            <a:off x="838200" y="1825624"/>
            <a:ext cx="10515600" cy="4829699"/>
          </a:xfrm>
        </p:spPr>
        <p:txBody>
          <a:bodyPr>
            <a:normAutofit lnSpcReduction="10000"/>
          </a:bodyPr>
          <a:lstStyle/>
          <a:p>
            <a:pPr marL="0" indent="0" fontAlgn="base">
              <a:buNone/>
            </a:pPr>
            <a:r>
              <a:rPr lang="en-US" dirty="0"/>
              <a:t> </a:t>
            </a:r>
            <a:r>
              <a:rPr lang="en-US" b="1" dirty="0"/>
              <a:t>9</a:t>
            </a:r>
            <a:r>
              <a:rPr lang="en-US" dirty="0"/>
              <a:t> “So I say to you, </a:t>
            </a:r>
            <a:r>
              <a:rPr lang="en-US" baseline="30000" dirty="0"/>
              <a:t> </a:t>
            </a:r>
            <a:r>
              <a:rPr lang="en-US" dirty="0"/>
              <a:t>ask, and it will be given to you; seek, and you will find; knock, and it will be opened to you.</a:t>
            </a:r>
          </a:p>
          <a:p>
            <a:pPr marL="0" indent="0" fontAlgn="base">
              <a:buNone/>
            </a:pPr>
            <a:r>
              <a:rPr lang="en-US" b="1" dirty="0"/>
              <a:t>10</a:t>
            </a:r>
            <a:r>
              <a:rPr lang="en-US" dirty="0"/>
              <a:t> “For everyone who asks, receives; and he who seeks, finds; and to   him  who knocks, it will be opened.</a:t>
            </a:r>
          </a:p>
          <a:p>
            <a:pPr marL="0" indent="0" fontAlgn="base">
              <a:buNone/>
            </a:pPr>
            <a:r>
              <a:rPr lang="en-US" b="1" dirty="0"/>
              <a:t>11</a:t>
            </a:r>
            <a:r>
              <a:rPr lang="en-US" dirty="0"/>
              <a:t> “Now suppose one of you fathers is asked by his son for a fish; he   will not give him a snake instead of a fish, will he?</a:t>
            </a:r>
          </a:p>
          <a:p>
            <a:pPr marL="0" indent="0" fontAlgn="base">
              <a:buNone/>
            </a:pPr>
            <a:r>
              <a:rPr lang="en-US" b="1" dirty="0"/>
              <a:t>12</a:t>
            </a:r>
            <a:r>
              <a:rPr lang="en-US" dirty="0"/>
              <a:t> “Or </a:t>
            </a:r>
            <a:r>
              <a:rPr lang="en-US" i="1" dirty="0"/>
              <a:t>if</a:t>
            </a:r>
            <a:r>
              <a:rPr lang="en-US" dirty="0"/>
              <a:t> he is asked for an egg, he will not give him a scorpion, will he?</a:t>
            </a:r>
          </a:p>
          <a:p>
            <a:pPr marL="0" indent="0" fontAlgn="base">
              <a:buNone/>
            </a:pPr>
            <a:r>
              <a:rPr lang="en-US" b="1" dirty="0"/>
              <a:t>13</a:t>
            </a:r>
            <a:r>
              <a:rPr lang="en-US" dirty="0"/>
              <a:t> “If you then, being evil, know how to give good gifts to your               children, how much more will </a:t>
            </a:r>
            <a:r>
              <a:rPr lang="en-US" i="1" dirty="0"/>
              <a:t>your</a:t>
            </a:r>
            <a:r>
              <a:rPr lang="en-US" dirty="0"/>
              <a:t>  heavenly Father give the Holy Spirit to those who ask Him?”</a:t>
            </a:r>
          </a:p>
          <a:p>
            <a:pPr marL="0" indent="0" fontAlgn="base">
              <a:buNone/>
            </a:pPr>
            <a:r>
              <a:rPr lang="en-US" dirty="0"/>
              <a:t> </a:t>
            </a:r>
          </a:p>
          <a:p>
            <a:pPr marL="0" indent="0" fontAlgn="base">
              <a:buNone/>
            </a:pPr>
            <a:endParaRPr lang="en-US" dirty="0"/>
          </a:p>
        </p:txBody>
      </p:sp>
    </p:spTree>
    <p:extLst>
      <p:ext uri="{BB962C8B-B14F-4D97-AF65-F5344CB8AC3E}">
        <p14:creationId xmlns:p14="http://schemas.microsoft.com/office/powerpoint/2010/main" val="2474320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A6A91B0-4A66-4C83-849D-F7D073FDD2C0}"/>
              </a:ext>
            </a:extLst>
          </p:cNvPr>
          <p:cNvSpPr>
            <a:spLocks noGrp="1"/>
          </p:cNvSpPr>
          <p:nvPr>
            <p:ph type="title"/>
          </p:nvPr>
        </p:nvSpPr>
        <p:spPr/>
        <p:txBody>
          <a:bodyPr/>
          <a:lstStyle/>
          <a:p>
            <a:pPr algn="ctr"/>
            <a:r>
              <a:rPr lang="en-US" dirty="0"/>
              <a:t>                                       Luke 11:5-13    </a:t>
            </a:r>
          </a:p>
        </p:txBody>
      </p:sp>
      <p:sp>
        <p:nvSpPr>
          <p:cNvPr id="5" name="Content Placeholder 4">
            <a:extLst>
              <a:ext uri="{FF2B5EF4-FFF2-40B4-BE49-F238E27FC236}">
                <a16:creationId xmlns:a16="http://schemas.microsoft.com/office/drawing/2014/main" xmlns="" id="{80AB8006-DC05-4707-BC7A-F736C354B988}"/>
              </a:ext>
            </a:extLst>
          </p:cNvPr>
          <p:cNvSpPr>
            <a:spLocks noGrp="1"/>
          </p:cNvSpPr>
          <p:nvPr>
            <p:ph idx="1"/>
          </p:nvPr>
        </p:nvSpPr>
        <p:spPr/>
        <p:txBody>
          <a:bodyPr/>
          <a:lstStyle/>
          <a:p>
            <a:pPr marL="0" indent="0" fontAlgn="base">
              <a:buNone/>
            </a:pPr>
            <a:r>
              <a:rPr lang="en-US" dirty="0"/>
              <a:t> What is going on? </a:t>
            </a:r>
          </a:p>
          <a:p>
            <a:pPr marL="0" indent="0" fontAlgn="base">
              <a:buNone/>
            </a:pPr>
            <a:r>
              <a:rPr lang="en-US" dirty="0"/>
              <a:t>Unthinkable not to provide hospitality</a:t>
            </a:r>
          </a:p>
          <a:p>
            <a:pPr marL="0" indent="0" fontAlgn="base">
              <a:buNone/>
            </a:pPr>
            <a:r>
              <a:rPr lang="en-US" dirty="0"/>
              <a:t>Greek word:  </a:t>
            </a:r>
            <a:r>
              <a:rPr lang="en-US" i="1" dirty="0" err="1"/>
              <a:t>anaideia</a:t>
            </a:r>
            <a:r>
              <a:rPr lang="en-US" i="1" dirty="0"/>
              <a:t> – </a:t>
            </a:r>
            <a:r>
              <a:rPr lang="en-US" dirty="0"/>
              <a:t>shamelessness, imprudence</a:t>
            </a:r>
          </a:p>
          <a:p>
            <a:pPr fontAlgn="base"/>
            <a:r>
              <a:rPr lang="en-US" dirty="0"/>
              <a:t>Imprudence:  without regard for etiquette</a:t>
            </a:r>
          </a:p>
          <a:p>
            <a:pPr fontAlgn="base"/>
            <a:r>
              <a:rPr lang="en-US" dirty="0"/>
              <a:t>Shameless audacity:  willingness to make bold risks</a:t>
            </a:r>
          </a:p>
          <a:p>
            <a:pPr marL="0" indent="0" fontAlgn="base">
              <a:buNone/>
            </a:pPr>
            <a:r>
              <a:rPr lang="en-US" dirty="0"/>
              <a:t>Insistence by the man making the request </a:t>
            </a:r>
          </a:p>
          <a:p>
            <a:pPr marL="0" indent="0" fontAlgn="base">
              <a:buNone/>
            </a:pPr>
            <a:r>
              <a:rPr lang="en-US" dirty="0"/>
              <a:t>Parent with sick child </a:t>
            </a:r>
          </a:p>
          <a:p>
            <a:pPr fontAlgn="base"/>
            <a:endParaRPr lang="en-US" dirty="0"/>
          </a:p>
        </p:txBody>
      </p:sp>
    </p:spTree>
    <p:extLst>
      <p:ext uri="{BB962C8B-B14F-4D97-AF65-F5344CB8AC3E}">
        <p14:creationId xmlns:p14="http://schemas.microsoft.com/office/powerpoint/2010/main" val="428071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A6A91B0-4A66-4C83-849D-F7D073FDD2C0}"/>
              </a:ext>
            </a:extLst>
          </p:cNvPr>
          <p:cNvSpPr>
            <a:spLocks noGrp="1"/>
          </p:cNvSpPr>
          <p:nvPr>
            <p:ph type="title"/>
          </p:nvPr>
        </p:nvSpPr>
        <p:spPr/>
        <p:txBody>
          <a:bodyPr/>
          <a:lstStyle/>
          <a:p>
            <a:pPr algn="ctr"/>
            <a:r>
              <a:rPr lang="en-US" dirty="0"/>
              <a:t>                                       Luke 11:5-13    </a:t>
            </a:r>
          </a:p>
        </p:txBody>
      </p:sp>
      <p:sp>
        <p:nvSpPr>
          <p:cNvPr id="5" name="Content Placeholder 4">
            <a:extLst>
              <a:ext uri="{FF2B5EF4-FFF2-40B4-BE49-F238E27FC236}">
                <a16:creationId xmlns:a16="http://schemas.microsoft.com/office/drawing/2014/main" xmlns="" id="{80AB8006-DC05-4707-BC7A-F736C354B988}"/>
              </a:ext>
            </a:extLst>
          </p:cNvPr>
          <p:cNvSpPr>
            <a:spLocks noGrp="1"/>
          </p:cNvSpPr>
          <p:nvPr>
            <p:ph idx="1"/>
          </p:nvPr>
        </p:nvSpPr>
        <p:spPr/>
        <p:txBody>
          <a:bodyPr>
            <a:normAutofit/>
          </a:bodyPr>
          <a:lstStyle/>
          <a:p>
            <a:pPr marL="0" indent="0" fontAlgn="base">
              <a:buNone/>
            </a:pPr>
            <a:r>
              <a:rPr lang="en-US" dirty="0"/>
              <a:t> What motivated the man to keep asking? </a:t>
            </a:r>
          </a:p>
          <a:p>
            <a:pPr fontAlgn="base"/>
            <a:r>
              <a:rPr lang="en-US" dirty="0"/>
              <a:t>A need</a:t>
            </a:r>
          </a:p>
          <a:p>
            <a:pPr fontAlgn="base"/>
            <a:r>
              <a:rPr lang="en-US" dirty="0"/>
              <a:t>The inability to meet that need</a:t>
            </a:r>
          </a:p>
          <a:p>
            <a:pPr fontAlgn="base"/>
            <a:r>
              <a:rPr lang="en-US" dirty="0"/>
              <a:t>He knew who could meet that need</a:t>
            </a:r>
          </a:p>
          <a:p>
            <a:pPr marL="0" indent="0" fontAlgn="base">
              <a:buNone/>
            </a:pPr>
            <a:endParaRPr lang="en-US" dirty="0"/>
          </a:p>
        </p:txBody>
      </p:sp>
    </p:spTree>
    <p:extLst>
      <p:ext uri="{BB962C8B-B14F-4D97-AF65-F5344CB8AC3E}">
        <p14:creationId xmlns:p14="http://schemas.microsoft.com/office/powerpoint/2010/main" val="3757029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A6A91B0-4A66-4C83-849D-F7D073FDD2C0}"/>
              </a:ext>
            </a:extLst>
          </p:cNvPr>
          <p:cNvSpPr>
            <a:spLocks noGrp="1"/>
          </p:cNvSpPr>
          <p:nvPr>
            <p:ph type="title"/>
          </p:nvPr>
        </p:nvSpPr>
        <p:spPr/>
        <p:txBody>
          <a:bodyPr/>
          <a:lstStyle/>
          <a:p>
            <a:pPr algn="ctr"/>
            <a:r>
              <a:rPr lang="en-US" dirty="0"/>
              <a:t>                                       Luke 11:5-13    </a:t>
            </a:r>
          </a:p>
        </p:txBody>
      </p:sp>
      <p:sp>
        <p:nvSpPr>
          <p:cNvPr id="5" name="Content Placeholder 4">
            <a:extLst>
              <a:ext uri="{FF2B5EF4-FFF2-40B4-BE49-F238E27FC236}">
                <a16:creationId xmlns:a16="http://schemas.microsoft.com/office/drawing/2014/main" xmlns="" id="{80AB8006-DC05-4707-BC7A-F736C354B988}"/>
              </a:ext>
            </a:extLst>
          </p:cNvPr>
          <p:cNvSpPr>
            <a:spLocks noGrp="1"/>
          </p:cNvSpPr>
          <p:nvPr>
            <p:ph idx="1"/>
          </p:nvPr>
        </p:nvSpPr>
        <p:spPr/>
        <p:txBody>
          <a:bodyPr>
            <a:normAutofit/>
          </a:bodyPr>
          <a:lstStyle/>
          <a:p>
            <a:pPr marL="0" indent="0" fontAlgn="base">
              <a:buNone/>
            </a:pPr>
            <a:r>
              <a:rPr lang="en-US" dirty="0"/>
              <a:t> Similar motives underlying ongoing prayer</a:t>
            </a:r>
          </a:p>
          <a:p>
            <a:pPr marL="0" indent="0" fontAlgn="base">
              <a:buNone/>
            </a:pPr>
            <a:r>
              <a:rPr lang="en-US" dirty="0"/>
              <a:t>Needs of others </a:t>
            </a:r>
          </a:p>
          <a:p>
            <a:pPr marL="0" indent="0" fontAlgn="base">
              <a:buNone/>
            </a:pPr>
            <a:r>
              <a:rPr lang="en-US" dirty="0"/>
              <a:t>Key motivator for prayer</a:t>
            </a:r>
          </a:p>
          <a:p>
            <a:pPr marL="0" indent="0" fontAlgn="base">
              <a:buNone/>
            </a:pPr>
            <a:r>
              <a:rPr lang="en-US" dirty="0"/>
              <a:t>Some are clear, others will take being other-centered</a:t>
            </a:r>
          </a:p>
          <a:p>
            <a:pPr marL="0" indent="0" fontAlgn="base">
              <a:buNone/>
            </a:pPr>
            <a:endParaRPr lang="en-US" dirty="0"/>
          </a:p>
          <a:p>
            <a:pPr marL="0" indent="0" fontAlgn="base">
              <a:buNone/>
            </a:pPr>
            <a:r>
              <a:rPr lang="en-US" dirty="0"/>
              <a:t> </a:t>
            </a:r>
          </a:p>
          <a:p>
            <a:pPr marL="0" indent="0" fontAlgn="base">
              <a:buNone/>
            </a:pPr>
            <a:endParaRPr lang="en-US" dirty="0"/>
          </a:p>
          <a:p>
            <a:pPr marL="0" indent="0" fontAlgn="base">
              <a:buNone/>
            </a:pPr>
            <a:endParaRPr lang="en-US" dirty="0"/>
          </a:p>
        </p:txBody>
      </p:sp>
    </p:spTree>
    <p:extLst>
      <p:ext uri="{BB962C8B-B14F-4D97-AF65-F5344CB8AC3E}">
        <p14:creationId xmlns:p14="http://schemas.microsoft.com/office/powerpoint/2010/main" val="1160363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758</Words>
  <Application>Microsoft Office PowerPoint</Application>
  <PresentationFormat>Widescreen</PresentationFormat>
  <Paragraphs>144</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Why keep praying? </vt:lpstr>
      <vt:lpstr>                                       Luke 11:5-13    </vt:lpstr>
      <vt:lpstr>                                       Luke 11:5-13    </vt:lpstr>
      <vt:lpstr>                                       Luke 11:5-13    </vt:lpstr>
      <vt:lpstr>                                       Luke 11:5-13    </vt:lpstr>
      <vt:lpstr>                                       Luke 11:5-13    </vt:lpstr>
      <vt:lpstr>                                       Luke 11:5-13    </vt:lpstr>
      <vt:lpstr>                                       Luke 11:5-13    </vt:lpstr>
      <vt:lpstr>                                       Luke 11:5-13    </vt:lpstr>
      <vt:lpstr>                                       Luke 11:5-13    </vt:lpstr>
      <vt:lpstr>                                       Luke 11:5-13    </vt:lpstr>
      <vt:lpstr>                                       Luke 11:5-13    </vt:lpstr>
      <vt:lpstr>                                       Luke 11:5-13    </vt:lpstr>
      <vt:lpstr>                                       Luke 11:5-13    </vt:lpstr>
      <vt:lpstr>                                       Luke 11:5-13    </vt:lpstr>
      <vt:lpstr>                                       Luke 11:5-13    </vt:lpstr>
      <vt:lpstr>                                       Luke 11:5-13    </vt:lpstr>
      <vt:lpstr>                                       Luke 11:5-13    </vt:lpstr>
      <vt:lpstr>                                       Luke 11:5-13    </vt:lpstr>
      <vt:lpstr>                                       </vt:lpstr>
      <vt:lpstr>PowerPoint Presentation</vt:lpstr>
      <vt:lpstr>                                       Luke 11:5-13    </vt:lpstr>
      <vt:lpstr>                                       Luke 11:5-13    </vt:lpstr>
      <vt:lpstr>                                       Luke 11:5-13    </vt:lpstr>
      <vt:lpstr>                                       Luke 11:5-13    </vt:lpstr>
      <vt:lpstr>                                       Luke 11:5-13    </vt:lpstr>
      <vt:lpstr>                                       Luke 11:5-13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2023-11-20T14:59:22Z</dcterms:created>
  <dcterms:modified xsi:type="dcterms:W3CDTF">2023-11-20T14:59:30Z</dcterms:modified>
</cp:coreProperties>
</file>