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33"/>
  </p:notesMasterIdLst>
  <p:sldIdLst>
    <p:sldId id="256" r:id="rId2"/>
    <p:sldId id="270" r:id="rId3"/>
    <p:sldId id="422" r:id="rId4"/>
    <p:sldId id="389" r:id="rId5"/>
    <p:sldId id="391" r:id="rId6"/>
    <p:sldId id="390" r:id="rId7"/>
    <p:sldId id="392" r:id="rId8"/>
    <p:sldId id="387" r:id="rId9"/>
    <p:sldId id="393" r:id="rId10"/>
    <p:sldId id="395" r:id="rId11"/>
    <p:sldId id="435" r:id="rId12"/>
    <p:sldId id="396" r:id="rId13"/>
    <p:sldId id="397" r:id="rId14"/>
    <p:sldId id="398" r:id="rId15"/>
    <p:sldId id="399" r:id="rId16"/>
    <p:sldId id="388" r:id="rId17"/>
    <p:sldId id="400" r:id="rId18"/>
    <p:sldId id="401" r:id="rId19"/>
    <p:sldId id="402" r:id="rId20"/>
    <p:sldId id="403" r:id="rId21"/>
    <p:sldId id="404" r:id="rId22"/>
    <p:sldId id="436" r:id="rId23"/>
    <p:sldId id="406" r:id="rId24"/>
    <p:sldId id="407" r:id="rId25"/>
    <p:sldId id="409" r:id="rId26"/>
    <p:sldId id="412" r:id="rId27"/>
    <p:sldId id="416" r:id="rId28"/>
    <p:sldId id="415" r:id="rId29"/>
    <p:sldId id="414" r:id="rId30"/>
    <p:sldId id="413" r:id="rId31"/>
    <p:sldId id="37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0617" autoAdjust="0"/>
    <p:restoredTop sz="94799" autoAdjust="0"/>
  </p:normalViewPr>
  <p:slideViewPr>
    <p:cSldViewPr snapToGrid="0">
      <p:cViewPr varScale="1">
        <p:scale>
          <a:sx n="66" d="100"/>
          <a:sy n="66" d="100"/>
        </p:scale>
        <p:origin x="72" y="3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54B745-DB36-4267-9760-C2D242931102}" type="datetimeFigureOut">
              <a:rPr lang="en-US" smtClean="0"/>
              <a:t>12/31/2023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F84B48-8E84-4D4B-B3B5-5D3D88AC881D}" type="slidenum">
              <a:rPr lang="en-US" smtClean="0"/>
              <a:t>‹#›</a:t>
            </a:fld>
            <a:endParaRPr lang="en-US"/>
          </a:p>
        </p:txBody>
      </p:sp>
    </p:spTree>
    <p:extLst>
      <p:ext uri="{BB962C8B-B14F-4D97-AF65-F5344CB8AC3E}">
        <p14:creationId xmlns:p14="http://schemas.microsoft.com/office/powerpoint/2010/main" val="34206131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a:t>
            </a:fld>
            <a:endParaRPr lang="en-US" dirty="0"/>
          </a:p>
        </p:txBody>
      </p:sp>
    </p:spTree>
    <p:extLst>
      <p:ext uri="{BB962C8B-B14F-4D97-AF65-F5344CB8AC3E}">
        <p14:creationId xmlns:p14="http://schemas.microsoft.com/office/powerpoint/2010/main" val="304233313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11</a:t>
            </a:fld>
            <a:endParaRPr lang="en-US" dirty="0"/>
          </a:p>
        </p:txBody>
      </p:sp>
    </p:spTree>
    <p:extLst>
      <p:ext uri="{BB962C8B-B14F-4D97-AF65-F5344CB8AC3E}">
        <p14:creationId xmlns:p14="http://schemas.microsoft.com/office/powerpoint/2010/main" val="9652121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12</a:t>
            </a:fld>
            <a:endParaRPr lang="en-US" dirty="0"/>
          </a:p>
        </p:txBody>
      </p:sp>
    </p:spTree>
    <p:extLst>
      <p:ext uri="{BB962C8B-B14F-4D97-AF65-F5344CB8AC3E}">
        <p14:creationId xmlns:p14="http://schemas.microsoft.com/office/powerpoint/2010/main" val="1431168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13</a:t>
            </a:fld>
            <a:endParaRPr lang="en-US" dirty="0"/>
          </a:p>
        </p:txBody>
      </p:sp>
    </p:spTree>
    <p:extLst>
      <p:ext uri="{BB962C8B-B14F-4D97-AF65-F5344CB8AC3E}">
        <p14:creationId xmlns:p14="http://schemas.microsoft.com/office/powerpoint/2010/main" val="92271641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14</a:t>
            </a:fld>
            <a:endParaRPr lang="en-US" dirty="0"/>
          </a:p>
        </p:txBody>
      </p:sp>
    </p:spTree>
    <p:extLst>
      <p:ext uri="{BB962C8B-B14F-4D97-AF65-F5344CB8AC3E}">
        <p14:creationId xmlns:p14="http://schemas.microsoft.com/office/powerpoint/2010/main" val="16876862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15</a:t>
            </a:fld>
            <a:endParaRPr lang="en-US" dirty="0"/>
          </a:p>
        </p:txBody>
      </p:sp>
    </p:spTree>
    <p:extLst>
      <p:ext uri="{BB962C8B-B14F-4D97-AF65-F5344CB8AC3E}">
        <p14:creationId xmlns:p14="http://schemas.microsoft.com/office/powerpoint/2010/main" val="21916738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16</a:t>
            </a:fld>
            <a:endParaRPr lang="en-US" dirty="0"/>
          </a:p>
        </p:txBody>
      </p:sp>
    </p:spTree>
    <p:extLst>
      <p:ext uri="{BB962C8B-B14F-4D97-AF65-F5344CB8AC3E}">
        <p14:creationId xmlns:p14="http://schemas.microsoft.com/office/powerpoint/2010/main" val="421300535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17</a:t>
            </a:fld>
            <a:endParaRPr lang="en-US" dirty="0"/>
          </a:p>
        </p:txBody>
      </p:sp>
    </p:spTree>
    <p:extLst>
      <p:ext uri="{BB962C8B-B14F-4D97-AF65-F5344CB8AC3E}">
        <p14:creationId xmlns:p14="http://schemas.microsoft.com/office/powerpoint/2010/main" val="37534928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18</a:t>
            </a:fld>
            <a:endParaRPr lang="en-US" dirty="0"/>
          </a:p>
        </p:txBody>
      </p:sp>
    </p:spTree>
    <p:extLst>
      <p:ext uri="{BB962C8B-B14F-4D97-AF65-F5344CB8AC3E}">
        <p14:creationId xmlns:p14="http://schemas.microsoft.com/office/powerpoint/2010/main" val="31674218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19</a:t>
            </a:fld>
            <a:endParaRPr lang="en-US" dirty="0"/>
          </a:p>
        </p:txBody>
      </p:sp>
    </p:spTree>
    <p:extLst>
      <p:ext uri="{BB962C8B-B14F-4D97-AF65-F5344CB8AC3E}">
        <p14:creationId xmlns:p14="http://schemas.microsoft.com/office/powerpoint/2010/main" val="241028145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20</a:t>
            </a:fld>
            <a:endParaRPr lang="en-US" dirty="0"/>
          </a:p>
        </p:txBody>
      </p:sp>
    </p:spTree>
    <p:extLst>
      <p:ext uri="{BB962C8B-B14F-4D97-AF65-F5344CB8AC3E}">
        <p14:creationId xmlns:p14="http://schemas.microsoft.com/office/powerpoint/2010/main" val="28323844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a:t>
            </a:fld>
            <a:endParaRPr lang="en-US" dirty="0"/>
          </a:p>
        </p:txBody>
      </p:sp>
    </p:spTree>
    <p:extLst>
      <p:ext uri="{BB962C8B-B14F-4D97-AF65-F5344CB8AC3E}">
        <p14:creationId xmlns:p14="http://schemas.microsoft.com/office/powerpoint/2010/main" val="27156255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21</a:t>
            </a:fld>
            <a:endParaRPr lang="en-US" dirty="0"/>
          </a:p>
        </p:txBody>
      </p:sp>
    </p:spTree>
    <p:extLst>
      <p:ext uri="{BB962C8B-B14F-4D97-AF65-F5344CB8AC3E}">
        <p14:creationId xmlns:p14="http://schemas.microsoft.com/office/powerpoint/2010/main" val="55783565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22</a:t>
            </a:fld>
            <a:endParaRPr lang="en-US" dirty="0"/>
          </a:p>
        </p:txBody>
      </p:sp>
    </p:spTree>
    <p:extLst>
      <p:ext uri="{BB962C8B-B14F-4D97-AF65-F5344CB8AC3E}">
        <p14:creationId xmlns:p14="http://schemas.microsoft.com/office/powerpoint/2010/main" val="214263138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23</a:t>
            </a:fld>
            <a:endParaRPr lang="en-US" dirty="0"/>
          </a:p>
        </p:txBody>
      </p:sp>
    </p:spTree>
    <p:extLst>
      <p:ext uri="{BB962C8B-B14F-4D97-AF65-F5344CB8AC3E}">
        <p14:creationId xmlns:p14="http://schemas.microsoft.com/office/powerpoint/2010/main" val="124488112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24</a:t>
            </a:fld>
            <a:endParaRPr lang="en-US" dirty="0"/>
          </a:p>
        </p:txBody>
      </p:sp>
    </p:spTree>
    <p:extLst>
      <p:ext uri="{BB962C8B-B14F-4D97-AF65-F5344CB8AC3E}">
        <p14:creationId xmlns:p14="http://schemas.microsoft.com/office/powerpoint/2010/main" val="394375788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25</a:t>
            </a:fld>
            <a:endParaRPr lang="en-US" dirty="0"/>
          </a:p>
        </p:txBody>
      </p:sp>
    </p:spTree>
    <p:extLst>
      <p:ext uri="{BB962C8B-B14F-4D97-AF65-F5344CB8AC3E}">
        <p14:creationId xmlns:p14="http://schemas.microsoft.com/office/powerpoint/2010/main" val="20537529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26</a:t>
            </a:fld>
            <a:endParaRPr lang="en-US" dirty="0"/>
          </a:p>
        </p:txBody>
      </p:sp>
    </p:spTree>
    <p:extLst>
      <p:ext uri="{BB962C8B-B14F-4D97-AF65-F5344CB8AC3E}">
        <p14:creationId xmlns:p14="http://schemas.microsoft.com/office/powerpoint/2010/main" val="1785815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27</a:t>
            </a:fld>
            <a:endParaRPr lang="en-US" dirty="0"/>
          </a:p>
        </p:txBody>
      </p:sp>
    </p:spTree>
    <p:extLst>
      <p:ext uri="{BB962C8B-B14F-4D97-AF65-F5344CB8AC3E}">
        <p14:creationId xmlns:p14="http://schemas.microsoft.com/office/powerpoint/2010/main" val="288940914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28</a:t>
            </a:fld>
            <a:endParaRPr lang="en-US" dirty="0"/>
          </a:p>
        </p:txBody>
      </p:sp>
    </p:spTree>
    <p:extLst>
      <p:ext uri="{BB962C8B-B14F-4D97-AF65-F5344CB8AC3E}">
        <p14:creationId xmlns:p14="http://schemas.microsoft.com/office/powerpoint/2010/main" val="152986658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29</a:t>
            </a:fld>
            <a:endParaRPr lang="en-US" dirty="0"/>
          </a:p>
        </p:txBody>
      </p:sp>
    </p:spTree>
    <p:extLst>
      <p:ext uri="{BB962C8B-B14F-4D97-AF65-F5344CB8AC3E}">
        <p14:creationId xmlns:p14="http://schemas.microsoft.com/office/powerpoint/2010/main" val="381060457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30</a:t>
            </a:fld>
            <a:endParaRPr lang="en-US" dirty="0"/>
          </a:p>
        </p:txBody>
      </p:sp>
    </p:spTree>
    <p:extLst>
      <p:ext uri="{BB962C8B-B14F-4D97-AF65-F5344CB8AC3E}">
        <p14:creationId xmlns:p14="http://schemas.microsoft.com/office/powerpoint/2010/main" val="372463878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4</a:t>
            </a:fld>
            <a:endParaRPr lang="en-US" dirty="0"/>
          </a:p>
        </p:txBody>
      </p:sp>
    </p:spTree>
    <p:extLst>
      <p:ext uri="{BB962C8B-B14F-4D97-AF65-F5344CB8AC3E}">
        <p14:creationId xmlns:p14="http://schemas.microsoft.com/office/powerpoint/2010/main" val="266074728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solidFill>
                  <a:prstClr val="black"/>
                </a:solidFill>
              </a:rPr>
              <a:pPr/>
              <a:t>31</a:t>
            </a:fld>
            <a:endParaRPr lang="en-US">
              <a:solidFill>
                <a:prstClr val="black"/>
              </a:solidFill>
            </a:endParaRPr>
          </a:p>
        </p:txBody>
      </p:sp>
    </p:spTree>
    <p:extLst>
      <p:ext uri="{BB962C8B-B14F-4D97-AF65-F5344CB8AC3E}">
        <p14:creationId xmlns:p14="http://schemas.microsoft.com/office/powerpoint/2010/main" val="10185199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5</a:t>
            </a:fld>
            <a:endParaRPr lang="en-US" dirty="0"/>
          </a:p>
        </p:txBody>
      </p:sp>
    </p:spTree>
    <p:extLst>
      <p:ext uri="{BB962C8B-B14F-4D97-AF65-F5344CB8AC3E}">
        <p14:creationId xmlns:p14="http://schemas.microsoft.com/office/powerpoint/2010/main" val="13190432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6</a:t>
            </a:fld>
            <a:endParaRPr lang="en-US" dirty="0"/>
          </a:p>
        </p:txBody>
      </p:sp>
    </p:spTree>
    <p:extLst>
      <p:ext uri="{BB962C8B-B14F-4D97-AF65-F5344CB8AC3E}">
        <p14:creationId xmlns:p14="http://schemas.microsoft.com/office/powerpoint/2010/main" val="2011772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7</a:t>
            </a:fld>
            <a:endParaRPr lang="en-US" dirty="0"/>
          </a:p>
        </p:txBody>
      </p:sp>
    </p:spTree>
    <p:extLst>
      <p:ext uri="{BB962C8B-B14F-4D97-AF65-F5344CB8AC3E}">
        <p14:creationId xmlns:p14="http://schemas.microsoft.com/office/powerpoint/2010/main" val="199355914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8</a:t>
            </a:fld>
            <a:endParaRPr lang="en-US" dirty="0"/>
          </a:p>
        </p:txBody>
      </p:sp>
    </p:spTree>
    <p:extLst>
      <p:ext uri="{BB962C8B-B14F-4D97-AF65-F5344CB8AC3E}">
        <p14:creationId xmlns:p14="http://schemas.microsoft.com/office/powerpoint/2010/main" val="9691787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9</a:t>
            </a:fld>
            <a:endParaRPr lang="en-US" dirty="0"/>
          </a:p>
        </p:txBody>
      </p:sp>
    </p:spTree>
    <p:extLst>
      <p:ext uri="{BB962C8B-B14F-4D97-AF65-F5344CB8AC3E}">
        <p14:creationId xmlns:p14="http://schemas.microsoft.com/office/powerpoint/2010/main" val="26071595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6F84B48-8E84-4D4B-B3B5-5D3D88AC881D}" type="slidenum">
              <a:rPr lang="en-US" smtClean="0"/>
              <a:t>10</a:t>
            </a:fld>
            <a:endParaRPr lang="en-US" dirty="0"/>
          </a:p>
        </p:txBody>
      </p:sp>
    </p:spTree>
    <p:extLst>
      <p:ext uri="{BB962C8B-B14F-4D97-AF65-F5344CB8AC3E}">
        <p14:creationId xmlns:p14="http://schemas.microsoft.com/office/powerpoint/2010/main" val="108789073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0D0EF60-D719-45E1-ACFA-A855B4414268}" type="datetimeFigureOut">
              <a:rPr lang="en-US" smtClean="0"/>
              <a:t>12/31/2023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719531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12/31/2023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8515289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12/31/2023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2194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0D0EF60-D719-45E1-ACFA-A855B4414268}" type="datetimeFigureOut">
              <a:rPr lang="en-US" smtClean="0"/>
              <a:t>12/31/2023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0279269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0D0EF60-D719-45E1-ACFA-A855B4414268}" type="datetimeFigureOut">
              <a:rPr lang="en-US" smtClean="0"/>
              <a:t>12/31/2023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576233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0D0EF60-D719-45E1-ACFA-A855B4414268}" type="datetimeFigureOut">
              <a:rPr lang="en-US" smtClean="0"/>
              <a:t>12/31/2023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490995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0D0EF60-D719-45E1-ACFA-A855B4414268}" type="datetimeFigureOut">
              <a:rPr lang="en-US" smtClean="0"/>
              <a:t>12/31/2023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5392631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0D0EF60-D719-45E1-ACFA-A855B4414268}" type="datetimeFigureOut">
              <a:rPr lang="en-US" smtClean="0"/>
              <a:t>12/31/2023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31770614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D0EF60-D719-45E1-ACFA-A855B4414268}" type="datetimeFigureOut">
              <a:rPr lang="en-US" smtClean="0"/>
              <a:t>12/31/2023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407969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12/31/2023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2050841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0D0EF60-D719-45E1-ACFA-A855B4414268}" type="datetimeFigureOut">
              <a:rPr lang="en-US" smtClean="0"/>
              <a:t>12/31/2023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84DF51E-EBDD-4100-9258-BF9F87F5DCA7}" type="slidenum">
              <a:rPr lang="en-US" smtClean="0"/>
              <a:t>‹#›</a:t>
            </a:fld>
            <a:endParaRPr lang="en-US"/>
          </a:p>
        </p:txBody>
      </p:sp>
    </p:spTree>
    <p:extLst>
      <p:ext uri="{BB962C8B-B14F-4D97-AF65-F5344CB8AC3E}">
        <p14:creationId xmlns:p14="http://schemas.microsoft.com/office/powerpoint/2010/main" val="1898741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D0EF60-D719-45E1-ACFA-A855B4414268}" type="datetimeFigureOut">
              <a:rPr lang="en-US" smtClean="0"/>
              <a:t>12/31/2023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4DF51E-EBDD-4100-9258-BF9F87F5DCA7}" type="slidenum">
              <a:rPr lang="en-US" smtClean="0"/>
              <a:t>‹#›</a:t>
            </a:fld>
            <a:endParaRPr lang="en-US"/>
          </a:p>
        </p:txBody>
      </p:sp>
    </p:spTree>
    <p:extLst>
      <p:ext uri="{BB962C8B-B14F-4D97-AF65-F5344CB8AC3E}">
        <p14:creationId xmlns:p14="http://schemas.microsoft.com/office/powerpoint/2010/main" val="34395410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solidFill>
            <a:schemeClr val="tx1"/>
          </a:solidFill>
        </p:spPr>
        <p:txBody>
          <a:bodyPr>
            <a:normAutofit/>
          </a:bodyPr>
          <a:lstStyle/>
          <a:p>
            <a:r>
              <a:rPr lang="en-US" sz="7200" b="1" dirty="0">
                <a:solidFill>
                  <a:schemeClr val="bg1"/>
                </a:solidFill>
              </a:rPr>
              <a:t>Luke 2</a:t>
            </a:r>
          </a:p>
        </p:txBody>
      </p:sp>
      <p:sp>
        <p:nvSpPr>
          <p:cNvPr id="3" name="Subtitle 2"/>
          <p:cNvSpPr>
            <a:spLocks noGrp="1"/>
          </p:cNvSpPr>
          <p:nvPr>
            <p:ph type="subTitle" idx="1"/>
          </p:nvPr>
        </p:nvSpPr>
        <p:spPr/>
        <p:txBody>
          <a:bodyPr>
            <a:normAutofit/>
          </a:bodyPr>
          <a:lstStyle/>
          <a:p>
            <a:r>
              <a:rPr lang="en-US" sz="4800" dirty="0">
                <a:solidFill>
                  <a:schemeClr val="bg1"/>
                </a:solidFill>
              </a:rPr>
              <a:t>The Birth of Jesus</a:t>
            </a:r>
          </a:p>
        </p:txBody>
      </p:sp>
    </p:spTree>
    <p:extLst>
      <p:ext uri="{BB962C8B-B14F-4D97-AF65-F5344CB8AC3E}">
        <p14:creationId xmlns:p14="http://schemas.microsoft.com/office/powerpoint/2010/main" val="15306348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9510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6 While they were there, the days were completed for her to give birth. 7 And she gave birth to her firstborn son; and she wrapped Him in cloths, and laid Him in a manger, </a:t>
            </a:r>
            <a:r>
              <a:rPr lang="en-US" sz="3500" u="sng" dirty="0">
                <a:solidFill>
                  <a:schemeClr val="bg1"/>
                </a:solidFill>
              </a:rPr>
              <a:t>because there was no room for them in the inn. </a:t>
            </a:r>
            <a:endParaRPr lang="en-US"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12573596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9510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6 While they were there, the days were completed for her to give birth. 7 And she gave birth to her firstborn son; and she wrapped Him in cloths, and laid Him in a manger, </a:t>
            </a:r>
            <a:r>
              <a:rPr lang="en-US" sz="3500" u="sng" dirty="0">
                <a:solidFill>
                  <a:schemeClr val="bg1"/>
                </a:solidFill>
              </a:rPr>
              <a:t>because there was no room for them in the inn. </a:t>
            </a:r>
            <a:endParaRPr lang="en-US"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873F83B1-B71D-4ED5-AC85-7B8FDA303FE0}"/>
              </a:ext>
            </a:extLst>
          </p:cNvPr>
          <p:cNvSpPr/>
          <p:nvPr/>
        </p:nvSpPr>
        <p:spPr>
          <a:xfrm>
            <a:off x="0" y="3857297"/>
            <a:ext cx="12192000" cy="3000703"/>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Humanity for the most part doesn’t really make room for God</a:t>
            </a:r>
          </a:p>
          <a:p>
            <a:r>
              <a:rPr lang="en-US" sz="3200" b="1" dirty="0">
                <a:solidFill>
                  <a:schemeClr val="tx1"/>
                </a:solidFill>
              </a:rPr>
              <a:t>Yet God came to us anyway, in humility </a:t>
            </a:r>
          </a:p>
          <a:p>
            <a:r>
              <a:rPr lang="en-US" sz="3200" b="1" dirty="0">
                <a:solidFill>
                  <a:schemeClr val="tx1"/>
                </a:solidFill>
              </a:rPr>
              <a:t>How much does God love us?</a:t>
            </a:r>
          </a:p>
        </p:txBody>
      </p:sp>
    </p:spTree>
    <p:extLst>
      <p:ext uri="{BB962C8B-B14F-4D97-AF65-F5344CB8AC3E}">
        <p14:creationId xmlns:p14="http://schemas.microsoft.com/office/powerpoint/2010/main" val="30579096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8494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8 In the same region </a:t>
            </a:r>
            <a:r>
              <a:rPr lang="en-US" sz="3500" u="sng" dirty="0">
                <a:solidFill>
                  <a:schemeClr val="bg1"/>
                </a:solidFill>
              </a:rPr>
              <a:t>there were some shepherds </a:t>
            </a:r>
            <a:r>
              <a:rPr lang="en-US" sz="3500" dirty="0">
                <a:solidFill>
                  <a:schemeClr val="bg1"/>
                </a:solidFill>
              </a:rPr>
              <a:t>staying out in the fields and keeping watch over their flock by night. 9 And an angel of the Lord suddenly stood before them, and the glory of the Lord shone around them; and they were terribly frightened. 10 But the angel said to them, “Do not be afraid; for behold, I bring you good news of great joy which will be for all the people; 11 for today in the city of David there has been born for you a Savior, who is Christ the Lord. 12 This will be a sign for you: you will find a baby wrapped in cloths and lying in a manger.”</a:t>
            </a: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0975418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8494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8 In the same region there were some shepherds staying out in the fields and keeping watch over their flock by night. 9 And an </a:t>
            </a:r>
            <a:r>
              <a:rPr lang="en-US" sz="3500" u="sng" dirty="0">
                <a:solidFill>
                  <a:schemeClr val="bg1"/>
                </a:solidFill>
              </a:rPr>
              <a:t>angel of the Lord suddenly stood before them, and the glory of the Lord shone around them; and they were terribly frightened</a:t>
            </a:r>
            <a:r>
              <a:rPr lang="en-US" sz="3500" dirty="0">
                <a:solidFill>
                  <a:schemeClr val="bg1"/>
                </a:solidFill>
              </a:rPr>
              <a:t>. 10 But the angel said to them, “Do not be afraid; for behold, I bring you good news of great joy which will be for all the people; 11 for today in the city of David there has been born for you a Savior, who is Christ the Lord. 12 This will be a sign for you: you will find a baby wrapped in cloths and lying in a manger.”</a:t>
            </a: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7996056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8494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8 In the same region there were some shepherds staying out in the fields and keeping watch over their flock by night. 9 And an angel of the Lord suddenly stood before them, and the glory of the Lord shone around them; and they were terribly frightened. 10 But the angel said to them, “</a:t>
            </a:r>
            <a:r>
              <a:rPr lang="en-US" sz="3500" u="sng" dirty="0">
                <a:solidFill>
                  <a:schemeClr val="bg1"/>
                </a:solidFill>
              </a:rPr>
              <a:t>Do not be afraid; for behold, I bring you good news of great joy which will be for all the people; 11 for today in the city of David there has been born for you a Savior, who is Christ the Lord</a:t>
            </a:r>
            <a:r>
              <a:rPr lang="en-US" sz="3500" dirty="0">
                <a:solidFill>
                  <a:schemeClr val="bg1"/>
                </a:solidFill>
              </a:rPr>
              <a:t>. 12 This will be a sign for you: you will find a baby wrapped in cloths and lying in a manger.”</a:t>
            </a: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0161489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8494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8 In the same region there were some shepherds staying out in the fields and keeping watch over their flock by night. 9 And an angel of the Lord suddenly stood before them, and the glory of the Lord shone around them; and they were terribly frightened. 10 But the angel said to them, “Do not be afraid; for behold, I bring you good news of great joy which will be for all the people; 11 for today in the city of David there has been born for you a Savior, who is Christ the Lord. 12 </a:t>
            </a:r>
            <a:r>
              <a:rPr lang="en-US" sz="3500" u="sng" dirty="0">
                <a:solidFill>
                  <a:schemeClr val="bg1"/>
                </a:solidFill>
              </a:rPr>
              <a:t>This will be a sign for you: you will find a baby wrapped in cloths and lying in a manger.”</a:t>
            </a:r>
            <a:endParaRPr lang="en-US" sz="3200" u="sng"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4500599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838200" y="1825624"/>
            <a:ext cx="10515600" cy="48494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13 And suddenly there appeared with the angel a multitude of the heavenly host praising God and saying,</a:t>
            </a:r>
          </a:p>
          <a:p>
            <a:pPr marL="342900" indent="-342900" eaLnBrk="0" fontAlgn="base" hangingPunct="0">
              <a:spcBef>
                <a:spcPct val="20000"/>
              </a:spcBef>
              <a:spcAft>
                <a:spcPct val="0"/>
              </a:spcAft>
              <a:buNone/>
            </a:pPr>
            <a:r>
              <a:rPr lang="en-US" sz="3500" dirty="0">
                <a:solidFill>
                  <a:schemeClr val="bg1"/>
                </a:solidFill>
              </a:rPr>
              <a:t>14 “Glory to God in the highest, And on earth peace among men with whom He is pleased.”</a:t>
            </a:r>
          </a:p>
          <a:p>
            <a:pPr marL="342900" indent="-342900" eaLnBrk="0" fontAlgn="base" hangingPunct="0">
              <a:spcBef>
                <a:spcPct val="20000"/>
              </a:spcBef>
              <a:spcAft>
                <a:spcPct val="0"/>
              </a:spcAft>
              <a:buNone/>
            </a:pPr>
            <a:endParaRPr lang="en-US" sz="35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5223723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5032375"/>
          </a:xfrm>
        </p:spPr>
        <p:txBody>
          <a:bodyPr>
            <a:normAutofit fontScale="92500" lnSpcReduction="10000"/>
          </a:bodyPr>
          <a:lstStyle/>
          <a:p>
            <a:pPr marL="800100" lvl="1" indent="-342900" eaLnBrk="0" fontAlgn="base" hangingPunct="0">
              <a:spcBef>
                <a:spcPct val="20000"/>
              </a:spcBef>
              <a:spcAft>
                <a:spcPct val="0"/>
              </a:spcAft>
              <a:buNone/>
            </a:pPr>
            <a:r>
              <a:rPr lang="en-US" sz="3500" dirty="0">
                <a:solidFill>
                  <a:schemeClr val="bg1"/>
                </a:solidFill>
              </a:rPr>
              <a:t>15 When the angels had gone away from them into heaven, the shepherds began saying to one another, </a:t>
            </a:r>
            <a:r>
              <a:rPr lang="en-US" sz="3500" u="sng" dirty="0">
                <a:solidFill>
                  <a:schemeClr val="bg1"/>
                </a:solidFill>
              </a:rPr>
              <a:t>“Let us go straight to Bethlehem then, and see this thing that has happened which the Lord has made known to us.” </a:t>
            </a:r>
            <a:r>
              <a:rPr lang="en-US" sz="3500" dirty="0">
                <a:solidFill>
                  <a:schemeClr val="bg1"/>
                </a:solidFill>
              </a:rPr>
              <a:t>16 So they came in a hurry and found their way to Mary and Joseph, and the baby as He lay in the manger. 17 When they had seen this, they made known the statement which had been told them about this Child. 18 And all who heard it wondered at the things which were told them by the shepherds. 19 But Mary treasured all these things, pondering them in her heart. 20 The shepherds went back, glorifying and praising God for all that they had heard and seen, just as had been told them.</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919855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5032375"/>
          </a:xfrm>
        </p:spPr>
        <p:txBody>
          <a:bodyPr>
            <a:normAutofit fontScale="92500" lnSpcReduction="10000"/>
          </a:bodyPr>
          <a:lstStyle/>
          <a:p>
            <a:pPr marL="800100" lvl="1" indent="-342900" eaLnBrk="0" fontAlgn="base" hangingPunct="0">
              <a:spcBef>
                <a:spcPct val="20000"/>
              </a:spcBef>
              <a:spcAft>
                <a:spcPct val="0"/>
              </a:spcAft>
              <a:buNone/>
            </a:pPr>
            <a:r>
              <a:rPr lang="en-US" sz="3500" dirty="0">
                <a:solidFill>
                  <a:schemeClr val="bg1"/>
                </a:solidFill>
              </a:rPr>
              <a:t>15 When the angels had gone away from them into heaven, the shepherds began saying to one another, “Let us go straight to Bethlehem then, and see this thing that has happened which the Lord has made known to us.” 16 </a:t>
            </a:r>
            <a:r>
              <a:rPr lang="en-US" sz="3500" u="sng" dirty="0">
                <a:solidFill>
                  <a:schemeClr val="bg1"/>
                </a:solidFill>
              </a:rPr>
              <a:t>So they came in a hurry and found their way to Mary and Joseph, and the baby as He lay in the manger.</a:t>
            </a:r>
            <a:r>
              <a:rPr lang="en-US" sz="3500" dirty="0">
                <a:solidFill>
                  <a:schemeClr val="bg1"/>
                </a:solidFill>
              </a:rPr>
              <a:t> 17 When they had seen this, they made known the statement which had been told them about this Child. 18 And all who heard it wondered at the things which were told them by the shepherds. 19 But Mary treasured all these things, pondering them in her heart. 20 The shepherds went back, glorifying and praising God for all that they had heard and seen, just as had been told them.</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70366667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5032375"/>
          </a:xfrm>
        </p:spPr>
        <p:txBody>
          <a:bodyPr>
            <a:normAutofit fontScale="92500" lnSpcReduction="10000"/>
          </a:bodyPr>
          <a:lstStyle/>
          <a:p>
            <a:pPr marL="800100" lvl="1" indent="-342900" eaLnBrk="0" fontAlgn="base" hangingPunct="0">
              <a:spcBef>
                <a:spcPct val="20000"/>
              </a:spcBef>
              <a:spcAft>
                <a:spcPct val="0"/>
              </a:spcAft>
              <a:buNone/>
            </a:pPr>
            <a:r>
              <a:rPr lang="en-US" sz="3500" dirty="0">
                <a:solidFill>
                  <a:schemeClr val="bg1"/>
                </a:solidFill>
              </a:rPr>
              <a:t>15 When the angels had gone away from them into heaven, the shepherds began saying to one another, “Let us go straight to Bethlehem then, and see this thing that has happened which the Lord has made known to us.” 16 So they came in a hurry and found their way to Mary and Joseph, and the baby as He lay in the manger. 17 </a:t>
            </a:r>
            <a:r>
              <a:rPr lang="en-US" sz="3500" u="sng" dirty="0">
                <a:solidFill>
                  <a:schemeClr val="bg1"/>
                </a:solidFill>
              </a:rPr>
              <a:t>When they had seen this, they made known the statement which had been told them about this Child. 18 And all who heard it wondered at the things which were told them by the shepherds.</a:t>
            </a:r>
            <a:r>
              <a:rPr lang="en-US" sz="3500" dirty="0">
                <a:solidFill>
                  <a:schemeClr val="bg1"/>
                </a:solidFill>
              </a:rPr>
              <a:t> 19 But Mary treasured all these things, pondering them in her heart. 20 The shepherds went back, glorifying and praising God for all that they had heard and seen, just as had been told them.</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4786554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It is Christmas time</a:t>
            </a:r>
          </a:p>
        </p:txBody>
      </p:sp>
      <p:sp>
        <p:nvSpPr>
          <p:cNvPr id="3" name="Content Placeholder 2"/>
          <p:cNvSpPr>
            <a:spLocks noGrp="1"/>
          </p:cNvSpPr>
          <p:nvPr>
            <p:ph idx="1"/>
          </p:nvPr>
        </p:nvSpPr>
        <p:spPr/>
        <p:txBody>
          <a:bodyPr>
            <a:normAutofit/>
          </a:bodyPr>
          <a:lstStyle/>
          <a:p>
            <a:pPr marL="800100" lvl="1" indent="-342900" eaLnBrk="0" fontAlgn="base" hangingPunct="0">
              <a:spcBef>
                <a:spcPct val="20000"/>
              </a:spcBef>
              <a:spcAft>
                <a:spcPct val="0"/>
              </a:spcAft>
              <a:buNone/>
            </a:pPr>
            <a:endParaRPr lang="en-US" sz="3200" dirty="0">
              <a:solidFill>
                <a:schemeClr val="bg1"/>
              </a:solidFill>
            </a:endParaRPr>
          </a:p>
          <a:p>
            <a:pPr marL="800100" lvl="1"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4222212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5032375"/>
          </a:xfrm>
        </p:spPr>
        <p:txBody>
          <a:bodyPr>
            <a:normAutofit fontScale="92500" lnSpcReduction="10000"/>
          </a:bodyPr>
          <a:lstStyle/>
          <a:p>
            <a:pPr marL="800100" lvl="1" indent="-342900" eaLnBrk="0" fontAlgn="base" hangingPunct="0">
              <a:spcBef>
                <a:spcPct val="20000"/>
              </a:spcBef>
              <a:spcAft>
                <a:spcPct val="0"/>
              </a:spcAft>
              <a:buNone/>
            </a:pPr>
            <a:r>
              <a:rPr lang="en-US" sz="3500" dirty="0">
                <a:solidFill>
                  <a:schemeClr val="bg1"/>
                </a:solidFill>
              </a:rPr>
              <a:t>15 When the angels had gone away from them into heaven, the shepherds began saying to one another, “Let us go straight to Bethlehem then, and see this thing that has happened which the Lord has made known to us.” 16 So they came in a hurry and found their way to Mary and Joseph, and the baby as He lay in the manger. 17 When they had seen this, they made known the statement which had been told them about this Child. 18 And all who heard it wondered at the things which were told them by the shepherds. 19 </a:t>
            </a:r>
            <a:r>
              <a:rPr lang="en-US" sz="3500" u="sng" dirty="0">
                <a:solidFill>
                  <a:schemeClr val="bg1"/>
                </a:solidFill>
              </a:rPr>
              <a:t>But Mary treasured all these things, pondering them in her heart</a:t>
            </a:r>
            <a:r>
              <a:rPr lang="en-US" sz="3500" dirty="0">
                <a:solidFill>
                  <a:schemeClr val="bg1"/>
                </a:solidFill>
              </a:rPr>
              <a:t>. 20 The shepherds went back, glorifying and praising God for all that they had heard and seen, just as had been told them.</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6885776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5032375"/>
          </a:xfrm>
        </p:spPr>
        <p:txBody>
          <a:bodyPr>
            <a:normAutofit fontScale="92500" lnSpcReduction="10000"/>
          </a:bodyPr>
          <a:lstStyle/>
          <a:p>
            <a:pPr marL="800100" lvl="1" indent="-342900" eaLnBrk="0" fontAlgn="base" hangingPunct="0">
              <a:spcBef>
                <a:spcPct val="20000"/>
              </a:spcBef>
              <a:spcAft>
                <a:spcPct val="0"/>
              </a:spcAft>
              <a:buNone/>
            </a:pPr>
            <a:r>
              <a:rPr lang="en-US" sz="3500" dirty="0">
                <a:solidFill>
                  <a:schemeClr val="bg1"/>
                </a:solidFill>
              </a:rPr>
              <a:t>15 When the angels had gone away from them into heaven, the shepherds began saying to one another, “Let us go straight to Bethlehem then, and see this thing that has happened which the Lord has made known to us.” 16 So they came in a hurry and found their way to Mary and Joseph, and the baby as He lay in the manger. 17 When they had seen this, they made known the statement which had been told them about this Child. 18 And all who heard it wondered at the things which were told them by the shepherds. 19 But Mary treasured all these things, pondering them in her heart. </a:t>
            </a:r>
            <a:r>
              <a:rPr lang="en-US" sz="3500" u="sng" dirty="0">
                <a:solidFill>
                  <a:schemeClr val="bg1"/>
                </a:solidFill>
              </a:rPr>
              <a:t>20 The shepherds went back, glorifying and praising God for all that they had heard and seen, just as had been told them.</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85033128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5032375"/>
          </a:xfrm>
        </p:spPr>
        <p:txBody>
          <a:bodyPr>
            <a:normAutofit fontScale="92500" lnSpcReduction="10000"/>
          </a:bodyPr>
          <a:lstStyle/>
          <a:p>
            <a:pPr marL="800100" lvl="1" indent="-342900" eaLnBrk="0" fontAlgn="base" hangingPunct="0">
              <a:spcBef>
                <a:spcPct val="20000"/>
              </a:spcBef>
              <a:spcAft>
                <a:spcPct val="0"/>
              </a:spcAft>
              <a:buNone/>
            </a:pPr>
            <a:r>
              <a:rPr lang="en-US" sz="3500" dirty="0">
                <a:solidFill>
                  <a:schemeClr val="bg1"/>
                </a:solidFill>
              </a:rPr>
              <a:t>15 When the angels had gone away from them into heaven, the shepherds began saying to one another, “Let us go straight to Bethlehem then, and see this thing that has happened which the Lord has made known to us.” 16 So they came in a hurry and found their way to Mary and Joseph, and the baby as He lay in the manger. 17 When they had seen this, they made known the statement which had been told them about this Child. 18 And all who heard it wondered at the things which were told them by the shepherds. 19 But Mary treasured all these things, pondering them in her heart. </a:t>
            </a:r>
            <a:r>
              <a:rPr lang="en-US" sz="3500" u="sng" dirty="0">
                <a:solidFill>
                  <a:schemeClr val="bg1"/>
                </a:solidFill>
              </a:rPr>
              <a:t>20 The shepherds went back, glorifying and praising God for all that they had heard and seen, just as had been told them.</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D7B3A992-21DE-4145-BDF2-C2D4FCE4EED0}"/>
              </a:ext>
            </a:extLst>
          </p:cNvPr>
          <p:cNvSpPr/>
          <p:nvPr/>
        </p:nvSpPr>
        <p:spPr>
          <a:xfrm>
            <a:off x="0" y="1690688"/>
            <a:ext cx="12192000" cy="51673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Jesus enters the scene:</a:t>
            </a:r>
          </a:p>
          <a:p>
            <a:pPr marL="457200" indent="-457200">
              <a:buFontTx/>
              <a:buChar char="-"/>
            </a:pPr>
            <a:r>
              <a:rPr lang="en-US" sz="3200" b="1" dirty="0">
                <a:solidFill>
                  <a:schemeClr val="tx1"/>
                </a:solidFill>
              </a:rPr>
              <a:t>Born under cloud of scandal </a:t>
            </a:r>
          </a:p>
          <a:p>
            <a:pPr marL="457200" indent="-457200">
              <a:buFontTx/>
              <a:buChar char="-"/>
            </a:pPr>
            <a:r>
              <a:rPr lang="en-US" sz="3200" b="1" dirty="0">
                <a:solidFill>
                  <a:schemeClr val="tx1"/>
                </a:solidFill>
              </a:rPr>
              <a:t>No room at the inn</a:t>
            </a:r>
          </a:p>
          <a:p>
            <a:pPr marL="457200" indent="-457200">
              <a:buFontTx/>
              <a:buChar char="-"/>
            </a:pPr>
            <a:r>
              <a:rPr lang="en-US" sz="3200" b="1" dirty="0">
                <a:solidFill>
                  <a:schemeClr val="tx1"/>
                </a:solidFill>
              </a:rPr>
              <a:t>Born in a barn</a:t>
            </a:r>
          </a:p>
          <a:p>
            <a:pPr marL="457200" indent="-457200">
              <a:buFontTx/>
              <a:buChar char="-"/>
            </a:pPr>
            <a:r>
              <a:rPr lang="en-US" sz="3200" b="1" dirty="0">
                <a:solidFill>
                  <a:schemeClr val="tx1"/>
                </a:solidFill>
              </a:rPr>
              <a:t>Celebrated by the common and lowly people </a:t>
            </a:r>
          </a:p>
          <a:p>
            <a:pPr marL="457200" indent="-457200">
              <a:buFontTx/>
              <a:buChar char="-"/>
            </a:pPr>
            <a:r>
              <a:rPr lang="en-US" sz="3200" b="1" dirty="0">
                <a:solidFill>
                  <a:schemeClr val="tx1"/>
                </a:solidFill>
              </a:rPr>
              <a:t>Not celebrated by the mighty and powerful </a:t>
            </a:r>
          </a:p>
        </p:txBody>
      </p:sp>
    </p:spTree>
    <p:extLst>
      <p:ext uri="{BB962C8B-B14F-4D97-AF65-F5344CB8AC3E}">
        <p14:creationId xmlns:p14="http://schemas.microsoft.com/office/powerpoint/2010/main" val="22031997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5032375"/>
          </a:xfrm>
        </p:spPr>
        <p:txBody>
          <a:bodyPr>
            <a:normAutofit fontScale="92500" lnSpcReduction="10000"/>
          </a:bodyPr>
          <a:lstStyle/>
          <a:p>
            <a:pPr marL="800100" lvl="1" indent="-342900" eaLnBrk="0" fontAlgn="base" hangingPunct="0">
              <a:spcBef>
                <a:spcPct val="20000"/>
              </a:spcBef>
              <a:spcAft>
                <a:spcPct val="0"/>
              </a:spcAft>
              <a:buNone/>
            </a:pPr>
            <a:r>
              <a:rPr lang="en-US" sz="3500" dirty="0">
                <a:solidFill>
                  <a:schemeClr val="bg1"/>
                </a:solidFill>
              </a:rPr>
              <a:t>15 When the angels had gone away from them into heaven, the shepherds began saying to one another, “Let us go straight to Bethlehem then, and see this thing that has happened which the Lord has made known to us.” 16 So they came in a hurry and found their way to Mary and Joseph, and the baby as He lay in the manger. 17 When they had seen this, they made known the statement which had been told them about this Child. 18 And all who heard it wondered at the things which were told them by the shepherds. 19 But Mary treasured all these things, pondering them in her heart. </a:t>
            </a:r>
            <a:r>
              <a:rPr lang="en-US" sz="3500" u="sng" dirty="0">
                <a:solidFill>
                  <a:schemeClr val="bg1"/>
                </a:solidFill>
              </a:rPr>
              <a:t>20 The shepherds went back, glorifying and praising God for all that they had heard and seen, just as had been told them.</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
        <p:nvSpPr>
          <p:cNvPr id="4" name="Rectangle: Rounded Corners 3">
            <a:extLst>
              <a:ext uri="{FF2B5EF4-FFF2-40B4-BE49-F238E27FC236}">
                <a16:creationId xmlns:a16="http://schemas.microsoft.com/office/drawing/2014/main" xmlns="" id="{D7B3A992-21DE-4145-BDF2-C2D4FCE4EED0}"/>
              </a:ext>
            </a:extLst>
          </p:cNvPr>
          <p:cNvSpPr/>
          <p:nvPr/>
        </p:nvSpPr>
        <p:spPr>
          <a:xfrm>
            <a:off x="0" y="1690688"/>
            <a:ext cx="12192000" cy="516731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b="1" dirty="0">
                <a:solidFill>
                  <a:schemeClr val="tx1"/>
                </a:solidFill>
              </a:rPr>
              <a:t>Jesus enters the scene:</a:t>
            </a:r>
          </a:p>
          <a:p>
            <a:pPr marL="457200" indent="-457200">
              <a:buFontTx/>
              <a:buChar char="-"/>
            </a:pPr>
            <a:r>
              <a:rPr lang="en-US" sz="3200" b="1" dirty="0">
                <a:solidFill>
                  <a:schemeClr val="tx1"/>
                </a:solidFill>
              </a:rPr>
              <a:t>No room at the inn</a:t>
            </a:r>
          </a:p>
          <a:p>
            <a:pPr marL="457200" indent="-457200">
              <a:buFontTx/>
              <a:buChar char="-"/>
            </a:pPr>
            <a:r>
              <a:rPr lang="en-US" sz="3200" b="1" dirty="0">
                <a:solidFill>
                  <a:schemeClr val="tx1"/>
                </a:solidFill>
              </a:rPr>
              <a:t>Born in a barn</a:t>
            </a:r>
          </a:p>
          <a:p>
            <a:pPr marL="457200" indent="-457200">
              <a:buFontTx/>
              <a:buChar char="-"/>
            </a:pPr>
            <a:r>
              <a:rPr lang="en-US" sz="3200" b="1" dirty="0">
                <a:solidFill>
                  <a:schemeClr val="tx1"/>
                </a:solidFill>
              </a:rPr>
              <a:t>Celebrated by the common and lowly people </a:t>
            </a:r>
          </a:p>
          <a:p>
            <a:pPr marL="457200" indent="-457200">
              <a:buFontTx/>
              <a:buChar char="-"/>
            </a:pPr>
            <a:r>
              <a:rPr lang="en-US" sz="3200" b="1" dirty="0">
                <a:solidFill>
                  <a:schemeClr val="tx1"/>
                </a:solidFill>
              </a:rPr>
              <a:t>Not celebrated by the mighty and powerful </a:t>
            </a:r>
          </a:p>
        </p:txBody>
      </p:sp>
      <p:sp>
        <p:nvSpPr>
          <p:cNvPr id="5" name="Rectangle: Rounded Corners 4">
            <a:extLst>
              <a:ext uri="{FF2B5EF4-FFF2-40B4-BE49-F238E27FC236}">
                <a16:creationId xmlns:a16="http://schemas.microsoft.com/office/drawing/2014/main" xmlns="" id="{5F8F9EDB-49A0-4EB2-9FA3-E5C1B9A0308C}"/>
              </a:ext>
            </a:extLst>
          </p:cNvPr>
          <p:cNvSpPr/>
          <p:nvPr/>
        </p:nvSpPr>
        <p:spPr>
          <a:xfrm>
            <a:off x="0" y="258128"/>
            <a:ext cx="12192000" cy="2865120"/>
          </a:xfrm>
          <a:prstGeom prst="roundRec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3200" dirty="0"/>
              <a:t>For God so loved the world that he gave his one and only Son, that whoever believes in him shall not perish but have eternal life. 17 For God did not send his Son into the world to condemn the world, but to save the world through him.</a:t>
            </a:r>
          </a:p>
          <a:p>
            <a:pPr algn="r"/>
            <a:r>
              <a:rPr lang="en-US" sz="3200" dirty="0"/>
              <a:t>John 3:16-17</a:t>
            </a:r>
          </a:p>
        </p:txBody>
      </p:sp>
    </p:spTree>
    <p:extLst>
      <p:ext uri="{BB962C8B-B14F-4D97-AF65-F5344CB8AC3E}">
        <p14:creationId xmlns:p14="http://schemas.microsoft.com/office/powerpoint/2010/main" val="404029873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b="1" dirty="0">
                <a:solidFill>
                  <a:schemeClr val="bg1"/>
                </a:solidFill>
              </a:rPr>
              <a:t>A closer look at what Jesus did for us</a:t>
            </a:r>
          </a:p>
        </p:txBody>
      </p:sp>
      <p:sp>
        <p:nvSpPr>
          <p:cNvPr id="3" name="Content Placeholder 2"/>
          <p:cNvSpPr>
            <a:spLocks noGrp="1"/>
          </p:cNvSpPr>
          <p:nvPr>
            <p:ph idx="1"/>
          </p:nvPr>
        </p:nvSpPr>
        <p:spPr>
          <a:xfrm>
            <a:off x="0" y="1825624"/>
            <a:ext cx="12192000" cy="5032375"/>
          </a:xfrm>
        </p:spPr>
        <p:txBody>
          <a:bodyPr>
            <a:normAutofit/>
          </a:bodyPr>
          <a:lstStyle/>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88417708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Titus 3:1-8</a:t>
            </a:r>
          </a:p>
        </p:txBody>
      </p:sp>
      <p:sp>
        <p:nvSpPr>
          <p:cNvPr id="3" name="Content Placeholder 2"/>
          <p:cNvSpPr>
            <a:spLocks noGrp="1"/>
          </p:cNvSpPr>
          <p:nvPr>
            <p:ph idx="1"/>
          </p:nvPr>
        </p:nvSpPr>
        <p:spPr>
          <a:xfrm>
            <a:off x="0" y="1825624"/>
            <a:ext cx="12192000" cy="5032375"/>
          </a:xfrm>
        </p:spPr>
        <p:txBody>
          <a:bodyPr>
            <a:normAutofit/>
          </a:bodyPr>
          <a:lstStyle/>
          <a:p>
            <a:pPr marL="800100" lvl="1" indent="-342900" eaLnBrk="0" fontAlgn="base" hangingPunct="0">
              <a:spcBef>
                <a:spcPct val="20000"/>
              </a:spcBef>
              <a:spcAft>
                <a:spcPct val="0"/>
              </a:spcAft>
              <a:buNone/>
            </a:pPr>
            <a:r>
              <a:rPr lang="en-US" sz="3500" dirty="0">
                <a:solidFill>
                  <a:schemeClr val="bg1"/>
                </a:solidFill>
              </a:rPr>
              <a:t> Remind them to be subject to rulers, to authorities, to be obedient, to be ready for every good deed, 2 to malign no one, to be peaceable, gentle, showing every consideration for all men. </a:t>
            </a:r>
          </a:p>
        </p:txBody>
      </p:sp>
    </p:spTree>
    <p:extLst>
      <p:ext uri="{BB962C8B-B14F-4D97-AF65-F5344CB8AC3E}">
        <p14:creationId xmlns:p14="http://schemas.microsoft.com/office/powerpoint/2010/main" val="1605123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Titus 3:1-8</a:t>
            </a:r>
          </a:p>
        </p:txBody>
      </p:sp>
      <p:sp>
        <p:nvSpPr>
          <p:cNvPr id="3" name="Content Placeholder 2"/>
          <p:cNvSpPr>
            <a:spLocks noGrp="1"/>
          </p:cNvSpPr>
          <p:nvPr>
            <p:ph idx="1"/>
          </p:nvPr>
        </p:nvSpPr>
        <p:spPr>
          <a:xfrm>
            <a:off x="0" y="1825624"/>
            <a:ext cx="12192000" cy="5032375"/>
          </a:xfrm>
        </p:spPr>
        <p:txBody>
          <a:bodyPr>
            <a:normAutofit/>
          </a:bodyPr>
          <a:lstStyle/>
          <a:p>
            <a:pPr marL="800100" lvl="1" indent="-342900" eaLnBrk="0" fontAlgn="base" hangingPunct="0">
              <a:spcBef>
                <a:spcPct val="20000"/>
              </a:spcBef>
              <a:spcAft>
                <a:spcPct val="0"/>
              </a:spcAft>
              <a:buNone/>
            </a:pPr>
            <a:r>
              <a:rPr lang="en-US" sz="3500" dirty="0">
                <a:solidFill>
                  <a:schemeClr val="bg1"/>
                </a:solidFill>
              </a:rPr>
              <a:t> Remind them to be subject to rulers, to authorities, to be obedient, to be ready for every good deed, 2 to malign no one, to be peaceable, gentle, showing every consideration for all men. </a:t>
            </a:r>
          </a:p>
          <a:p>
            <a:pPr marL="800100" lvl="1" indent="-342900" eaLnBrk="0" fontAlgn="base" hangingPunct="0">
              <a:spcBef>
                <a:spcPct val="20000"/>
              </a:spcBef>
              <a:spcAft>
                <a:spcPct val="0"/>
              </a:spcAft>
              <a:buNone/>
            </a:pPr>
            <a:r>
              <a:rPr lang="en-US" sz="3600" dirty="0">
                <a:solidFill>
                  <a:schemeClr val="bg1"/>
                </a:solidFill>
              </a:rPr>
              <a:t>3 For we also once were foolish ourselves, disobedient, deceived, enslaved to various lusts and pleasures, spending our life in malice and envy, hateful, hating one another</a:t>
            </a:r>
          </a:p>
        </p:txBody>
      </p:sp>
    </p:spTree>
    <p:extLst>
      <p:ext uri="{BB962C8B-B14F-4D97-AF65-F5344CB8AC3E}">
        <p14:creationId xmlns:p14="http://schemas.microsoft.com/office/powerpoint/2010/main" val="20301399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Titus 3:1-8</a:t>
            </a:r>
          </a:p>
        </p:txBody>
      </p:sp>
      <p:sp>
        <p:nvSpPr>
          <p:cNvPr id="3" name="Content Placeholder 2"/>
          <p:cNvSpPr>
            <a:spLocks noGrp="1"/>
          </p:cNvSpPr>
          <p:nvPr>
            <p:ph idx="1"/>
          </p:nvPr>
        </p:nvSpPr>
        <p:spPr>
          <a:xfrm>
            <a:off x="0" y="1825624"/>
            <a:ext cx="12192000" cy="5032375"/>
          </a:xfrm>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4 </a:t>
            </a:r>
            <a:r>
              <a:rPr lang="en-US" sz="3200" u="sng" dirty="0">
                <a:solidFill>
                  <a:schemeClr val="bg1"/>
                </a:solidFill>
              </a:rPr>
              <a:t>But when the kindness of God our Savior and His love for mankind appeared</a:t>
            </a:r>
            <a:r>
              <a:rPr lang="en-US" sz="3200" dirty="0">
                <a:solidFill>
                  <a:schemeClr val="bg1"/>
                </a:solidFill>
              </a:rPr>
              <a:t>, 5 He saved us, not on the basis of deeds which we have done in righteousness, but according to His mercy, by the washing of regeneration and renewing by the Holy Spirit, 6 whom He poured out upon us richly through Jesus Christ our Savior, 7 so that being justified by His grace we would be made heirs according to the hope of eternal life. 8 This is a trustworthy statement; and concerning these things I want you to speak confidently, so that those who have believed God will be careful to engage in good deeds. These things are good and profitable for men. </a:t>
            </a: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8457236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Titus 3:1-8</a:t>
            </a:r>
          </a:p>
        </p:txBody>
      </p:sp>
      <p:sp>
        <p:nvSpPr>
          <p:cNvPr id="3" name="Content Placeholder 2"/>
          <p:cNvSpPr>
            <a:spLocks noGrp="1"/>
          </p:cNvSpPr>
          <p:nvPr>
            <p:ph idx="1"/>
          </p:nvPr>
        </p:nvSpPr>
        <p:spPr>
          <a:xfrm>
            <a:off x="0" y="1825624"/>
            <a:ext cx="12192000" cy="5032375"/>
          </a:xfrm>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4 But when the kindness of God our Savior and His love for mankind appeared, </a:t>
            </a:r>
            <a:r>
              <a:rPr lang="en-US" sz="3200" u="sng" dirty="0">
                <a:solidFill>
                  <a:schemeClr val="bg1"/>
                </a:solidFill>
              </a:rPr>
              <a:t>5 He saved us, not on the basis of deeds which we have done in righteousness, but according to His mercy</a:t>
            </a:r>
            <a:r>
              <a:rPr lang="en-US" sz="3200" dirty="0">
                <a:solidFill>
                  <a:schemeClr val="bg1"/>
                </a:solidFill>
              </a:rPr>
              <a:t>, by the washing of regeneration and renewing by the Holy Spirit, 6 whom He poured out upon us richly through Jesus Christ our Savior, 7 so that being justified by His grace we would be made heirs according to the hope of eternal life. 8 This is a trustworthy statement; and concerning these things I want you to speak confidently, so that those who have believed God will be careful to engage in good deeds. These things are good and profitable for men. </a:t>
            </a: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991475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Titus 3:1-8</a:t>
            </a:r>
          </a:p>
        </p:txBody>
      </p:sp>
      <p:sp>
        <p:nvSpPr>
          <p:cNvPr id="3" name="Content Placeholder 2"/>
          <p:cNvSpPr>
            <a:spLocks noGrp="1"/>
          </p:cNvSpPr>
          <p:nvPr>
            <p:ph idx="1"/>
          </p:nvPr>
        </p:nvSpPr>
        <p:spPr>
          <a:xfrm>
            <a:off x="0" y="1825624"/>
            <a:ext cx="12192000" cy="5032375"/>
          </a:xfrm>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4 But when the kindness of God our Savior and His love for mankind appeared, 5 He saved us, not on the basis of deeds which we have done in righteousness, but according to His mercy, by the washing of regeneration and renewing by the Holy Spirit, 6 whom He poured out upon us richly through Jesus Christ our Savior, 7 </a:t>
            </a:r>
            <a:r>
              <a:rPr lang="en-US" sz="3200" u="sng" dirty="0">
                <a:solidFill>
                  <a:schemeClr val="bg1"/>
                </a:solidFill>
              </a:rPr>
              <a:t>so that being justified by His grace we would be made heirs according to the hope of eternal life. </a:t>
            </a:r>
            <a:r>
              <a:rPr lang="en-US" sz="3200" dirty="0">
                <a:solidFill>
                  <a:schemeClr val="bg1"/>
                </a:solidFill>
              </a:rPr>
              <a:t>8 This is a trustworthy statement; and concerning these things I want you to speak confidently, so that those who have believed God will be careful to engage in good deeds. These things are good and profitable for men. </a:t>
            </a: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1132876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It is Christmas time</a:t>
            </a:r>
          </a:p>
        </p:txBody>
      </p:sp>
      <p:sp>
        <p:nvSpPr>
          <p:cNvPr id="3" name="Content Placeholder 2"/>
          <p:cNvSpPr>
            <a:spLocks noGrp="1"/>
          </p:cNvSpPr>
          <p:nvPr>
            <p:ph idx="1"/>
          </p:nvPr>
        </p:nvSpPr>
        <p:spPr/>
        <p:txBody>
          <a:bodyPr>
            <a:normAutofit/>
          </a:bodyPr>
          <a:lstStyle/>
          <a:p>
            <a:pPr marL="342900" lvl="0" indent="-342900" eaLnBrk="0" fontAlgn="base" hangingPunct="0">
              <a:spcBef>
                <a:spcPct val="20000"/>
              </a:spcBef>
              <a:spcAft>
                <a:spcPct val="0"/>
              </a:spcAft>
              <a:buNone/>
            </a:pPr>
            <a:r>
              <a:rPr lang="en-US" sz="3200" dirty="0">
                <a:solidFill>
                  <a:schemeClr val="bg1"/>
                </a:solidFill>
              </a:rPr>
              <a:t>In my house it is all about family</a:t>
            </a:r>
          </a:p>
          <a:p>
            <a:pPr marL="342900" lvl="0" indent="-342900" eaLnBrk="0" fontAlgn="base" hangingPunct="0">
              <a:spcBef>
                <a:spcPct val="20000"/>
              </a:spcBef>
              <a:spcAft>
                <a:spcPct val="0"/>
              </a:spcAft>
              <a:buNone/>
            </a:pPr>
            <a:endParaRPr lang="en-US" sz="3200" dirty="0">
              <a:solidFill>
                <a:schemeClr val="bg1"/>
              </a:solidFill>
            </a:endParaRPr>
          </a:p>
          <a:p>
            <a:pPr marL="342900" lvl="0" indent="-342900" eaLnBrk="0" fontAlgn="base" hangingPunct="0">
              <a:spcBef>
                <a:spcPct val="20000"/>
              </a:spcBef>
              <a:spcAft>
                <a:spcPct val="0"/>
              </a:spcAft>
              <a:buNone/>
            </a:pPr>
            <a:r>
              <a:rPr lang="en-US" sz="3200" dirty="0">
                <a:solidFill>
                  <a:schemeClr val="bg1"/>
                </a:solidFill>
              </a:rPr>
              <a:t>But now that they are married… </a:t>
            </a:r>
          </a:p>
        </p:txBody>
      </p:sp>
    </p:spTree>
    <p:extLst>
      <p:ext uri="{BB962C8B-B14F-4D97-AF65-F5344CB8AC3E}">
        <p14:creationId xmlns:p14="http://schemas.microsoft.com/office/powerpoint/2010/main" val="34513437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Titus 3:1-8</a:t>
            </a:r>
          </a:p>
        </p:txBody>
      </p:sp>
      <p:sp>
        <p:nvSpPr>
          <p:cNvPr id="3" name="Content Placeholder 2"/>
          <p:cNvSpPr>
            <a:spLocks noGrp="1"/>
          </p:cNvSpPr>
          <p:nvPr>
            <p:ph idx="1"/>
          </p:nvPr>
        </p:nvSpPr>
        <p:spPr>
          <a:xfrm>
            <a:off x="0" y="1825624"/>
            <a:ext cx="12192000" cy="5032375"/>
          </a:xfrm>
        </p:spPr>
        <p:txBody>
          <a:bodyPr>
            <a:normAutofit/>
          </a:bodyPr>
          <a:lstStyle/>
          <a:p>
            <a:pPr marL="800100" lvl="1" indent="-342900" eaLnBrk="0" fontAlgn="base" hangingPunct="0">
              <a:spcBef>
                <a:spcPct val="20000"/>
              </a:spcBef>
              <a:spcAft>
                <a:spcPct val="0"/>
              </a:spcAft>
              <a:buNone/>
            </a:pPr>
            <a:r>
              <a:rPr lang="en-US" sz="3200" dirty="0">
                <a:solidFill>
                  <a:schemeClr val="bg1"/>
                </a:solidFill>
              </a:rPr>
              <a:t>4 But when the kindness of God our Savior and His love for mankind appeared, 5 He saved us, not on the basis of deeds which we have done in righteousness, but according to His mercy, by the washing of regeneration and renewing by the Holy Spirit, 6 whom He poured out upon us richly through Jesus Christ our Savior, 7 so that being justified by His grace we would be made heirs according to the hope of eternal life. 8 This is a trustworthy statement; and concerning these things I want you to speak confidently, </a:t>
            </a:r>
            <a:r>
              <a:rPr lang="en-US" sz="3200" u="sng" dirty="0">
                <a:solidFill>
                  <a:schemeClr val="bg1"/>
                </a:solidFill>
              </a:rPr>
              <a:t>so that those who have believed God will be careful to engage in good deeds. These things are good and profitable for men</a:t>
            </a:r>
            <a:r>
              <a:rPr lang="en-US" sz="3200" dirty="0">
                <a:solidFill>
                  <a:schemeClr val="bg1"/>
                </a:solidFill>
              </a:rPr>
              <a:t>. </a:t>
            </a: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59028709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Conclusion</a:t>
            </a:r>
          </a:p>
        </p:txBody>
      </p:sp>
      <p:sp>
        <p:nvSpPr>
          <p:cNvPr id="3" name="Content Placeholder 2"/>
          <p:cNvSpPr>
            <a:spLocks noGrp="1"/>
          </p:cNvSpPr>
          <p:nvPr>
            <p:ph idx="1"/>
          </p:nvPr>
        </p:nvSpPr>
        <p:spPr/>
        <p:txBody>
          <a:bodyPr>
            <a:normAutofit fontScale="77500" lnSpcReduction="20000"/>
          </a:bodyPr>
          <a:lstStyle/>
          <a:p>
            <a:pPr marL="342900" lvl="0" indent="-342900" eaLnBrk="0" fontAlgn="base" hangingPunct="0">
              <a:spcBef>
                <a:spcPct val="20000"/>
              </a:spcBef>
              <a:spcAft>
                <a:spcPct val="0"/>
              </a:spcAft>
              <a:buNone/>
            </a:pPr>
            <a:r>
              <a:rPr lang="en-US" sz="4000" b="1" dirty="0">
                <a:solidFill>
                  <a:schemeClr val="bg1"/>
                </a:solidFill>
              </a:rPr>
              <a:t>I already told you that in my household, Christmas is more about family than anything else.</a:t>
            </a:r>
          </a:p>
          <a:p>
            <a:pPr marL="342900" lvl="0" indent="-342900" eaLnBrk="0" fontAlgn="base" hangingPunct="0">
              <a:spcBef>
                <a:spcPct val="20000"/>
              </a:spcBef>
              <a:spcAft>
                <a:spcPct val="0"/>
              </a:spcAft>
              <a:buNone/>
            </a:pPr>
            <a:r>
              <a:rPr lang="en-US" sz="4000" b="1" dirty="0">
                <a:solidFill>
                  <a:schemeClr val="bg1"/>
                </a:solidFill>
              </a:rPr>
              <a:t>-	But we can live every day in the joy of his great salvation</a:t>
            </a:r>
          </a:p>
          <a:p>
            <a:pPr marL="342900" lvl="0" indent="-342900" eaLnBrk="0" fontAlgn="base" hangingPunct="0">
              <a:spcBef>
                <a:spcPct val="20000"/>
              </a:spcBef>
              <a:spcAft>
                <a:spcPct val="0"/>
              </a:spcAft>
              <a:buNone/>
            </a:pPr>
            <a:r>
              <a:rPr lang="en-US" sz="4000" b="1" dirty="0">
                <a:solidFill>
                  <a:schemeClr val="bg1"/>
                </a:solidFill>
              </a:rPr>
              <a:t>-	We can live every day in light of all he has done for us and our secure future.</a:t>
            </a:r>
          </a:p>
          <a:p>
            <a:pPr marL="342900" lvl="0" indent="-342900" eaLnBrk="0" fontAlgn="base" hangingPunct="0">
              <a:spcBef>
                <a:spcPct val="20000"/>
              </a:spcBef>
              <a:spcAft>
                <a:spcPct val="0"/>
              </a:spcAft>
              <a:buNone/>
            </a:pPr>
            <a:r>
              <a:rPr lang="en-US" sz="4000" b="1" dirty="0">
                <a:solidFill>
                  <a:schemeClr val="bg1"/>
                </a:solidFill>
              </a:rPr>
              <a:t>-	We can love people with the same generosity our lord has loved us</a:t>
            </a:r>
          </a:p>
          <a:p>
            <a:pPr marL="342900" lvl="0" indent="-342900" eaLnBrk="0" fontAlgn="base" hangingPunct="0">
              <a:spcBef>
                <a:spcPct val="20000"/>
              </a:spcBef>
              <a:spcAft>
                <a:spcPct val="0"/>
              </a:spcAft>
              <a:buNone/>
            </a:pPr>
            <a:r>
              <a:rPr lang="en-US" sz="4000" b="1" dirty="0">
                <a:solidFill>
                  <a:schemeClr val="bg1"/>
                </a:solidFill>
              </a:rPr>
              <a:t>-	Regardless of how we celebrate or how we experience the holidays, we can rejoice that he is with us, and our future is secure. .. a future where the awkwardness, </a:t>
            </a:r>
            <a:r>
              <a:rPr lang="en-US" sz="4000" b="1" dirty="0" smtClean="0">
                <a:solidFill>
                  <a:schemeClr val="bg1"/>
                </a:solidFill>
              </a:rPr>
              <a:t>disappointments </a:t>
            </a:r>
            <a:r>
              <a:rPr lang="en-US" sz="4000" b="1" dirty="0">
                <a:solidFill>
                  <a:schemeClr val="bg1"/>
                </a:solidFill>
              </a:rPr>
              <a:t>or the loneliness will be gone.</a:t>
            </a:r>
          </a:p>
          <a:p>
            <a:pPr marL="342900" lvl="0" indent="-342900" eaLnBrk="0" fontAlgn="base" hangingPunct="0">
              <a:spcBef>
                <a:spcPct val="20000"/>
              </a:spcBef>
              <a:spcAft>
                <a:spcPct val="0"/>
              </a:spcAft>
              <a:buNone/>
            </a:pPr>
            <a:endParaRPr lang="en-US" sz="4000" b="1" dirty="0">
              <a:solidFill>
                <a:schemeClr val="bg1"/>
              </a:solidFill>
            </a:endParaRPr>
          </a:p>
        </p:txBody>
      </p:sp>
    </p:spTree>
    <p:extLst>
      <p:ext uri="{BB962C8B-B14F-4D97-AF65-F5344CB8AC3E}">
        <p14:creationId xmlns:p14="http://schemas.microsoft.com/office/powerpoint/2010/main" val="1222030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951095"/>
          </a:xfrm>
        </p:spPr>
        <p:txBody>
          <a:bodyPr>
            <a:normAutofit/>
          </a:bodyPr>
          <a:lstStyle/>
          <a:p>
            <a:pPr marL="342900" indent="-342900" eaLnBrk="0" fontAlgn="base" hangingPunct="0">
              <a:spcBef>
                <a:spcPct val="20000"/>
              </a:spcBef>
              <a:spcAft>
                <a:spcPct val="0"/>
              </a:spcAft>
              <a:buNone/>
            </a:pPr>
            <a:r>
              <a:rPr lang="en-US" sz="3500" u="sng" dirty="0">
                <a:solidFill>
                  <a:schemeClr val="bg1"/>
                </a:solidFill>
              </a:rPr>
              <a:t>Now in those days a decree went out from Caesar Augustus, that a census be taken of all the inhabited earth</a:t>
            </a:r>
            <a:r>
              <a:rPr lang="en-US" sz="3500" dirty="0">
                <a:solidFill>
                  <a:schemeClr val="bg1"/>
                </a:solidFill>
              </a:rPr>
              <a:t>. 2 This was the first census taken while Quirinius was governor of Syria. 3 And everyone was on his way to register for the census, each to his own city. 4 Joseph also went up from Galilee, from the city of Nazareth, to Judea, to the city of David which is called Bethlehem, because he was of the house and family of David, 5 in order to register along with Mary, who was engaged to him, and was with child.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643636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9510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Now in those days a decree went out from Caesar Augustus, that a census be taken of all the inhabited earth. 2 This was the first census taken while Quirinius was governor of Syria. 3 </a:t>
            </a:r>
            <a:r>
              <a:rPr lang="en-US" sz="3500" u="sng" dirty="0">
                <a:solidFill>
                  <a:schemeClr val="bg1"/>
                </a:solidFill>
              </a:rPr>
              <a:t>And everyone was on his way to register for the census, each to his own city. </a:t>
            </a:r>
            <a:r>
              <a:rPr lang="en-US" sz="3500" dirty="0">
                <a:solidFill>
                  <a:schemeClr val="bg1"/>
                </a:solidFill>
              </a:rPr>
              <a:t>4 Joseph also went up from Galilee, from the city of Nazareth, to Judea, to the city of David which is called Bethlehem, because he was of the house and family of David, 5 in order to register along with Mary, who was engaged to him, and was with child.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1655421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9510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Now in those days a decree went out from Caesar Augustus, that a census be taken of all the inhabited earth. 2 This was the first census taken while Quirinius was governor of Syria. 3 And everyone was on his way to register for the census, each to his own city. 4 </a:t>
            </a:r>
            <a:r>
              <a:rPr lang="en-US" sz="3500" u="sng" dirty="0">
                <a:solidFill>
                  <a:schemeClr val="bg1"/>
                </a:solidFill>
              </a:rPr>
              <a:t>Joseph also went up from Galilee, from the city of Nazareth, to Judea, to the city of David which is called Bethlehem, because he was of the house and family of David</a:t>
            </a:r>
            <a:r>
              <a:rPr lang="en-US" sz="3500" dirty="0">
                <a:solidFill>
                  <a:schemeClr val="bg1"/>
                </a:solidFill>
              </a:rPr>
              <a:t>, 5 in order to register along with Mary, who was engaged to him, and was with child.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575252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9510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Now in those days a decree went out from Caesar Augustus, that a census be taken of all the inhabited earth. 2 This was the first census taken while Quirinius was governor of Syria. 3 And everyone was on his way to register for the census, each to his own city. 4 Joseph also went up from Galilee, from the city of Nazareth, to Judea, to the city of David which is called Bethlehem, because he was of the house and family of David, 5 </a:t>
            </a:r>
            <a:r>
              <a:rPr lang="en-US" sz="3500" u="sng" dirty="0">
                <a:solidFill>
                  <a:schemeClr val="bg1"/>
                </a:solidFill>
              </a:rPr>
              <a:t>in order to register along with Mary, who was engaged to him, and was with child</a:t>
            </a:r>
            <a:r>
              <a:rPr lang="en-US" sz="3500" dirty="0">
                <a:solidFill>
                  <a:schemeClr val="bg1"/>
                </a:solidFill>
              </a:rPr>
              <a:t>. </a:t>
            </a:r>
          </a:p>
          <a:p>
            <a:pPr marL="342900" lvl="0" indent="-342900" eaLnBrk="0" fontAlgn="base" hangingPunct="0">
              <a:spcBef>
                <a:spcPct val="20000"/>
              </a:spcBef>
              <a:spcAft>
                <a:spcPct val="0"/>
              </a:spcAft>
              <a:buNone/>
            </a:pP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41601015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9510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6 </a:t>
            </a:r>
            <a:r>
              <a:rPr lang="en-US" sz="3500" u="sng" dirty="0">
                <a:solidFill>
                  <a:schemeClr val="bg1"/>
                </a:solidFill>
              </a:rPr>
              <a:t>While they were there, the days were completed for her to give birth. 7 And she gave birth to her firstborn son</a:t>
            </a:r>
            <a:r>
              <a:rPr lang="en-US" sz="3500" dirty="0">
                <a:solidFill>
                  <a:schemeClr val="bg1"/>
                </a:solidFill>
              </a:rPr>
              <a:t>; and she wrapped Him in cloths, and laid Him in a manger, because there was no room for them in the inn. </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39157873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000" b="1" dirty="0">
                <a:solidFill>
                  <a:schemeClr val="bg1"/>
                </a:solidFill>
              </a:rPr>
              <a:t>Luke 2:1-20</a:t>
            </a:r>
          </a:p>
        </p:txBody>
      </p:sp>
      <p:sp>
        <p:nvSpPr>
          <p:cNvPr id="3" name="Content Placeholder 2"/>
          <p:cNvSpPr>
            <a:spLocks noGrp="1"/>
          </p:cNvSpPr>
          <p:nvPr>
            <p:ph idx="1"/>
          </p:nvPr>
        </p:nvSpPr>
        <p:spPr>
          <a:xfrm>
            <a:off x="0" y="1825624"/>
            <a:ext cx="12192000" cy="4951095"/>
          </a:xfrm>
        </p:spPr>
        <p:txBody>
          <a:bodyPr>
            <a:normAutofit/>
          </a:bodyPr>
          <a:lstStyle/>
          <a:p>
            <a:pPr marL="342900" indent="-342900" eaLnBrk="0" fontAlgn="base" hangingPunct="0">
              <a:spcBef>
                <a:spcPct val="20000"/>
              </a:spcBef>
              <a:spcAft>
                <a:spcPct val="0"/>
              </a:spcAft>
              <a:buNone/>
            </a:pPr>
            <a:r>
              <a:rPr lang="en-US" sz="3500" dirty="0">
                <a:solidFill>
                  <a:schemeClr val="bg1"/>
                </a:solidFill>
              </a:rPr>
              <a:t>6 While they were there, the days were completed for her to give birth. 7 And she gave birth to her firstborn son; </a:t>
            </a:r>
            <a:r>
              <a:rPr lang="en-US" sz="3500" u="sng" dirty="0">
                <a:solidFill>
                  <a:schemeClr val="bg1"/>
                </a:solidFill>
              </a:rPr>
              <a:t>and she wrapped Him in cloths, and laid Him in a manger</a:t>
            </a:r>
            <a:r>
              <a:rPr lang="en-US" sz="3500" dirty="0">
                <a:solidFill>
                  <a:schemeClr val="bg1"/>
                </a:solidFill>
              </a:rPr>
              <a:t>, because there was no room for them in the inn. </a:t>
            </a:r>
            <a:endParaRPr lang="en-US" dirty="0">
              <a:solidFill>
                <a:schemeClr val="bg1"/>
              </a:solidFill>
            </a:endParaRPr>
          </a:p>
          <a:p>
            <a:pPr marL="342900" lvl="0" indent="-342900" eaLnBrk="0" fontAlgn="base" hangingPunct="0">
              <a:spcBef>
                <a:spcPct val="20000"/>
              </a:spcBef>
              <a:spcAft>
                <a:spcPct val="0"/>
              </a:spcAft>
              <a:buNone/>
            </a:pPr>
            <a:endParaRPr lang="en-US" dirty="0">
              <a:solidFill>
                <a:schemeClr val="bg1"/>
              </a:solidFill>
            </a:endParaRPr>
          </a:p>
        </p:txBody>
      </p:sp>
    </p:spTree>
    <p:extLst>
      <p:ext uri="{BB962C8B-B14F-4D97-AF65-F5344CB8AC3E}">
        <p14:creationId xmlns:p14="http://schemas.microsoft.com/office/powerpoint/2010/main" val="27656683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3191</Words>
  <Application>Microsoft Office PowerPoint</Application>
  <PresentationFormat>Widescreen</PresentationFormat>
  <Paragraphs>118</Paragraphs>
  <Slides>31</Slides>
  <Notes>30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31</vt:i4>
      </vt:variant>
    </vt:vector>
  </HeadingPairs>
  <TitlesOfParts>
    <vt:vector size="35" baseType="lpstr">
      <vt:lpstr>Arial</vt:lpstr>
      <vt:lpstr>Calibri</vt:lpstr>
      <vt:lpstr>Calibri Light</vt:lpstr>
      <vt:lpstr>Office Theme</vt:lpstr>
      <vt:lpstr>Luke 2</vt:lpstr>
      <vt:lpstr>It is Christmas time</vt:lpstr>
      <vt:lpstr>It is Christmas time</vt:lpstr>
      <vt:lpstr>Luke 2:1-20</vt:lpstr>
      <vt:lpstr>Luke 2:1-20</vt:lpstr>
      <vt:lpstr>Luke 2:1-20</vt:lpstr>
      <vt:lpstr>Luke 2:1-20</vt:lpstr>
      <vt:lpstr>Luke 2:1-20</vt:lpstr>
      <vt:lpstr>Luke 2:1-20</vt:lpstr>
      <vt:lpstr>Luke 2:1-20</vt:lpstr>
      <vt:lpstr>Luke 2:1-20</vt:lpstr>
      <vt:lpstr>Luke 2:1-20</vt:lpstr>
      <vt:lpstr>Luke 2:1-20</vt:lpstr>
      <vt:lpstr>Luke 2:1-20</vt:lpstr>
      <vt:lpstr>Luke 2:1-20</vt:lpstr>
      <vt:lpstr>Luke 2:1-20</vt:lpstr>
      <vt:lpstr>Luke 2:1-20</vt:lpstr>
      <vt:lpstr>Luke 2:1-20</vt:lpstr>
      <vt:lpstr>Luke 2:1-20</vt:lpstr>
      <vt:lpstr>Luke 2:1-20</vt:lpstr>
      <vt:lpstr>Luke 2:1-20</vt:lpstr>
      <vt:lpstr>Luke 2:1-20</vt:lpstr>
      <vt:lpstr>Luke 2:1-20</vt:lpstr>
      <vt:lpstr>A closer look at what Jesus did for us</vt:lpstr>
      <vt:lpstr>Titus 3:1-8</vt:lpstr>
      <vt:lpstr>Titus 3:1-8</vt:lpstr>
      <vt:lpstr>Titus 3:1-8</vt:lpstr>
      <vt:lpstr>Titus 3:1-8</vt:lpstr>
      <vt:lpstr>Titus 3:1-8</vt:lpstr>
      <vt:lpstr>Titus 3:1-8</vt:lpstr>
      <vt:lpstr>Conclusion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2023-12-31T18:01:45Z</dcterms:created>
  <dcterms:modified xsi:type="dcterms:W3CDTF">2023-12-31T18:01:55Z</dcterms:modified>
</cp:coreProperties>
</file>