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7" r:id="rId4"/>
    <p:sldId id="258" r:id="rId5"/>
    <p:sldId id="259" r:id="rId6"/>
    <p:sldId id="274" r:id="rId7"/>
    <p:sldId id="275" r:id="rId8"/>
    <p:sldId id="272" r:id="rId9"/>
    <p:sldId id="276" r:id="rId10"/>
    <p:sldId id="277" r:id="rId11"/>
    <p:sldId id="260" r:id="rId12"/>
    <p:sldId id="264" r:id="rId13"/>
    <p:sldId id="263" r:id="rId14"/>
    <p:sldId id="282" r:id="rId15"/>
    <p:sldId id="265" r:id="rId16"/>
    <p:sldId id="266" r:id="rId17"/>
    <p:sldId id="281" r:id="rId18"/>
    <p:sldId id="279" r:id="rId19"/>
    <p:sldId id="262" r:id="rId20"/>
    <p:sldId id="278" r:id="rId21"/>
    <p:sldId id="280" r:id="rId22"/>
    <p:sldId id="285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0C871-0D28-4217-9EED-466CED81452B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18ECC-3B51-4A73-9E1C-2D53C3625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2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8AF1-A0EE-4443-818C-F1C873C23635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4AA-9595-42F4-97DD-87904D0B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8AF1-A0EE-4443-818C-F1C873C23635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4AA-9595-42F4-97DD-87904D0B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0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8AF1-A0EE-4443-818C-F1C873C23635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4AA-9595-42F4-97DD-87904D0B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3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8AF1-A0EE-4443-818C-F1C873C23635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4AA-9595-42F4-97DD-87904D0B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3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8AF1-A0EE-4443-818C-F1C873C23635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4AA-9595-42F4-97DD-87904D0B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9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8AF1-A0EE-4443-818C-F1C873C23635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4AA-9595-42F4-97DD-87904D0B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5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8AF1-A0EE-4443-818C-F1C873C23635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4AA-9595-42F4-97DD-87904D0B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9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8AF1-A0EE-4443-818C-F1C873C23635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4AA-9595-42F4-97DD-87904D0B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0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8AF1-A0EE-4443-818C-F1C873C23635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4AA-9595-42F4-97DD-87904D0B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4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8AF1-A0EE-4443-818C-F1C873C23635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4AA-9595-42F4-97DD-87904D0B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8AF1-A0EE-4443-818C-F1C873C23635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74AA-9595-42F4-97DD-87904D0B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F8AF1-A0EE-4443-818C-F1C873C23635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C74AA-9595-42F4-97DD-87904D0B5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7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spn.go.com/video/clip?id=1064036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hyperlink" Target="http://changingthegameproject.com/the-race-to-nowhere-in-youth-sport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img1.etsystatic.com/000/0/6352506/il_fullxfull.32024173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-15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-6928"/>
            <a:ext cx="9150928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28600"/>
            <a:ext cx="8839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CARE GROUP NOVEMBER 2014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Rob Smith</a:t>
            </a:r>
          </a:p>
          <a:p>
            <a:endParaRPr lang="en-US" sz="3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6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PARENTING </a:t>
            </a:r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 A </a:t>
            </a:r>
          </a:p>
          <a:p>
            <a:pPr algn="ctr"/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SPORT-CRAZED</a:t>
            </a:r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WORLD</a:t>
            </a:r>
            <a:endParaRPr lang="en-US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3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img1.etsystatic.com/000/0/6352506/il_fullxfull.32024173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-15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-6928"/>
            <a:ext cx="9150928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2618" y="6858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FACTS: </a:t>
            </a: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THE BAD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600200"/>
            <a:ext cx="839585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SOCIAL</a:t>
            </a:r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…at age 9 -- </a:t>
            </a:r>
            <a:r>
              <a:rPr lang="en-US" sz="4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when children often develop a self-concept of whether or not they are an athlete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 -- physical activity rates begin to drop sharply. By age 15, moderate-to-vigorous </a:t>
            </a:r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physical activity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declines 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75 percent…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2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g1.etsystatic.com/000/0/6352506/il_fullxfull.32024173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-15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-6928"/>
            <a:ext cx="9150928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870991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FACTS: </a:t>
            </a: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THE </a:t>
            </a:r>
            <a:r>
              <a:rPr lang="en-US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STATE OF YOUTH SPORTS</a:t>
            </a:r>
          </a:p>
          <a:p>
            <a:pPr algn="ctr"/>
            <a:endParaRPr lang="en-US" sz="32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US" sz="32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4"/>
              </a:rPr>
              <a:t>http://</a:t>
            </a:r>
            <a: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4"/>
              </a:rPr>
              <a:t>espn.go.com/video/clip?id=10640360</a:t>
            </a:r>
            <a:endParaRPr lang="en-US" sz="28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US" sz="2800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Respond:</a:t>
            </a:r>
          </a:p>
          <a:p>
            <a:pPr algn="ctr"/>
            <a:r>
              <a:rPr 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Please share your thoughts…</a:t>
            </a:r>
            <a:endParaRPr lang="en-US" sz="2800" b="1" dirty="0">
              <a:solidFill>
                <a:schemeClr val="accent5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g1.etsystatic.com/000/0/6352506/il_fullxfull.32024173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-15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-6928"/>
            <a:ext cx="9150928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3716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WHAT HAS HAPPENED?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Race to Nowhere in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Youth Sports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  <a:hlinkClick r:id="rId4"/>
              </a:rPr>
              <a:t>http://changingthegameproject.com/the-race-to-nowhere-in-youth-sports</a:t>
            </a:r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hlinkClick r:id="rId4"/>
              </a:rPr>
              <a:t>/</a:t>
            </a:r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8" name="Picture 4" descr="http://nebula.wsimg.com/abc99edd3ed86391250e0a4e6c8367f1?AccessKeyId=81C2292985B305EF990C&amp;disposition=0&amp;alloworigin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17" y="4495800"/>
            <a:ext cx="64770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17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g1.etsystatic.com/000/0/6352506/il_fullxfull.32024173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-15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-6928"/>
            <a:ext cx="9150928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382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CARE GROUP NOVEMBER 2014</a:t>
            </a:r>
          </a:p>
          <a:p>
            <a:endParaRPr lang="en-US" sz="6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917" y="175260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</a:t>
            </a:r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he Bible and sports?</a:t>
            </a:r>
          </a:p>
          <a:p>
            <a:pPr algn="ctr"/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</a:t>
            </a:r>
            <a:r>
              <a:rPr lang="en-US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ome more of my story…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Start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Race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g1.etsystatic.com/000/0/6352506/il_fullxfull.32024173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-15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-6928"/>
            <a:ext cx="9150928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55418"/>
            <a:ext cx="838200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 Verses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Revelation 3:20</a:t>
            </a:r>
            <a:r>
              <a:rPr lang="en-US" sz="30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000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0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Look</a:t>
            </a:r>
            <a:r>
              <a:rPr lang="en-US" sz="3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! I stand at the door and knock. If you hear my voice and open the door, I will come in, and we will share a meal together as friends</a:t>
            </a:r>
            <a:r>
              <a:rPr lang="en-US" sz="30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US" sz="3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Ephesians </a:t>
            </a:r>
            <a:r>
              <a:rPr lang="en-US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2:10</a:t>
            </a:r>
            <a:r>
              <a:rPr lang="en-US" sz="30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n-US" sz="30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0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For </a:t>
            </a:r>
            <a:r>
              <a:rPr lang="en-US" sz="3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we are God’s masterpiece. He has created us anew in Christ Jesus, so we can do the good things he planned for us long ago</a:t>
            </a:r>
            <a:r>
              <a:rPr lang="en-US" sz="30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US" sz="3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John </a:t>
            </a:r>
            <a:r>
              <a:rPr lang="en-US" sz="3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10:10</a:t>
            </a:r>
            <a:r>
              <a:rPr lang="en-US" sz="32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n-US" sz="32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0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</a:t>
            </a:r>
            <a:r>
              <a:rPr lang="en-US" sz="3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thief comes only to steal and kill and destroy; I came that they may have </a:t>
            </a:r>
            <a:r>
              <a:rPr lang="en-US" sz="30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life, and</a:t>
            </a:r>
            <a:r>
              <a:rPr lang="en-US" sz="3000" i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0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have</a:t>
            </a:r>
            <a:r>
              <a:rPr lang="en-US" sz="3000" i="1" dirty="0">
                <a:solidFill>
                  <a:schemeClr val="bg1"/>
                </a:solidFill>
                <a:latin typeface="Century Gothic" panose="020B0502020202020204" pitchFamily="34" charset="0"/>
              </a:rPr>
              <a:t> it abundantly.</a:t>
            </a:r>
          </a:p>
          <a:p>
            <a:endParaRPr lang="en-US" sz="3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b="1" dirty="0" smtClean="0">
              <a:solidFill>
                <a:schemeClr val="tx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g1.etsystatic.com/000/0/6352506/il_fullxfull.32024173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-15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-6928"/>
            <a:ext cx="9150928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309286"/>
            <a:ext cx="792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Be careful of the pull of the “</a:t>
            </a:r>
            <a:r>
              <a:rPr lang="en-US" sz="3200" b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World</a:t>
            </a:r>
            <a:r>
              <a:rPr lang="en-US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” </a:t>
            </a:r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– </a:t>
            </a:r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what John O’Sullivan is sharing in his article regarding sports.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ROMANS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12:2 </a:t>
            </a:r>
            <a:r>
              <a:rPr lang="en-US" sz="2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And do not be conformed to this </a:t>
            </a:r>
            <a:r>
              <a:rPr lang="en-US" sz="28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world</a:t>
            </a:r>
            <a:r>
              <a:rPr lang="en-US" sz="2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, but be transformed by the renewing of your mind, so that you may prove what the will of God </a:t>
            </a:r>
            <a:r>
              <a:rPr lang="en-US" sz="28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is</a:t>
            </a:r>
            <a:r>
              <a:rPr lang="en-US" sz="2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, that which is good and acceptable and perfect.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6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g1.etsystatic.com/000/0/6352506/il_fullxfull.32024173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-15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-6928"/>
            <a:ext cx="9150928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270826"/>
            <a:ext cx="79248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athletic references…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Self-Control and Discipline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1Corinthians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9:24-27 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n-US" sz="2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Do you not know that in a race all the runners run, but only one receives the prize? So run that you may obtain it.  Every athlete exercises self-control in all things. They do it to receive a perishable wreath, but we </a:t>
            </a:r>
            <a:r>
              <a:rPr lang="en-US" sz="28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 </a:t>
            </a:r>
            <a:r>
              <a:rPr lang="en-US" sz="2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imperishable. So I do not run aimlessly; I do not box as one beating the air. But I discipline my body and keep it under control, lest after preaching to others I myself should be </a:t>
            </a:r>
            <a:r>
              <a:rPr lang="en-US" sz="28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disqualified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US" sz="28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0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g1.etsystatic.com/000/0/6352506/il_fullxfull.32024173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-15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-6928"/>
            <a:ext cx="9150928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486270"/>
            <a:ext cx="79248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athletic references</a:t>
            </a: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Endurance</a:t>
            </a:r>
            <a:endParaRPr lang="en-US" sz="2800" i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Hebrews 12:1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  </a:t>
            </a:r>
            <a:r>
              <a:rPr lang="en-US" sz="2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Therefore, since we are surrounded by so great a cloud of witnesses, let us also lay aside every weight, and sin which clings so closely, and </a:t>
            </a:r>
            <a:r>
              <a:rPr lang="en-US" sz="28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let us run with endurance the race</a:t>
            </a:r>
            <a:r>
              <a:rPr lang="en-US" sz="2800" i="1" dirty="0">
                <a:solidFill>
                  <a:schemeClr val="bg1"/>
                </a:solidFill>
                <a:latin typeface="Century Gothic" panose="020B0502020202020204" pitchFamily="34" charset="0"/>
              </a:rPr>
              <a:t> that is set before us,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g1.etsystatic.com/000/0/6352506/il_fullxfull.32024173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-15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-6928"/>
            <a:ext cx="9150928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04800"/>
            <a:ext cx="8763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So… WHAT CAN I DO AS A PARENT</a:t>
            </a:r>
            <a:r>
              <a:rPr lang="en-US" sz="3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?</a:t>
            </a:r>
          </a:p>
          <a:p>
            <a:pPr algn="ctr"/>
            <a:r>
              <a:rPr lang="en-US" sz="3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THINK/ASK/GET INFORMED</a:t>
            </a:r>
            <a:endParaRPr lang="en-US" sz="3800" b="1" dirty="0">
              <a:solidFill>
                <a:schemeClr val="tx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What does I look like if I don’t promote any physical activity in my home?</a:t>
            </a: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1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g1.etsystatic.com/000/0/6352506/il_fullxfull.32024173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-15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-6928"/>
            <a:ext cx="9150928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8763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So… WHAT CAN I DO AS A PARENT?</a:t>
            </a:r>
          </a:p>
          <a:p>
            <a:pPr algn="ctr"/>
            <a:r>
              <a:rPr lang="en-US" sz="3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THINK/ASK/GET INFORMED</a:t>
            </a:r>
          </a:p>
          <a:p>
            <a:pPr algn="ctr"/>
            <a:endParaRPr lang="en-US" sz="4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Count the costs before getting involved </a:t>
            </a:r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(time, $, energy, long view of what I want my child to learn through sports).</a:t>
            </a:r>
          </a:p>
        </p:txBody>
      </p:sp>
    </p:spTree>
    <p:extLst>
      <p:ext uri="{BB962C8B-B14F-4D97-AF65-F5344CB8AC3E}">
        <p14:creationId xmlns:p14="http://schemas.microsoft.com/office/powerpoint/2010/main" val="21768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img1.etsystatic.com/000/0/6352506/il_fullxfull.32024173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-15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-6928"/>
            <a:ext cx="9150928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382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CARE GROUP NOVEMBER 2014</a:t>
            </a:r>
          </a:p>
          <a:p>
            <a:endParaRPr lang="en-US" sz="6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473" y="1013944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Background in Sport</a:t>
            </a: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731" y="5037542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EDUCATOR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745" y="199937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ATHLETE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731" y="3452196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COACH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https://pbs.twimg.com/profile_images/459407030118150144/hfaW_E_2_400x4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01" y="1843824"/>
            <a:ext cx="941999" cy="941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bs.twimg.com/profile_images/1376093193/profile-pi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15" y="1792338"/>
            <a:ext cx="1044970" cy="1044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anadasoccertv.ca/img/team_columbuscre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23268"/>
            <a:ext cx="876047" cy="105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3.amazonaws.com/files.leagueathletics.com/Images/Pictures/14807/3607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59" y="3251485"/>
            <a:ext cx="966827" cy="1005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thumb/6/6a/South_Carolina_Gamecocks_Block_C_logo.svg/100px-South_Carolina_Gamecocks_Block_C_logo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77" y="3251485"/>
            <a:ext cx="952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upload.wikimedia.org/wikipedia/commons/thumb/6/6a/South_Carolina_Gamecocks_Block_C_logo.svg/100px-South_Carolina_Gamecocks_Block_C_logo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773" y="4836831"/>
            <a:ext cx="952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upload.wikimedia.org/wikipedia/commons/thumb/6/6a/South_Carolina_Gamecocks_Block_C_logo.svg/100px-South_Carolina_Gamecocks_Block_C_logo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40" y="1789557"/>
            <a:ext cx="952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encrypted-tbn2.gstatic.com/images?q=tbn:ANd9GcSXdLHlXBDPhnIK1o_0jQjRjyijVFeF2FgEnsEN6Idfajmjgjj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573" y="3251485"/>
            <a:ext cx="986043" cy="1040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0" descr="data:image/jpeg;base64,/9j/4AAQSkZJRgABAQAAAQABAAD/2wCEAAkGBxQSEhUUEhQWFRUWGBwYGBcWFRceFRUXHRkbGBoVGRQcHCggHRolHBUcIzEiJSkrMS8wFx8zODMtNygtLjcBCgoKDg0OGxAQGzcmICY3LS0sMC8tLzQyKy40NzcsMCw1LDctKywsNSwsNSwsNDA3LC8sLS0sLC8vLCwsLDc3MP/AABEIAN0A5AMBIgACEQEDEQH/xAAcAAEAAwADAQEAAAAAAAAAAAAABQYHAQMEAgj/xABYEAABAgMFAgQODgULAwUAAAABAgMABBEFBhIhMUFRBxMiYRQyNTZTcXN0gZGxs7TRCBUWJSZCUmJydaGywcMjkpPC0iQzNFSCg5Si4eLwF0NkRmOjxfH/xAAbAQEAAgMBAQAAAAAAAAAAAAAAAQUCAwYEB//EADQRAAIBAwIDBgQEBwEAAAAAAAABAgMEEQUhEjFRE2FxodHhFCIysRZBUpEVU4GSwfDxBv/aAAwDAQACEQMRAD8A3GEIQAhCEAIQhACEIQAhCEAIR8uLCQSogAZknQDfHg9vZfsqPHAEjCI729l+yo8cPbyX7KjxwwCRhEd7eS/ZkeOOfbyX7MjxwwCQhEf7eS/ZkeOHt3L9mR44YBIQj5bcCgCkgg5gjQjfWPqAEIQgBCEIAQhCAEIQgBCEIAQhCAEIQgBCEIAQhCAEfLjgSCpRAAFSToBvg44EgqUQABUk6ARQ7wW4qYVgRUNg5Das7CR5B/wSlkhsXgtxUwrAiobrkNqzsJHkEd7F0XVJBKkpJ+Ka1HbptjlIas1nomazcOTbYpixfJA+VvOgEZfbd45iadU6txSa6IQtQQhOxIAP27Y1Va6p7IsbHTKl1mXJdTUvca52RHiMPcc52RHiVGPdHO9ld/aL9cOjneyu/tF+uNPxncWP4ef6/L3NiFzXOyI8Rh7jXOyI8RjHej3ezO/tV+uOfbB7szv7Vfrh8Z3Efh6X6/L3Nh9xrnZEeIx1zN0XUpJSpKyPigEE9rnjIvbB7szv7VfriSsC9ExKvBxLi1jRTa1qKVp2jMmh3KGnOKgyrzfdGM//AD81FuM8vwNEu9bhl1YF1LZOY2oO0geURfG3AoBSSCCKgjQiKbMMtWgyJqUNVHp0fGqNUkbFj7cuaPLd63DLqwLqWycxtQd4HlH/AA+raSyihlGUJOMlhov0I+W3AoBSSCCKgjQiPqIAhCEAIQhACEIQAhCEAIQhACEIQAhCEAI+XXAkFSiAAKknQCOHXAkFSiAAKknQCKHb9tqmFYEVDdchtWdhI8giUskNnN4LbVMKwIqG65Das7CR5BHoCWbNZ6Jms3Dk22KYq/JT87edAI5AZs1nomazcOSECmKtOlT87edAPtym8FtuzjxdeOeiUjpW0/JSPKdsaa9dQWFzLTTdNlcy4pbRXn3IXgtt2ceLrxz0SkdK2n5KR5TtiNhCK1tt5Z2UIRhFRisJCEIQMhCEIAQhCAJa7V4HZJ0ONGoOS0E8lxO47juVs5xUHUn2WrQZ6KlOmPTo+Ni2pI2LH267jGLxLXavA7JO8Y0ag5LQTyXE7juI2HZ2qg76NZweHyKrUtNjcx4o7TXn3e5pN3rcLBwLqWycxtQd4HlEXxpwKAUkggioI0IimPstWgz0VKdN8dGWLFtSRsWPtyO0GPLd+3DLnAupbJzG1B3geURY7SWUcbKMoScZLDRf4R8tOBQCkkEEVBGhEfUQBCEIAQhCAEIQgBCEIAQhCAEIQgCt35WQygVyK8+fInPwxG2GG5eWdnFpKi0FEAUyAGznNaViRv1/NN/T/dMQz5955vtL8iYSeINmdGKnVjF8m0ZneC3HZx4uvHmSkdK2n5KfxO2IyEIqG23ln0KEIwioxWEhCEaNca5qUpE5PDCgcpttQ13LWnyJ/wDyM4Qc3hGi6uqdtT45/wBF1Om51xkKbMzPgpapVDZKkkj5aikhQ5kjM/ZE17R2L2JX681/HHFs2suaWEgHDXkIGpOlTvV5I94usEpSXn0tqOwgZc1SoVixjQhFYaOOralc1ZuSk13JtI8PtHYvY1frzX8cPaOxexq/Xmv449nueZ/rjf8Al/jjk3YSpKuJmEOKArhFM/CFGkZdlT6eRq+Nuv5kv7n6lXvlcVKG+iZCq2aVU2CVKSPlpJqojeDmPsFAEazZNquSqykg4a8tB1B3jcfLEbfS5yHUGckBUHNxpIzrqVITsO9PhHP5a9vj5ol5pmr5xSrvwf8Ah+v7mcQhCPGdGS12rfdkng40ag5LQTyXE7juI2K2dokHUJ5tmcl+jZY0qCVpIoajJQI2LB8BjGY1m4x95nPpO/ej1Ws3xcP5FBrtvDs1Wx82ceJL3FfUeMQTyQAQNxJNaduLbFNuJ07v0R5TFyj3S5nLIQhCIJEIQgBCEIAQhCAEIQgBCER9o2yyz06uV8lOavFs8NIAib9fzTf0/wB0xDPdR5vtL+6mOLft3ogBIRhSk1FTVRypnsGvPHsl7PcesyYaQnluYgkHKtQmhqdnPCa+Ro2W8kq0W+qMWhF+luDFxKcc3MtMJGtM6DnWopAPjiXu1dax3lqQ090YtAClUeqlIJy/mqJIqNCTFdG3mzr6usWsOTz4L/iMoWRSN1vo0tQZCApQ5VQkE58mhoPD9sUu9HCNZ9mPmXk5Jt91JwrLeBCUr0wYwhRUsbRsOVa1A8Mnw0zLcy30fJdDyrlQDgdDgzH6QFVAtIrmAkHOvMfXQpOnk5/U7+N3w8McYz549C7Idas2ScnphCsSB0uGihVWBKQDoVKIzOxW6sYI8uevDPkiilkEgEkMy7Q5/ip0z1JO8xuXDDNIdsKZcbUFoWGVJUk1SoF9qhBjILEdLV25xbZwLcm0NLUnJS2sCTxZVrhqVZfOVvMbisPj/pFOdnkv8T/tiLdl5+wJ1C8kOAYkqScTL7ZpVNcsSDoRkQQDkaGPNZdyn35B+fQtoMsKKVJUpXGEgIJwgJKafpBqRoYsbc0p67LnHHGZecShkqoVNoKEkpSrWnKOXqgDYbJtNm2ZHotpCkOpqlSaVIcSAS3X46TiBB+cNDUR67lsrQ64FJUkYdFAiprrQ7dY/PNyL22lLlMtIOhIcWVBtSWcKl4RXluDLJA2jSNNRfa8TIBds5Dyd7bS1KPhacUPsic7EYKjaPJedByIcXl/aMdEaJdzhSVOTrUjN2dxS3CQStRqmiSrNpbYNDh3x670zt32XzLzIbadABPEocAQTolRaFAdtCMqiPDK1f5M6ilr1PCU4NeDz6GYRrVyE+8y+24f8/8ApESzceRmwTZ8+lZ1w4kOU5iElKh4axbrDsB2Vs5cuopWv9IRgrQhRJGoGfNGVClKE8s1apf0Li24ab3ytseJ03E6d36KfKYuMZxZtouSizyaE0CkrBBoPJFnkb2NLycBbPPmnxjPxiPa0c4mWCEfDToUAUkKB0INQfDH3GJIhCEAIQhACEI6J2cQ0krcOFI8u4DfAHfEfadsNMDlq5WxIzUfBs8MVm1b1LXyWQUJ0xfHPa3faY6JO76lJLsysMtjlKUsgKptJJyT21eKMsdSMi0LxvPHC3VAOQSipWf7Wvij7krrrIxvqDSNTUjFTedg8J8ETl0puSebUuRWhxKVFClpqVYhqCTnTaNhGYyih+yPcIkWACQC/mAcjyFnMbcxDPQYLJYlv2YX1MSi0vvIbU6VJ5SaJpo7TDXlDpYye3+GW0n21Ll20yzIUEY0pxqCiCoILqxhqQknJIOUSVw7ERI27PSzSlKQ1KLAUumI1Syo1oANVHZFEb6hufWDfozsYklp4UWTN2nZjLi1Uel5VKjqQXHFJUsDTFnXwCPng5xSzduBpakqZl1hCwaKGFTgCgRoctkem+vVqxu4yPnjHTdEcm8XcXfvOwBEWe+5I2fKLkzgmrRcdQp+v6RCG3EoS02r4gUpVVK1NBsEd6GppL89Z9oumYwSzrxxuKc4t5tgvNuNuK5SVDIGmRBINco6nR/IrA7vMektxYrwJBvBalf6k96EmAOuylE3Qm6k5PpA5hx7BoPCT44r8h1tzHf6PNJix2On4ITfdh55n1RXZDramO/0eaTAFiuV1rWl3Vf3WIr1m9bU138jzaIt/BfZTk3d2eYZALjj60pqaCuBk5nZpFcTwO2vgLf6MIJxFHH8gq0xFOleeAOeDTg0ZtOTefcecbW26pACQkpIDaFgkEVrVZ27IiruTC27Fn1NqUhQmJaikqIUOn0Ija+CS6sxZsi8zMhIWp1TgwKxDCW0J131SYxCxOodod8S378AemdsC1pNtq1lrKxxaFJeLoWttLqcKKhZrUcZTKoBMdMqJSVk2ZiclzPOzynF0U6tvim23FIJDieUXFrBJJqKADaY1e/1Pcsin9XlKfrMxnMoOTdvuqvToA8zDbAR7ZWRxzL0mtKnmHVBdG1ckOIUACputUqBzorYNZr/AKm2nMz7hs3E42tKViWWhK8OFpHGAaKyWFdKRXdnC00AWjeAAADoRzQZfzjEeSwODlLtj+2bUy40+0h50gAYTxRXQJIopJIRrU6wBbpHhmbJ4m1ZJbKxkohJIB3lpdFp8BUYtchLSM+nHITKFZVKK1KfpINFo8IjL5q9LibFk3ZltqdK33m1dFJK1YU0phcqFpUM8wdsZ/atos8ch2RbdlSBUp44qwLqc23aBWHDTXMGuZicg/Q7ktMyasXKSPlJzQe3s8Yibsy9wNEvpwn5ael8KdR4KxjN0+GybYo3OJE01oVZJeA+lovLYoVO+NPseds61UlUk6EO0qpoii09trdn0yCR24nKfMjBfWXkrAUkhQOhBqI+4rd1rNdYcdS4KAgUINUqzOY5+3nFkjFkiEIQAiMvDZ6n2ghBAOIEk6ACtTEnEZea225KVdmXelaSTTapWiUDnUogeGAKJeq+EjYv6MJMxOUBw6YKioKlaIB3CqsxsNYyebtG1rwOlIxKbSalKORKs86iTTLWqiVa03R5bDYE89N2jaOJTDNXXQklJedWaNSyVZlIJyy0SnZkY8l478TE0jiEBMtKp6WWlxhaAr8emazvJyrnQQB75OYnruzwJA5QBICiWJlo7UqpnzGlQdmoi98NVvNT1kSUyzXA4/WihRSSELSpJ5woEZZZRRZ2aW7d5njFFfFWgptvFmUN9DpXgB1w4iTT1RJXg62bO75d+89AFwsjrmtPvVf3GIzFvqG59YN+jOxp1jdc1p96r+4xGYt9Q3PrBv0d2ALffTq1Y3cZHzxjpumrk3i7i799z1x3X06tWP3GR88Y6rrjK8XcXvvuQBEvqpJWDzPTHpLcT95HaW/ah/8ACf8AskQfwivTQ/kNhd2mPSW4nr0J9/rV7ymPQYA7LIV8EJvu4H/zMeuK9ID4NzHf6PNJi+cGN3uj7uvyuPBxryqKpWiklpaajdiQAeasZ9ZNqTFiTL0nOs8ZLucl+XVmhxByDratK00UNaUNCMgJrgt4TmLLlFsOsuuKU8pyqCilChCaZkZ8g+ONKutwxSU7MJYwuMKXkhTuDApexGIKNFHZXXTUgHIjaV3/AOpz37ZP8Uea9N1pdcqLRsxSlSwIQ804ocdLOEhIr8pKiR492gH6mmjRCvonyR+UrGX7yT4/8iW/M9UbLwJ3ifnbPdTMqxllXFpWenUjACMR2kVpXblXPOMYsfqLP98S3kegDW77rrdRrnl5Pys+qM8k15Xc5nVenn1RoF9OtNnveU8rUZqqbQy1YDjhohtS1rNCaJTPLJNBmcgdIAnbWV743g71c84wIt9x+tR7vac/NiiPWi2/O266yoLbclHFIUAaKHGsCtDnF6uP1qP97zn5sAZpaHUOzgcx0W9+EaTw+3elkyPRSWEJf41CeMSMKlA1ripkrQZmtIzS0V0sOzuabfPiw+uNf9kB1JPdm/3oAzixESDdgtPTsrxwVOKZxtkJfbBQV4kr+NTB0pNM4hZu5/IVOWRNdENMguKGLi5yWAqSpaKgkCnTJ1zoI9c51rs/WJ8y5EJZ9yZ5cmmel0Fxs40kNKPGoAqhVUUqUkV6WuVa0gDZuA2+s1PpfamlBwsBBS5SjigoqFFkZGmEZ0rvrGqRhHsZ/wCcnvos+VyN3gBCEIARmfsgz71f37fkXGmRmvsgepJ7s3+9AGNI63VfWafRVRNyjCRdV5QSApU2AVADEQCigJ1NIhU9bp+tB6KqJ6W603O+x5UQBXl9byfrNXoqIl7w9bNm98u/eeiIX1vp+s1+ioiXvD1s2b3y9952AJa/l330WpNzK5tEgw7RPGqdIcdbwICktstkuLFU6UANNYgbcZlEWKUybjrqRPoC3HUJQFr6HdzbbBJSmnyjWLJOXbZtC9EyxMYuLCQshJoVYWmqJKtQM9mcUhHUFf1ij0ZyALdfbq1Y3cZHzxjruvpePuT333Y7b7dWrG7jJeeVHXdj/wBR9ye++7AEM/8A0Kwe7THpLcT15ur1q95THoIitWrMcXZtiOEVCHJpVN+GYQafZHtatro6etKf4stNKk30nEapSpTAl20ldAMS1lNB87bSsAan7H3qV/fufuxb7y3Sk7QCBNsh3BXCcSkqFdRiQQac1aZCMiuu84zdOZcbUttXGkoWgqSqnGtJJSoUNMiMucRnTNrWotlyYTMzhZaIStzoh3ClSqAAnFtqPHAGyX/4MrMlrPmn2ZbA422VJVxzxoajPCVkHwiM4u11vWr3WW84iLVdG0HX7s2kp91x1QW4ApxalKA4tk0BUSQKk5c5iq3a63rV7rLecTAF69jx/QJ3un5YjMLI6iz/AHxLeR6NO9j2P5BO90/KjMrH6iz/AHxK+R6ANYvn1ps97ynlajPV3jclrPsxoMsTDbjTxLT7KVgq6LdAKSKLCtmRjQr6dabPe8p5Wozyzemu53T/AOwXAHosScknpe0lS8q5KviSWFpDuOXKeNaqQFjGleIDKpFK80Xu4/Wo/wB7zn5sVa3eqN4O9FffYiz3I61H+4Tf5kAZjanUOz++pj9yNj9kAPek92b/ABjHrVPvHZ3fMx+7Gv8AsgepX9+35FQBlU71rs/WJ8y5GvcA/Udr6bv3zGOzPWy19ZHzCo1PgBtdhVnplw6njkLWpTdaLCSqoUEnUZ6isAaFKWOw084+20lDjwAcUkUx4akFQGRPKOeviEe+EIAQhCAEZr7IHqSe7N/vRpUZt7IDqSe7N/jAGNJ63T9aJ9FVE1KK+Cjvfo/LMQiet1X1mn0VUTUmfgo936PI3AEGrreT9Zq9FTExeEfBize+XfvPRDqPweT9Zq9FTExeE/Bmze+XfvPQBc7B67pvuR80zGYI6gr+sUejORp9g9ds33I+aajIJCecelPa9llTi1zIfBRVSiQ2pvAGwPnVrXZAF6v68lFr2QtaglKWJJSlKICUpDqiVE7ABtiV4I5Rqcm7ZbUcTT4UklJ1QtxzlJPaNQYm72cGqJxyXmZyZEsy1KtNLTljKk4ioY1clPTDYqtDlHzZlv2XZQUmzZdbq1UCnFKUAum9aqmnMlIEYynGPNm+ha1q7xTjn/evIrDlyrZkXFycq2ialyoONLdbZW22rMBxIeqlt0CoNNefKJNfBha05T2yn0oZBB4tKlFIpuaAS0k84rHFr8Is86DhWllO5tIr4VqqfCKRo18TVhgnPOv+WMadRVHhG67satrGLqY3zy7iN4SpVpqwZhqXCQ222hCQkggBLiBrtO+Mgu91t2l3wz99uNMveul3pvtgeN1sfjGc3OllP3ftNpkcY6HWnOLTQrwJKFFWHWlEK/VMbDxE1wej4M2p9N3zLUV27Q+Dtq91l/OIiAse+kxLST8i2GyzMFRWVJJWCpKUHCoKAGSBsMWWxpVbN259bowJmHmOJxUHG4XElWAHM0CT+qdxgC7+x1QDIzYJoC9QncOLGf2xCTXAU4Uq6Fn2nAfirSUg00qpClV7dImfY9j3unO6nzSYs9yh/KP7CvKmJSIyeS/VgPi7olEILrzbUugpaClFRbU3iKRSpHJJ0jGLDnXDOWRLOtKaVKvto5QIUrHNcbUpIFKFdPBGiuX8nWJh5IcDiEurAS4gEABagAFCitBviclOEqXewiclRVKgpKkhLgSoEELCVAFJBFRSpyEedXEGWtTSLmK4ksru9Nii3gcAtK3wSATKqABIqTiYNBvyi03I61JjuE3+ZHF5LhWdbLi5iTm+LmF8pSTmFGlKllVFpyGoy5omJK7ztn3dm5Z8pK0MTRJQSUkFK1AgkA6HaI3Jp8itnCUHiSw+8xe2T7ySHfEz+X642jh+HvSrmeb8pH4xhlp2k0uyZRlK6utPvqWihqErCMKq6HpTpG6cPo96Vd1b8piTEz27tpSzF3kGcluiWVz6kKTiwrRVoq4xtWxYw01FQoiucQkzc9K0mcsWaLyWhjU0TgnZYAVrQUxAZ8pNOausfc2n4MM89pHzCx+ERNkXKnnJMT8oCtIUtCktKIeQAKFQSM1JIVTk1OelIA2HgTv7M2hxrE1hWplAUHRkpQJw0WkZE84p+MatH5/9jZ/SpruKfvx+gIAQhCAEZvw/9SVd2b/GNIjN+H/qSruzflMAY0hB9zqua00k/wCFI/ERMSY+Cj3fo8jcRcv1tu/WSfR4lpLrUf79H5cAQKut9P1mr0VES94etmze+XfvPREK63k/WavRUxrfBm+y3Ysk460HVoW8poEA4V8a4MQJ0IB11zgCP4Lrvzyp1y17Ro0HEEUWAlaqhICsAACEgJAzzNNM6xc7DkJOSk5lVnNBBbbX+kKarcUlBUCpauUoV2Gg3ARC2labj5q4chokdKntDfznOJexhWQnB8xzzUTJYRlTw5pGRWlaTswvG+4pxWwqOQ5kp0SOYAR5YCEU+cn0RRUVhLCOHND2o3W8TJdlGVt0WlICiUmvJKemFNRGFxbriXzVJK4t2qpZRzGpaJ1WkbRvT4RnUHfb1FCW5VavZTuaacOcc7dS3Wa4w+w5JTaQWXttaUNQRU7KEAg7CIx68dgTt3Z1LzCzxZJDTwHJcTqWXU6VoMxtpUaZbZb1ipKeiJaim1DEQnMAHPGmnxfJ2tOqzrzrbQEKQHANCVUIG7Q1iyxndHG8tmY4OGOe7HKf4f8A3RCWla09bk00g/pHDyGmmxhabHxiE6JGVVKOwa0AA/Q/uv8A/YT+t/tj5cveqhwtJSaZHFWnPSmcRwsZRHWBZLdiyXQqFca+7ynVfFCikJqBsAAoBqdTHtuSyovlQBwhBBOwEkUHbyjwWVZrk04czStVrP8AzNUdV9r3JlUGTkjRYyccH/b3pB2uHadnb0ipNU47m+2tqlzUUIL27zO7b/pMx3Z3zio8UcxxFQz6BFYSQ59ozG8HeI2Pg3tRxdnvLeUp3i1rAxmpKA2hWDEdRmda6xjkanwaH3rm/pu+ZRHotvrKnW4p22e9Ebb3BhZ9pAuSR6Ef1KAP0R7bNeSMtUEAV0JiW4fOpC+6t+WPCwheakBXIzJTWqeeo07cePhStBb1huFwglL7aa0zIyOfPnFi0ccmUCc612frE+ZcjVvY/wDUkd2c/djKJzrXZ+sT5lyNX9j/ANSR3Zz92MSS8S1hy7cwuZbaSh5xOFxScsYrUFQGRV87WJGEIAQhCAEZvw/9SVd2b8pjSIzjh+HvSrurflMAY7L9bjv1in0eOyXtxhN3XJUuDj3JvGlsVKsCQ3VStiRllXXOmhhdJLc5ZrtmpeQzMqmkzDQe5LbwDfF8UlzRLhOgOuQ2kjos24SmQt+1iuTl21FOGg6ImFj/ALbCNo+f0udcxUgDrmhxdgMpXkp6fcdbHym0MpaUocwXlGxcFFj8fY0kFkpSlTyjlmoF1dKHdzxjFpTLlsTbEvJsFtttIZYZSVK4tsHNxxW+qqqV2taVj9U2PZyJZhphvpGkJQnfRIpU85pWAIe89mBMsEsoolCwoga0wqBUdp1GcQ13LSQgLZeH6N3ImulRhIPMRt2RfYpt5rvYausjk6qQPi/OSN3Ns7WmS32ZHLdGdX0ukuRXVNVy6zyF7Unsa+fcdsVmNise1UKQZaaAWysYeVokbj83cdnkol9borkV4k1XLrPIXtSfkL59x29uK+vQ4N1yOu0vVFXXZ1Pq+/uViEIR5i6LfcS+apJXFu1VLKOY1LROq0jak7U+EZ1Btjl5LGJJJVnnk2+B4ABQRkkI3QrzgsIrbnSbevPjllPuxv5M1kXisber9SY9Uc+6Oxt6v1JiMlhGfxUzz/wG26y/dehpN5r+tJYDFnVTiricwqSUDaE4sys/K2dvTNoQjTOo5vLLG1tKVtDhpr1YhCPVZlnuTDqWmU4lq0GwDaonYkbTGB6JSUVl8hZlnuTDqWmU4lqOQ2AbVE7EjaY1+XkWrMklS+LG46FFXOpSQkqpsSAABvp244syz2bIYoKOTLg5St/qbB0G3yR9nyLs46SSdarWdnMOfcIsaFDg+Z8zj9U1N3D7OH0rz7yTuKg43DTLCBXZWulYieG6zwLIe4pv/uoWsISaAA0KyBoKAVMaDJSiGkBCBQDxnnJ2mO4iuRje2VCPzNdTibRsv2qDwZmkTBmGeMyafOAo4oLrkrlHUbqVzp6bh36mbDeMlPMqDIUSpBSONaUfjoOi0HWmddQd9m4TeBwLxTNmJCVarlhklXOzsB+ZpupoaG1exE0yZO2ELUtpKgxNAHolhYr+jdqKrQSKGoqM9TQiCT9O2ZaLUw0l5haXG1iqVJNQfUQciDmCKGPVGB+xrml8fNNYlYOLSvDU4cWLDiw76ZV5hG+QAhCEAI6pmXQ4hSHEpWhQIUlQBSoHUFJyIjthAGHcIfAr0z9mdtUsT5pR+6o9o6CKHd661o2xMBpxTtGKNrcfxkS6R8Sis8W5HjoM4/VscBIFefXn2fhAEDc+6EtZrXFy6MzTG4qhccI2qVu3AZCsT8IQAhCEAU+8t3cNXWRlqpA2fOSN3NHksa1UKQZaaAWysYeVokfJPzdx2eS9xULzXepV1kZarQNnzkjdvEZc9mRunlGc32uguRXiTVcuo8he1B2IXz7jt7cVeNjsW1kKQZaZAWysYeVmAD8U/N3HZ5KTe+5Lsq5VlC3mVnkFKSpSfmKAFe0rb24r69Bx3XI6zTNVVZdnVfzdevv9ypQj1GzXuwvfsnP4Ye1z3YXf2S/VHnwy67SPU8sI9Ptc92F39kv1Q9r3uwu/sl+qIwxxx6nmhHp9r3uwu/sl+qO+RsSYecS2hlzEo0GJCkpHOVEUAEThkOpBLLaOmzbPcmHEtMpKlq0HlJOxI2mNesyQZshjCmjky4OUrf6mwdBtjizbPZshiiaOTLg5St/qbB0G3yR9nSLk46SSdarWdn+u4RYUKHD80uZyWp6m7h9nT+n7nNnyLk46SSdarWdnMOfcIv0lKIaQEIFAPGTvJ2mElKIaQEIFAPGTvJ2mO+N7eSnSEIQiCRGd8JvBg1aKVPMYWpsDptEPUGSXKbdgXrsNQBTRIirftFxgMltKFcY8htWNRGEK+MKA1IpoaQBjfsfrPcl7QnWXkKbcQ0ApKhmDjH2UzBGRBBEbzFGudegTs0FKlOIcVLEhxR5S0haF8XpmkNvsOV2F4jUGLzACEIQAhCEAIQhACEIQAhCEAIQhAFQvNd6lXWRlqtA2fOSN28R4LLvK4yjBQLA6WpNQN1d0X6I9Viy5JJaRU56RlnqRgrnuyc7GjxmHuyc7GjxmLD7Qy/Yk/b6449oJfsSft9cMoblf92TnY0eMw92TnY0eMxYPc/LdiT4z64e5+W7Enxn1wyhhlf8Adk52NHjMDfJzsaPGYsHufluxJ8Z9cPc/LdiT4z64ZQ3KZISTs46SSTU1Ws6D/XcPwi/SMmhlAQgUA8ZO8naY+pSVQ0nC2kJTrQb98d0Q3kJCEIRBIhCEAIQhACEIQAhCEAIQhACEIQAhCEAIQhACEIQAhCEAIQhACEIQAhCEAIQhACEIQAhCEAIQhACEIQAhCE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6" name="Picture 22" descr="http://www.greengarageblog.org/wp-content/uploads/2011/11/Ohio-State-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473" y="4903240"/>
            <a:ext cx="919636" cy="890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i938.photobucket.com/albums/ad230/Indykidslinked/XenosChristianSchoolslogo_zpsf13dd97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539" y="4812654"/>
            <a:ext cx="1127051" cy="1071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fbcdn-profile-a.akamaihd.net/hprofile-ak-xap1/t1.0-1/c0.15.50.50/p50x50/1916721_102160729824592_517312_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82066"/>
            <a:ext cx="878702" cy="8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www.delawarenotaryassociation.org/Files/Image/1Delawar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41" y="1877454"/>
            <a:ext cx="1415590" cy="774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g1.etsystatic.com/000/0/6352506/il_fullxfull.32024173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-15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-6928"/>
            <a:ext cx="9150928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7036" y="381000"/>
            <a:ext cx="8763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So… WHAT CAN I DO AS A PARENT?</a:t>
            </a:r>
          </a:p>
          <a:p>
            <a:pPr algn="ctr"/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THINK/ASK/GET </a:t>
            </a:r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INFORMED</a:t>
            </a:r>
          </a:p>
          <a:p>
            <a:pPr algn="ctr"/>
            <a:endParaRPr lang="en-US" sz="4000" b="1" dirty="0">
              <a:solidFill>
                <a:schemeClr val="tx2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Can 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my child be active without “select sports”? </a:t>
            </a:r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Without any formal sports? Trying different sports and activities?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What’s 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this </a:t>
            </a:r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look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 like?</a:t>
            </a:r>
          </a:p>
        </p:txBody>
      </p:sp>
    </p:spTree>
    <p:extLst>
      <p:ext uri="{BB962C8B-B14F-4D97-AF65-F5344CB8AC3E}">
        <p14:creationId xmlns:p14="http://schemas.microsoft.com/office/powerpoint/2010/main" val="326641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g1.etsystatic.com/000/0/6352506/il_fullxfull.32024173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-15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-6928"/>
            <a:ext cx="9150928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46364"/>
            <a:ext cx="8763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So… WHAT CAN I DO AS A PARENT?</a:t>
            </a:r>
          </a:p>
          <a:p>
            <a:pPr algn="ctr"/>
            <a:endParaRPr lang="en-US" sz="4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*Take some time to have a conversation and pray with your family (and friends!) about sport participation.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**Be careful of saying “yes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” blindly or without thinking through. </a:t>
            </a:r>
            <a:r>
              <a:rPr lang="en-US" sz="3200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Ask for help</a:t>
            </a:r>
            <a:r>
              <a:rPr lang="en-US" sz="3200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n-US" sz="3200" u="sng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32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Proverbs 12:15</a:t>
            </a:r>
            <a:r>
              <a:rPr lang="en-US" sz="3200" dirty="0">
                <a:solidFill>
                  <a:schemeClr val="bg2"/>
                </a:solidFill>
                <a:latin typeface="Century Gothic" panose="020B0502020202020204" pitchFamily="34" charset="0"/>
              </a:rPr>
              <a:t> </a:t>
            </a:r>
            <a:r>
              <a:rPr lang="en-US" sz="3200" dirty="0" smtClean="0">
                <a:solidFill>
                  <a:schemeClr val="bg2"/>
                </a:solidFill>
                <a:latin typeface="Century Gothic" panose="020B0502020202020204" pitchFamily="34" charset="0"/>
              </a:rPr>
              <a:t>”Fools think their own way is right, but the wise listen to others.”</a:t>
            </a:r>
            <a:endParaRPr lang="en-US" sz="3200" dirty="0">
              <a:solidFill>
                <a:schemeClr val="bg2"/>
              </a:solidFill>
              <a:latin typeface="Century Gothic" panose="020B0502020202020204" pitchFamily="34" charset="0"/>
            </a:endParaRPr>
          </a:p>
          <a:p>
            <a:pPr algn="ctr"/>
            <a:endParaRPr lang="en-US" sz="3200" u="sng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7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g1.etsystatic.com/000/0/6352506/il_fullxfull.32024173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-15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-6928"/>
            <a:ext cx="9150928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46364"/>
            <a:ext cx="8763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So… WHAT CAN I DO AS A PARENT?</a:t>
            </a:r>
          </a:p>
          <a:p>
            <a:pPr algn="ctr"/>
            <a:endParaRPr lang="en-US" sz="3200" u="sng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***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Generate ideas today! </a:t>
            </a:r>
            <a:endParaRPr lang="en-US" sz="3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****Consider that your choices can please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God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:</a:t>
            </a:r>
            <a:endParaRPr lang="en-US" sz="3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relationship with Him, your child’s relationship with Him, and talking to Him about this part of your family’s life.</a:t>
            </a:r>
            <a:endParaRPr 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3200" u="sng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3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img1.etsystatic.com/000/0/6352506/il_fullxfull.32024173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-15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-6928"/>
            <a:ext cx="9150928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28600"/>
            <a:ext cx="8839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CARE GROUP NOVEMBER 2014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Rob Smith</a:t>
            </a:r>
          </a:p>
          <a:p>
            <a:endParaRPr lang="en-US" sz="3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PARENTING IN A 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SPORT-CRAZED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WORLD</a:t>
            </a:r>
          </a:p>
          <a:p>
            <a:pPr algn="ctr"/>
            <a:endParaRPr lang="en-US" sz="3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6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QUESTIONS/</a:t>
            </a:r>
          </a:p>
          <a:p>
            <a:pPr algn="ctr"/>
            <a:r>
              <a:rPr lang="en-US" sz="6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COMMENTS</a:t>
            </a:r>
            <a:endParaRPr lang="en-US" sz="6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8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img1.etsystatic.com/000/0/6352506/il_fullxfull.32024173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-15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-6928"/>
            <a:ext cx="9150928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28600"/>
            <a:ext cx="8839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CARE GROUP NOVEMBER 2014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Rob Smith</a:t>
            </a:r>
          </a:p>
          <a:p>
            <a:endParaRPr lang="en-US" sz="3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PARENTING IN A </a:t>
            </a:r>
          </a:p>
          <a:p>
            <a:pPr algn="ctr"/>
            <a:r>
              <a:rPr lang="en-US" sz="32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SPORT-CRAZED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WORLD</a:t>
            </a:r>
          </a:p>
          <a:p>
            <a:pPr algn="ctr"/>
            <a:endParaRPr lang="en-US" sz="3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6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QUESTIONS/</a:t>
            </a:r>
          </a:p>
          <a:p>
            <a:pPr algn="ctr"/>
            <a:r>
              <a:rPr lang="en-US" sz="6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COMMENTS</a:t>
            </a:r>
            <a:endParaRPr lang="en-US" sz="6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img1.etsystatic.com/000/0/6352506/il_fullxfull.32024173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-15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-6928"/>
            <a:ext cx="9150928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382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CARE GROUP NOVEMBER 2014</a:t>
            </a:r>
          </a:p>
          <a:p>
            <a:endParaRPr lang="en-US" sz="6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473" y="1013944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Background in Sport</a:t>
            </a: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AutoShape 20" descr="data:image/jpeg;base64,/9j/4AAQSkZJRgABAQAAAQABAAD/2wCEAAkGBxQSEhUUEhQWFRUWGBwYGBcWFRceFRUXHRkbGBoVGRQcHCggHRolHBUcIzEiJSkrMS8wFx8zODMtNygtLjcBCgoKDg0OGxAQGzcmICY3LS0sMC8tLzQyKy40NzcsMCw1LDctKywsNSwsNSwsNDA3LC8sLS0sLC8vLCwsLDc3MP/AABEIAN0A5AMBIgACEQEDEQH/xAAcAAEAAwADAQEAAAAAAAAAAAAABQYHAQMEAgj/xABYEAABAgMFAgQODgULAwUAAAABAgMABBEFBhIhMUFRBxMiYRQyNTZTcXN0gZGxs7TRCBUWJSZCUmJydaGywcMjkpPC0iQzNFSCg5Si4eLwF0NkRmOjxfH/xAAbAQEAAgMBAQAAAAAAAAAAAAAAAQUCAwYEB//EADQRAAIBAwIDBgQEBwEAAAAAAAABAgMEEQUhEjFRE2FxodHhFCIysRZBUpEVU4GSwfDxBv/aAAwDAQACEQMRAD8A3GEIQAhCEAIQhACEIQAhCEAIR8uLCQSogAZknQDfHg9vZfsqPHAEjCI729l+yo8cPbyX7KjxwwCRhEd7eS/ZkeOOfbyX7MjxwwCQhEf7eS/ZkeOHt3L9mR44YBIQj5bcCgCkgg5gjQjfWPqAEIQgBCEIAQhCAEIQgBCEIAQhCAEIQgBCEIAQhCAEfLjgSCpRAAFSToBvg44EgqUQABUk6ARQ7wW4qYVgRUNg5Das7CR5B/wSlkhsXgtxUwrAiobrkNqzsJHkEd7F0XVJBKkpJ+Ka1HbptjlIas1nomazcOTbYpixfJA+VvOgEZfbd45iadU6txSa6IQtQQhOxIAP27Y1Va6p7IsbHTKl1mXJdTUvca52RHiMPcc52RHiVGPdHO9ld/aL9cOjneyu/tF+uNPxncWP4ef6/L3NiFzXOyI8Rh7jXOyI8RjHej3ezO/tV+uOfbB7szv7Vfrh8Z3Efh6X6/L3Nh9xrnZEeIx1zN0XUpJSpKyPigEE9rnjIvbB7szv7VfriSsC9ExKvBxLi1jRTa1qKVp2jMmh3KGnOKgyrzfdGM//AD81FuM8vwNEu9bhl1YF1LZOY2oO0geURfG3AoBSSCCKgjQiKbMMtWgyJqUNVHp0fGqNUkbFj7cuaPLd63DLqwLqWycxtQd4HlH/AA+raSyihlGUJOMlhov0I+W3AoBSSCCKgjQiPqIAhCEAIQhACEIQAhCEAIQhACEIQAhCEAI+XXAkFSiAAKknQCOHXAkFSiAAKknQCKHb9tqmFYEVDdchtWdhI8giUskNnN4LbVMKwIqG65Das7CR5BHoCWbNZ6Jms3Dk22KYq/JT87edAI5AZs1nomazcOSECmKtOlT87edAPtym8FtuzjxdeOeiUjpW0/JSPKdsaa9dQWFzLTTdNlcy4pbRXn3IXgtt2ceLrxz0SkdK2n5KR5TtiNhCK1tt5Z2UIRhFRisJCEIQMhCEIAQhCAJa7V4HZJ0ONGoOS0E8lxO47juVs5xUHUn2WrQZ6KlOmPTo+Ni2pI2LH267jGLxLXavA7JO8Y0ag5LQTyXE7juI2HZ2qg76NZweHyKrUtNjcx4o7TXn3e5pN3rcLBwLqWycxtQd4HlEXxpwKAUkggioI0IimPstWgz0VKdN8dGWLFtSRsWPtyO0GPLd+3DLnAupbJzG1B3geURY7SWUcbKMoScZLDRf4R8tOBQCkkEEVBGhEfUQBCEIAQhCAEIQgBCEIAQhCAEIQgCt35WQygVyK8+fInPwxG2GG5eWdnFpKi0FEAUyAGznNaViRv1/NN/T/dMQz5955vtL8iYSeINmdGKnVjF8m0ZneC3HZx4uvHmSkdK2n5KfxO2IyEIqG23ln0KEIwioxWEhCEaNca5qUpE5PDCgcpttQ13LWnyJ/wDyM4Qc3hGi6uqdtT45/wBF1Om51xkKbMzPgpapVDZKkkj5aikhQ5kjM/ZE17R2L2JX681/HHFs2suaWEgHDXkIGpOlTvV5I94usEpSXn0tqOwgZc1SoVixjQhFYaOOralc1ZuSk13JtI8PtHYvY1frzX8cPaOxexq/Xmv449nueZ/rjf8Al/jjk3YSpKuJmEOKArhFM/CFGkZdlT6eRq+Nuv5kv7n6lXvlcVKG+iZCq2aVU2CVKSPlpJqojeDmPsFAEazZNquSqykg4a8tB1B3jcfLEbfS5yHUGckBUHNxpIzrqVITsO9PhHP5a9vj5ol5pmr5xSrvwf8Ah+v7mcQhCPGdGS12rfdkng40ag5LQTyXE7juI2K2dokHUJ5tmcl+jZY0qCVpIoajJQI2LB8BjGY1m4x95nPpO/ej1Ws3xcP5FBrtvDs1Wx82ceJL3FfUeMQTyQAQNxJNaduLbFNuJ07v0R5TFyj3S5nLIQhCIJEIQgBCEIAQhCAEIQgBCER9o2yyz06uV8lOavFs8NIAib9fzTf0/wB0xDPdR5vtL+6mOLft3ogBIRhSk1FTVRypnsGvPHsl7PcesyYaQnluYgkHKtQmhqdnPCa+Ro2W8kq0W+qMWhF+luDFxKcc3MtMJGtM6DnWopAPjiXu1dax3lqQ090YtAClUeqlIJy/mqJIqNCTFdG3mzr6usWsOTz4L/iMoWRSN1vo0tQZCApQ5VQkE58mhoPD9sUu9HCNZ9mPmXk5Jt91JwrLeBCUr0wYwhRUsbRsOVa1A8Mnw0zLcy30fJdDyrlQDgdDgzH6QFVAtIrmAkHOvMfXQpOnk5/U7+N3w8McYz549C7Idas2ScnphCsSB0uGihVWBKQDoVKIzOxW6sYI8uevDPkiilkEgEkMy7Q5/ip0z1JO8xuXDDNIdsKZcbUFoWGVJUk1SoF9qhBjILEdLV25xbZwLcm0NLUnJS2sCTxZVrhqVZfOVvMbisPj/pFOdnkv8T/tiLdl5+wJ1C8kOAYkqScTL7ZpVNcsSDoRkQQDkaGPNZdyn35B+fQtoMsKKVJUpXGEgIJwgJKafpBqRoYsbc0p67LnHHGZecShkqoVNoKEkpSrWnKOXqgDYbJtNm2ZHotpCkOpqlSaVIcSAS3X46TiBB+cNDUR67lsrQ64FJUkYdFAiprrQ7dY/PNyL22lLlMtIOhIcWVBtSWcKl4RXluDLJA2jSNNRfa8TIBds5Dyd7bS1KPhacUPsic7EYKjaPJedByIcXl/aMdEaJdzhSVOTrUjN2dxS3CQStRqmiSrNpbYNDh3x670zt32XzLzIbadABPEocAQTolRaFAdtCMqiPDK1f5M6ilr1PCU4NeDz6GYRrVyE+8y+24f8/8ApESzceRmwTZ8+lZ1w4kOU5iElKh4axbrDsB2Vs5cuopWv9IRgrQhRJGoGfNGVClKE8s1apf0Li24ab3ytseJ03E6d36KfKYuMZxZtouSizyaE0CkrBBoPJFnkb2NLycBbPPmnxjPxiPa0c4mWCEfDToUAUkKB0INQfDH3GJIhCEAIQhACEI6J2cQ0krcOFI8u4DfAHfEfadsNMDlq5WxIzUfBs8MVm1b1LXyWQUJ0xfHPa3faY6JO76lJLsysMtjlKUsgKptJJyT21eKMsdSMi0LxvPHC3VAOQSipWf7Wvij7krrrIxvqDSNTUjFTedg8J8ETl0puSebUuRWhxKVFClpqVYhqCTnTaNhGYyih+yPcIkWACQC/mAcjyFnMbcxDPQYLJYlv2YX1MSi0vvIbU6VJ5SaJpo7TDXlDpYye3+GW0n21Ll20yzIUEY0pxqCiCoILqxhqQknJIOUSVw7ERI27PSzSlKQ1KLAUumI1Syo1oANVHZFEb6hufWDfozsYklp4UWTN2nZjLi1Uel5VKjqQXHFJUsDTFnXwCPng5xSzduBpakqZl1hCwaKGFTgCgRoctkem+vVqxu4yPnjHTdEcm8XcXfvOwBEWe+5I2fKLkzgmrRcdQp+v6RCG3EoS02r4gUpVVK1NBsEd6GppL89Z9oumYwSzrxxuKc4t5tgvNuNuK5SVDIGmRBINco6nR/IrA7vMektxYrwJBvBalf6k96EmAOuylE3Qm6k5PpA5hx7BoPCT44r8h1tzHf6PNJix2On4ITfdh55n1RXZDramO/0eaTAFiuV1rWl3Vf3WIr1m9bU138jzaIt/BfZTk3d2eYZALjj60pqaCuBk5nZpFcTwO2vgLf6MIJxFHH8gq0xFOleeAOeDTg0ZtOTefcecbW26pACQkpIDaFgkEVrVZ27IiruTC27Fn1NqUhQmJaikqIUOn0Ija+CS6sxZsi8zMhIWp1TgwKxDCW0J131SYxCxOodod8S378AemdsC1pNtq1lrKxxaFJeLoWttLqcKKhZrUcZTKoBMdMqJSVk2ZiclzPOzynF0U6tvim23FIJDieUXFrBJJqKADaY1e/1Pcsin9XlKfrMxnMoOTdvuqvToA8zDbAR7ZWRxzL0mtKnmHVBdG1ckOIUACputUqBzorYNZr/AKm2nMz7hs3E42tKViWWhK8OFpHGAaKyWFdKRXdnC00AWjeAAADoRzQZfzjEeSwODlLtj+2bUy40+0h50gAYTxRXQJIopJIRrU6wBbpHhmbJ4m1ZJbKxkohJIB3lpdFp8BUYtchLSM+nHITKFZVKK1KfpINFo8IjL5q9LibFk3ZltqdK33m1dFJK1YU0phcqFpUM8wdsZ/atos8ch2RbdlSBUp44qwLqc23aBWHDTXMGuZicg/Q7ktMyasXKSPlJzQe3s8Yibsy9wNEvpwn5ael8KdR4KxjN0+GybYo3OJE01oVZJeA+lovLYoVO+NPseds61UlUk6EO0qpoii09trdn0yCR24nKfMjBfWXkrAUkhQOhBqI+4rd1rNdYcdS4KAgUINUqzOY5+3nFkjFkiEIQAiMvDZ6n2ghBAOIEk6ACtTEnEZea225KVdmXelaSTTapWiUDnUogeGAKJeq+EjYv6MJMxOUBw6YKioKlaIB3CqsxsNYyebtG1rwOlIxKbSalKORKs86iTTLWqiVa03R5bDYE89N2jaOJTDNXXQklJedWaNSyVZlIJyy0SnZkY8l478TE0jiEBMtKp6WWlxhaAr8emazvJyrnQQB75OYnruzwJA5QBICiWJlo7UqpnzGlQdmoi98NVvNT1kSUyzXA4/WihRSSELSpJ5woEZZZRRZ2aW7d5njFFfFWgptvFmUN9DpXgB1w4iTT1RJXg62bO75d+89AFwsjrmtPvVf3GIzFvqG59YN+jOxp1jdc1p96r+4xGYt9Q3PrBv0d2ALffTq1Y3cZHzxjpumrk3i7i799z1x3X06tWP3GR88Y6rrjK8XcXvvuQBEvqpJWDzPTHpLcT95HaW/ah/8ACf8AskQfwivTQ/kNhd2mPSW4nr0J9/rV7ymPQYA7LIV8EJvu4H/zMeuK9ID4NzHf6PNJi+cGN3uj7uvyuPBxryqKpWiklpaajdiQAeasZ9ZNqTFiTL0nOs8ZLucl+XVmhxByDratK00UNaUNCMgJrgt4TmLLlFsOsuuKU8pyqCilChCaZkZ8g+ONKutwxSU7MJYwuMKXkhTuDApexGIKNFHZXXTUgHIjaV3/AOpz37ZP8Uea9N1pdcqLRsxSlSwIQ804ocdLOEhIr8pKiR492gH6mmjRCvonyR+UrGX7yT4/8iW/M9UbLwJ3ifnbPdTMqxllXFpWenUjACMR2kVpXblXPOMYsfqLP98S3kegDW77rrdRrnl5Pys+qM8k15Xc5nVenn1RoF9OtNnveU8rUZqqbQy1YDjhohtS1rNCaJTPLJNBmcgdIAnbWV743g71c84wIt9x+tR7vac/NiiPWi2/O266yoLbclHFIUAaKHGsCtDnF6uP1qP97zn5sAZpaHUOzgcx0W9+EaTw+3elkyPRSWEJf41CeMSMKlA1ripkrQZmtIzS0V0sOzuabfPiw+uNf9kB1JPdm/3oAzixESDdgtPTsrxwVOKZxtkJfbBQV4kr+NTB0pNM4hZu5/IVOWRNdENMguKGLi5yWAqSpaKgkCnTJ1zoI9c51rs/WJ8y5EJZ9yZ5cmmel0Fxs40kNKPGoAqhVUUqUkV6WuVa0gDZuA2+s1PpfamlBwsBBS5SjigoqFFkZGmEZ0rvrGqRhHsZ/wCcnvos+VyN3gBCEIARmfsgz71f37fkXGmRmvsgepJ7s3+9AGNI63VfWafRVRNyjCRdV5QSApU2AVADEQCigJ1NIhU9bp+tB6KqJ6W603O+x5UQBXl9byfrNXoqIl7w9bNm98u/eeiIX1vp+s1+ioiXvD1s2b3y9952AJa/l330WpNzK5tEgw7RPGqdIcdbwICktstkuLFU6UANNYgbcZlEWKUybjrqRPoC3HUJQFr6HdzbbBJSmnyjWLJOXbZtC9EyxMYuLCQshJoVYWmqJKtQM9mcUhHUFf1ij0ZyALdfbq1Y3cZHzxjruvpePuT333Y7b7dWrG7jJeeVHXdj/wBR9ye++7AEM/8A0Kwe7THpLcT15ur1q95THoIitWrMcXZtiOEVCHJpVN+GYQafZHtatro6etKf4stNKk30nEapSpTAl20ldAMS1lNB87bSsAan7H3qV/fufuxb7y3Sk7QCBNsh3BXCcSkqFdRiQQac1aZCMiuu84zdOZcbUttXGkoWgqSqnGtJJSoUNMiMucRnTNrWotlyYTMzhZaIStzoh3ClSqAAnFtqPHAGyX/4MrMlrPmn2ZbA422VJVxzxoajPCVkHwiM4u11vWr3WW84iLVdG0HX7s2kp91x1QW4ApxalKA4tk0BUSQKk5c5iq3a63rV7rLecTAF69jx/QJ3un5YjMLI6iz/AHxLeR6NO9j2P5BO90/KjMrH6iz/AHxK+R6ANYvn1ps97ynlajPV3jclrPsxoMsTDbjTxLT7KVgq6LdAKSKLCtmRjQr6dabPe8p5Wozyzemu53T/AOwXAHosScknpe0lS8q5KviSWFpDuOXKeNaqQFjGleIDKpFK80Xu4/Wo/wB7zn5sVa3eqN4O9FffYiz3I61H+4Tf5kAZjanUOz++pj9yNj9kAPek92b/ABjHrVPvHZ3fMx+7Gv8AsgepX9+35FQBlU71rs/WJ8y5GvcA/Udr6bv3zGOzPWy19ZHzCo1PgBtdhVnplw6njkLWpTdaLCSqoUEnUZ6isAaFKWOw084+20lDjwAcUkUx4akFQGRPKOeviEe+EIAQhCAEZr7IHqSe7N/vRpUZt7IDqSe7N/jAGNJ63T9aJ9FVE1KK+Cjvfo/LMQiet1X1mn0VUTUmfgo936PI3AEGrreT9Zq9FTExeEfBize+XfvPRDqPweT9Zq9FTExeE/Bmze+XfvPQBc7B67pvuR80zGYI6gr+sUejORp9g9ds33I+aajIJCecelPa9llTi1zIfBRVSiQ2pvAGwPnVrXZAF6v68lFr2QtaglKWJJSlKICUpDqiVE7ABtiV4I5Rqcm7ZbUcTT4UklJ1QtxzlJPaNQYm72cGqJxyXmZyZEsy1KtNLTljKk4ioY1clPTDYqtDlHzZlv2XZQUmzZdbq1UCnFKUAum9aqmnMlIEYynGPNm+ha1q7xTjn/evIrDlyrZkXFycq2ialyoONLdbZW22rMBxIeqlt0CoNNefKJNfBha05T2yn0oZBB4tKlFIpuaAS0k84rHFr8Is86DhWllO5tIr4VqqfCKRo18TVhgnPOv+WMadRVHhG67satrGLqY3zy7iN4SpVpqwZhqXCQ222hCQkggBLiBrtO+Mgu91t2l3wz99uNMveul3pvtgeN1sfjGc3OllP3ftNpkcY6HWnOLTQrwJKFFWHWlEK/VMbDxE1wej4M2p9N3zLUV27Q+Dtq91l/OIiAse+kxLST8i2GyzMFRWVJJWCpKUHCoKAGSBsMWWxpVbN259bowJmHmOJxUHG4XElWAHM0CT+qdxgC7+x1QDIzYJoC9QncOLGf2xCTXAU4Uq6Fn2nAfirSUg00qpClV7dImfY9j3unO6nzSYs9yh/KP7CvKmJSIyeS/VgPi7olEILrzbUugpaClFRbU3iKRSpHJJ0jGLDnXDOWRLOtKaVKvto5QIUrHNcbUpIFKFdPBGiuX8nWJh5IcDiEurAS4gEABagAFCitBviclOEqXewiclRVKgpKkhLgSoEELCVAFJBFRSpyEedXEGWtTSLmK4ksru9Nii3gcAtK3wSATKqABIqTiYNBvyi03I61JjuE3+ZHF5LhWdbLi5iTm+LmF8pSTmFGlKllVFpyGoy5omJK7ztn3dm5Z8pK0MTRJQSUkFK1AgkA6HaI3Jp8itnCUHiSw+8xe2T7ySHfEz+X642jh+HvSrmeb8pH4xhlp2k0uyZRlK6utPvqWihqErCMKq6HpTpG6cPo96Vd1b8piTEz27tpSzF3kGcluiWVz6kKTiwrRVoq4xtWxYw01FQoiucQkzc9K0mcsWaLyWhjU0TgnZYAVrQUxAZ8pNOausfc2n4MM89pHzCx+ERNkXKnnJMT8oCtIUtCktKIeQAKFQSM1JIVTk1OelIA2HgTv7M2hxrE1hWplAUHRkpQJw0WkZE84p+MatH5/9jZ/SpruKfvx+gIAQhCAEZvw/9SVd2b/GNIjN+H/qSruzflMAY0hB9zqua00k/wCFI/ERMSY+Cj3fo8jcRcv1tu/WSfR4lpLrUf79H5cAQKut9P1mr0VES94etmze+XfvPREK63k/WavRUxrfBm+y3Ysk460HVoW8poEA4V8a4MQJ0IB11zgCP4Lrvzyp1y17Ro0HEEUWAlaqhICsAACEgJAzzNNM6xc7DkJOSk5lVnNBBbbX+kKarcUlBUCpauUoV2Gg3ARC2labj5q4chokdKntDfznOJexhWQnB8xzzUTJYRlTw5pGRWlaTswvG+4pxWwqOQ5kp0SOYAR5YCEU+cn0RRUVhLCOHND2o3W8TJdlGVt0WlICiUmvJKemFNRGFxbriXzVJK4t2qpZRzGpaJ1WkbRvT4RnUHfb1FCW5VavZTuaacOcc7dS3Wa4w+w5JTaQWXttaUNQRU7KEAg7CIx68dgTt3Z1LzCzxZJDTwHJcTqWXU6VoMxtpUaZbZb1ipKeiJaim1DEQnMAHPGmnxfJ2tOqzrzrbQEKQHANCVUIG7Q1iyxndHG8tmY4OGOe7HKf4f8A3RCWla09bk00g/pHDyGmmxhabHxiE6JGVVKOwa0AA/Q/uv8A/YT+t/tj5cveqhwtJSaZHFWnPSmcRwsZRHWBZLdiyXQqFca+7ynVfFCikJqBsAAoBqdTHtuSyovlQBwhBBOwEkUHbyjwWVZrk04czStVrP8AzNUdV9r3JlUGTkjRYyccH/b3pB2uHadnb0ipNU47m+2tqlzUUIL27zO7b/pMx3Z3zio8UcxxFQz6BFYSQ59ozG8HeI2Pg3tRxdnvLeUp3i1rAxmpKA2hWDEdRmda6xjkanwaH3rm/pu+ZRHotvrKnW4p22e9Ebb3BhZ9pAuSR6Ef1KAP0R7bNeSMtUEAV0JiW4fOpC+6t+WPCwheakBXIzJTWqeeo07cePhStBb1huFwglL7aa0zIyOfPnFi0ccmUCc612frE+ZcjVvY/wDUkd2c/djKJzrXZ+sT5lyNX9j/ANSR3Zz92MSS8S1hy7cwuZbaSh5xOFxScsYrUFQGRV87WJGEIAQhCAEZvw/9SVd2b8pjSIzjh+HvSrurflMAY7L9bjv1in0eOyXtxhN3XJUuDj3JvGlsVKsCQ3VStiRllXXOmhhdJLc5ZrtmpeQzMqmkzDQe5LbwDfF8UlzRLhOgOuQ2kjos24SmQt+1iuTl21FOGg6ImFj/ALbCNo+f0udcxUgDrmhxdgMpXkp6fcdbHym0MpaUocwXlGxcFFj8fY0kFkpSlTyjlmoF1dKHdzxjFpTLlsTbEvJsFtttIZYZSVK4tsHNxxW+qqqV2taVj9U2PZyJZhphvpGkJQnfRIpU85pWAIe89mBMsEsoolCwoga0wqBUdp1GcQ13LSQgLZeH6N3ImulRhIPMRt2RfYpt5rvYausjk6qQPi/OSN3Ns7WmS32ZHLdGdX0ukuRXVNVy6zyF7Unsa+fcdsVmNise1UKQZaaAWysYeVokbj83cdnkol9borkV4k1XLrPIXtSfkL59x29uK+vQ4N1yOu0vVFXXZ1Pq+/uViEIR5i6LfcS+apJXFu1VLKOY1LROq0jak7U+EZ1Btjl5LGJJJVnnk2+B4ABQRkkI3QrzgsIrbnSbevPjllPuxv5M1kXisber9SY9Uc+6Oxt6v1JiMlhGfxUzz/wG26y/dehpN5r+tJYDFnVTiricwqSUDaE4sys/K2dvTNoQjTOo5vLLG1tKVtDhpr1YhCPVZlnuTDqWmU4lq0GwDaonYkbTGB6JSUVl8hZlnuTDqWmU4lqOQ2AbVE7EjaY1+XkWrMklS+LG46FFXOpSQkqpsSAABvp244syz2bIYoKOTLg5St/qbB0G3yR9nyLs46SSdarWdnMOfcIsaFDg+Z8zj9U1N3D7OH0rz7yTuKg43DTLCBXZWulYieG6zwLIe4pv/uoWsISaAA0KyBoKAVMaDJSiGkBCBQDxnnJ2mO4iuRje2VCPzNdTibRsv2qDwZmkTBmGeMyafOAo4oLrkrlHUbqVzp6bh36mbDeMlPMqDIUSpBSONaUfjoOi0HWmddQd9m4TeBwLxTNmJCVarlhklXOzsB+ZpupoaG1exE0yZO2ELUtpKgxNAHolhYr+jdqKrQSKGoqM9TQiCT9O2ZaLUw0l5haXG1iqVJNQfUQciDmCKGPVGB+xrml8fNNYlYOLSvDU4cWLDiw76ZV5hG+QAhCEAI6pmXQ4hSHEpWhQIUlQBSoHUFJyIjthAGHcIfAr0z9mdtUsT5pR+6o9o6CKHd661o2xMBpxTtGKNrcfxkS6R8Sis8W5HjoM4/VscBIFefXn2fhAEDc+6EtZrXFy6MzTG4qhccI2qVu3AZCsT8IQAhCEAU+8t3cNXWRlqpA2fOSN3NHksa1UKQZaaAWysYeVokfJPzdx2eS9xULzXepV1kZarQNnzkjdvEZc9mRunlGc32uguRXiTVcuo8he1B2IXz7jt7cVeNjsW1kKQZaZAWysYeVmAD8U/N3HZ5KTe+5Lsq5VlC3mVnkFKSpSfmKAFe0rb24r69Bx3XI6zTNVVZdnVfzdevv9ypQj1GzXuwvfsnP4Ye1z3YXf2S/VHnwy67SPU8sI9Ptc92F39kv1Q9r3uwu/sl+qIwxxx6nmhHp9r3uwu/sl+qO+RsSYecS2hlzEo0GJCkpHOVEUAEThkOpBLLaOmzbPcmHEtMpKlq0HlJOxI2mNesyQZshjCmjky4OUrf6mwdBtjizbPZshiiaOTLg5St/qbB0G3yR9nSLk46SSdarWdn+u4RYUKHD80uZyWp6m7h9nT+n7nNnyLk46SSdarWdnMOfcIv0lKIaQEIFAPGTvJ2mElKIaQEIFAPGTvJ2mO+N7eSnSEIQiCRGd8JvBg1aKVPMYWpsDptEPUGSXKbdgXrsNQBTRIirftFxgMltKFcY8htWNRGEK+MKA1IpoaQBjfsfrPcl7QnWXkKbcQ0ApKhmDjH2UzBGRBBEbzFGudegTs0FKlOIcVLEhxR5S0haF8XpmkNvsOV2F4jUGLzACEIQAhCEAIQhACEIQAhCEAIQhAFQvNd6lXWRlqtA2fOSN28R4LLvK4yjBQLA6WpNQN1d0X6I9Viy5JJaRU56RlnqRgrnuyc7GjxmHuyc7GjxmLD7Qy/Yk/b6449oJfsSft9cMoblf92TnY0eMw92TnY0eMxYPc/LdiT4z64e5+W7Enxn1wyhhlf8Adk52NHjMDfJzsaPGYsHufluxJ8Z9cPc/LdiT4z64ZQ3KZISTs46SSTU1Ws6D/XcPwi/SMmhlAQgUA8ZO8naY+pSVQ0nC2kJTrQb98d0Q3kJCEIRBIhCEAIQhACEIQAhCEAIQhACEIQAhCEAIQhACEIQAhCEAIQhACEIQAhCEAIQhACEIQAhCEAIQhACEIQAhCE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2" descr="C:\Users\libt1076\Downloads\IMG_02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1" y="1919883"/>
            <a:ext cx="3435063" cy="25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bt1076\Downloads\IMG_00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320" y="1919883"/>
            <a:ext cx="2538680" cy="197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libt1076\Downloads\IMG_01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35" y="1899101"/>
            <a:ext cx="2663825" cy="199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SC_037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38"/>
            <a:ext cx="1981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Inline image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2" descr="Displaying IMG_040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569" y="3899847"/>
            <a:ext cx="4320231" cy="288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7036" y="497277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DAD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8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img1.etsystatic.com/000/0/6352506/il_fullxfull.32024173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-15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-6928"/>
            <a:ext cx="9150928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33877"/>
            <a:ext cx="883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What is sport?</a:t>
            </a:r>
          </a:p>
          <a:p>
            <a:pPr algn="ctr"/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</a:t>
            </a:r>
            <a:r>
              <a:rPr lang="en-US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port (n). 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early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15c., "</a:t>
            </a:r>
            <a:r>
              <a:rPr lang="en-US" sz="3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pleasant pastime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," shortening of </a:t>
            </a:r>
            <a:r>
              <a:rPr lang="en-US" sz="3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disport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 "activity that offers </a:t>
            </a:r>
            <a:r>
              <a:rPr lang="en-US" sz="3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amusement 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or </a:t>
            </a:r>
            <a:r>
              <a:rPr lang="en-US" sz="3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relaxation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; entertainment, </a:t>
            </a:r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fun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" (c.1300), also "a pastime or game; flirtation; pleasure taken in such activity" (late 14c.), from Anglo-French </a:t>
            </a:r>
            <a:r>
              <a:rPr lang="en-US" sz="3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disport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, Old French </a:t>
            </a:r>
            <a:r>
              <a:rPr lang="en-US" sz="3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desport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, </a:t>
            </a:r>
            <a:r>
              <a:rPr lang="en-US" sz="3200" i="1" dirty="0">
                <a:solidFill>
                  <a:schemeClr val="bg1"/>
                </a:solidFill>
                <a:latin typeface="Century Gothic" panose="020B0502020202020204" pitchFamily="34" charset="0"/>
              </a:rPr>
              <a:t>deport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 "pleasure, enjoyment, delight; solace, consolation; favor, privilege," related to </a:t>
            </a:r>
            <a:r>
              <a:rPr lang="en-US" sz="32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desporter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sz="3200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deporter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 "</a:t>
            </a:r>
            <a:r>
              <a:rPr lang="en-US" sz="3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to divert</a:t>
            </a: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, amuse, please, play</a:t>
            </a:r>
            <a:r>
              <a:rPr 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"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img1.etsystatic.com/000/0/6352506/il_fullxfull.32024173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-15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-6928"/>
            <a:ext cx="9150928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2618" y="6858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FACTS: </a:t>
            </a:r>
            <a:r>
              <a:rPr lang="en-US" sz="40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THE GOOD </a:t>
            </a:r>
            <a:r>
              <a:rPr lang="en-US" sz="20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(numerous studies!)</a:t>
            </a:r>
            <a:endParaRPr lang="en-US" sz="40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009239"/>
            <a:ext cx="83958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BODY: </a:t>
            </a:r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healthy 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bones, </a:t>
            </a:r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muscles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, joints; </a:t>
            </a:r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helps 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control weight/ reduces fat; prevents/ delays the development of high </a:t>
            </a:r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blood pressure.</a:t>
            </a:r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img1.etsystatic.com/000/0/6352506/il_fullxfull.32024173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-15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-6928"/>
            <a:ext cx="9150928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2618" y="6858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FACTS: </a:t>
            </a:r>
            <a:r>
              <a:rPr lang="en-US" sz="40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THE GOOD </a:t>
            </a:r>
            <a:r>
              <a:rPr lang="en-US" sz="20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(numerous studies!)</a:t>
            </a:r>
            <a:endParaRPr lang="en-US" sz="40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009239"/>
            <a:ext cx="839585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BRAIN: 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helps improve academic achievement… Further, such activity can affect cognitive skills, </a:t>
            </a:r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attitudes 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and academic behavior, including enhanced concentration, attention, and improved </a:t>
            </a:r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classroom 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behavior.</a:t>
            </a:r>
          </a:p>
          <a:p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1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img1.etsystatic.com/000/0/6352506/il_fullxfull.32024173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-15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-6928"/>
            <a:ext cx="9150928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2618" y="6858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FACTS: </a:t>
            </a:r>
            <a:r>
              <a:rPr lang="en-US" sz="40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THE GOOD </a:t>
            </a:r>
            <a:r>
              <a:rPr lang="en-US" sz="2000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(numerous studies!)</a:t>
            </a:r>
            <a:endParaRPr lang="en-US" sz="40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676400"/>
            <a:ext cx="839585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SOCIAL</a:t>
            </a:r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can positively affect aspects of personal development among young people, such as self-esteem, goal-setting, </a:t>
            </a:r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and leadership… </a:t>
            </a:r>
            <a:r>
              <a:rPr lang="en-US" sz="4000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however </a:t>
            </a:r>
            <a:r>
              <a:rPr lang="en-US" sz="4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evidence indicates that the quality of coaching is a key factor.</a:t>
            </a:r>
          </a:p>
          <a:p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img1.etsystatic.com/000/0/6352506/il_fullxfull.32024173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-15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-6928"/>
            <a:ext cx="9150928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2618" y="6858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FACTS: </a:t>
            </a: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THE BAD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600200"/>
            <a:ext cx="839585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BODY: 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m</a:t>
            </a:r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ore 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than 3.5 million children under age 14 receive medical treatment for sports injuries annually. </a:t>
            </a:r>
            <a:r>
              <a:rPr lang="en-US" sz="4000" u="sng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Overuse </a:t>
            </a:r>
            <a:r>
              <a:rPr lang="en-US" sz="4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injuries 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are responsible for nearly half of all sports injuries to middle and high school </a:t>
            </a:r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students.</a:t>
            </a:r>
          </a:p>
          <a:p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img1.etsystatic.com/000/0/6352506/il_fullxfull.32024173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-15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-6928"/>
            <a:ext cx="9150928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2618" y="6858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FACTS: </a:t>
            </a: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THE BAD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600200"/>
            <a:ext cx="839585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BRAIN: 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emergency department visits for concussions sustained during organized team sports doubled among 8-13 year olds between 1997 and 2007 and nearly tripled among older youth.</a:t>
            </a:r>
          </a:p>
          <a:p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0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645</Words>
  <Application>Microsoft Office PowerPoint</Application>
  <PresentationFormat>On-screen Show (4:3)</PresentationFormat>
  <Paragraphs>109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Worthington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Robert</dc:creator>
  <cp:lastModifiedBy>Smith, Robert</cp:lastModifiedBy>
  <cp:revision>47</cp:revision>
  <dcterms:created xsi:type="dcterms:W3CDTF">2014-10-21T17:28:16Z</dcterms:created>
  <dcterms:modified xsi:type="dcterms:W3CDTF">2014-11-01T11:35:35Z</dcterms:modified>
</cp:coreProperties>
</file>