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77" autoAdjust="0"/>
    <p:restoredTop sz="94660"/>
  </p:normalViewPr>
  <p:slideViewPr>
    <p:cSldViewPr snapToGrid="0" snapToObjects="1">
      <p:cViewPr varScale="1">
        <p:scale>
          <a:sx n="79" d="100"/>
          <a:sy n="79" d="100"/>
        </p:scale>
        <p:origin x="60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3BA1AB-5E58-604E-BB9A-57E269BF4451}"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85A0-BE2F-5549-AE27-A2A4039CE339}"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BA1AB-5E58-604E-BB9A-57E269BF4451}"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85A0-BE2F-5549-AE27-A2A4039CE339}"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BA1AB-5E58-604E-BB9A-57E269BF4451}"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85A0-BE2F-5549-AE27-A2A4039CE339}"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BA1AB-5E58-604E-BB9A-57E269BF4451}"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85A0-BE2F-5549-AE27-A2A4039CE339}"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BA1AB-5E58-604E-BB9A-57E269BF4451}"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85A0-BE2F-5549-AE27-A2A4039CE339}"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3BA1AB-5E58-604E-BB9A-57E269BF4451}"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E85A0-BE2F-5549-AE27-A2A4039CE339}"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3BA1AB-5E58-604E-BB9A-57E269BF4451}"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E85A0-BE2F-5549-AE27-A2A4039CE339}"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3BA1AB-5E58-604E-BB9A-57E269BF4451}"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E85A0-BE2F-5549-AE27-A2A4039CE339}"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BA1AB-5E58-604E-BB9A-57E269BF4451}"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E85A0-BE2F-5549-AE27-A2A4039CE339}"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3BA1AB-5E58-604E-BB9A-57E269BF4451}"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E85A0-BE2F-5549-AE27-A2A4039CE339}"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3BA1AB-5E58-604E-BB9A-57E269BF4451}"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E85A0-BE2F-5549-AE27-A2A4039CE339}"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A1AB-5E58-604E-BB9A-57E269BF4451}" type="datetimeFigureOut">
              <a:rPr lang="en-US" smtClean="0"/>
              <a:t>11/28/2022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E85A0-BE2F-5549-AE27-A2A4039CE339}"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0057"/>
            <a:ext cx="7772400" cy="4858743"/>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a:cs typeface="Lucida Calligraphy"/>
              </a:rPr>
              <a:t>An invitation </a:t>
            </a: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a:cs typeface="Lucida Calligraphy"/>
              </a:rPr>
            </a:b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a:cs typeface="Lucida Calligraphy"/>
              </a:rPr>
              <a:t>to</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sit down and be quiet</a:t>
            </a:r>
          </a:p>
        </p:txBody>
      </p:sp>
      <p:sp>
        <p:nvSpPr>
          <p:cNvPr id="3" name="Subtitle 2"/>
          <p:cNvSpPr>
            <a:spLocks noGrp="1"/>
          </p:cNvSpPr>
          <p:nvPr>
            <p:ph type="subTitle" idx="1"/>
          </p:nvPr>
        </p:nvSpPr>
        <p:spPr>
          <a:xfrm flipV="1">
            <a:off x="1371600" y="5638799"/>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616804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600" dirty="0"/>
              <a:t>First and foremost, </a:t>
            </a:r>
          </a:p>
          <a:p>
            <a:pPr marL="0" indent="0" algn="ctr">
              <a:buNone/>
            </a:pPr>
            <a:r>
              <a:rPr lang="en-US" sz="3600" dirty="0"/>
              <a:t>we are called to Someone </a:t>
            </a:r>
          </a:p>
          <a:p>
            <a:pPr marL="0" indent="0" algn="ctr">
              <a:buNone/>
            </a:pPr>
            <a:r>
              <a:rPr lang="en-US" sz="3600" dirty="0"/>
              <a:t>and not to Something.</a:t>
            </a:r>
          </a:p>
          <a:p>
            <a:pPr marL="0" indent="0" algn="ctr">
              <a:buNone/>
            </a:pPr>
            <a:r>
              <a:rPr lang="en-US" dirty="0"/>
              <a:t>										</a:t>
            </a:r>
          </a:p>
          <a:p>
            <a:pPr marL="0" indent="0" algn="ctr">
              <a:buNone/>
            </a:pPr>
            <a:endParaRPr lang="en-US" sz="2800" dirty="0"/>
          </a:p>
          <a:p>
            <a:pPr marL="0" indent="0" algn="ctr">
              <a:buNone/>
            </a:pPr>
            <a:r>
              <a:rPr lang="en-US" sz="2800" dirty="0" err="1"/>
              <a:t>Os</a:t>
            </a:r>
            <a:r>
              <a:rPr lang="en-US" sz="2800" dirty="0"/>
              <a:t> </a:t>
            </a:r>
            <a:r>
              <a:rPr lang="en-US" sz="2800" dirty="0" err="1"/>
              <a:t>Guiness</a:t>
            </a:r>
            <a:r>
              <a:rPr lang="en-US" sz="2800" dirty="0"/>
              <a:t>, </a:t>
            </a:r>
            <a:r>
              <a:rPr lang="en-US" sz="2800" u="sng" dirty="0"/>
              <a:t>The Call</a:t>
            </a:r>
          </a:p>
        </p:txBody>
      </p:sp>
    </p:spTree>
    <p:extLst>
      <p:ext uri="{BB962C8B-B14F-4D97-AF65-F5344CB8AC3E}">
        <p14:creationId xmlns:p14="http://schemas.microsoft.com/office/powerpoint/2010/main" val="323584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50026"/>
            <a:ext cx="8229600" cy="6507974"/>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buNone/>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Come, all you who are thirsty, come to the waters; and you who have not money, buy and eat! Come, buy wine and milk without money and without cost.  Why spend money on what is not bread, and your labor on what does not satisfy?  Listen, listen to me, and eat what is good, and your soul will delight in the richest fare.  Give ear and come to me;  hear me, that your soul may live.  I will make an everlasting covenant with you; my faithful love promised to David.  (vv1-3)</a:t>
            </a:r>
          </a:p>
          <a:p>
            <a:pPr marL="0" indent="0">
              <a:buNone/>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Seek the LORD while he may be found; call on him while he is near.  Let the wicked forsake his way and the evil man his thoughts.  Let him turn to the LORD, and he will have mercy on him, and to our God, for he will freely pardon.  ”For my thoughts are not your thoughts, neither are your ways my ways,” declares the LORD. (vv6,7) </a:t>
            </a:r>
          </a:p>
          <a:p>
            <a:pPr marL="0" indent="0">
              <a:buNone/>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You will go out in joy and be led forth in peace; the mountains and the hills will burst forth in song before you, and all the trees of the fields will clap their hands. (v 12)</a:t>
            </a:r>
          </a:p>
          <a:p>
            <a:pPr marL="0" indent="0">
              <a:buNone/>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Isaiah 55</a:t>
            </a:r>
          </a:p>
        </p:txBody>
      </p:sp>
    </p:spTree>
    <p:extLst>
      <p:ext uri="{BB962C8B-B14F-4D97-AF65-F5344CB8AC3E}">
        <p14:creationId xmlns:p14="http://schemas.microsoft.com/office/powerpoint/2010/main" val="262332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05514"/>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a:t/>
            </a:r>
            <a:br>
              <a:rPr lang="en-US" dirty="0"/>
            </a:b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Life </a:t>
            </a:r>
            <a:r>
              <a:rPr lang="en-US" u="sng" dirty="0">
                <a:ln w="18415" cmpd="sng">
                  <a:solidFill>
                    <a:srgbClr val="FFFFFF"/>
                  </a:solidFill>
                  <a:prstDash val="solid"/>
                </a:ln>
                <a:solidFill>
                  <a:srgbClr val="FFFFFF"/>
                </a:solidFill>
                <a:effectLst>
                  <a:outerShdw blurRad="63500" dir="3600000" algn="tl" rotWithShape="0">
                    <a:srgbClr val="000000">
                      <a:alpha val="70000"/>
                    </a:srgbClr>
                  </a:outerShdw>
                </a:effectLst>
              </a:rPr>
              <a:t>WITH</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God</a:t>
            </a: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dirty="0"/>
          </a:p>
        </p:txBody>
      </p:sp>
      <p:sp>
        <p:nvSpPr>
          <p:cNvPr id="3" name="Content Placeholder 2"/>
          <p:cNvSpPr>
            <a:spLocks noGrp="1"/>
          </p:cNvSpPr>
          <p:nvPr>
            <p:ph idx="1"/>
          </p:nvPr>
        </p:nvSpPr>
        <p:spPr>
          <a:xfrm>
            <a:off x="457200" y="1840134"/>
            <a:ext cx="8229600" cy="4286029"/>
          </a:xfrm>
        </p:spPr>
        <p:style>
          <a:lnRef idx="2">
            <a:schemeClr val="dk1">
              <a:shade val="50000"/>
            </a:schemeClr>
          </a:lnRef>
          <a:fillRef idx="1">
            <a:schemeClr val="dk1"/>
          </a:fillRef>
          <a:effectRef idx="0">
            <a:schemeClr val="dk1"/>
          </a:effectRef>
          <a:fontRef idx="minor">
            <a:schemeClr val="lt1"/>
          </a:fontRef>
        </p:style>
        <p:txBody>
          <a:bodyPr/>
          <a:lstStyle/>
          <a:p>
            <a:pPr marL="0" indent="0">
              <a:buNone/>
            </a:pPr>
            <a:r>
              <a:rPr lang="en-US" dirty="0"/>
              <a: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Prayer</a:t>
            </a:r>
          </a:p>
          <a:p>
            <a:pPr marL="0" indent="0">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Word</a:t>
            </a:r>
          </a:p>
          <a:p>
            <a:pPr marL="0" indent="0">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Fellowship</a:t>
            </a:r>
          </a:p>
          <a:p>
            <a:pPr marL="0" indent="0">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Remember </a:t>
            </a:r>
          </a:p>
          <a:p>
            <a:pPr marL="0" indent="0">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Look toward heaven</a:t>
            </a:r>
          </a:p>
          <a:p>
            <a:pPr marL="0" indent="0">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Have an image in your head</a:t>
            </a:r>
          </a:p>
        </p:txBody>
      </p:sp>
    </p:spTree>
    <p:extLst>
      <p:ext uri="{BB962C8B-B14F-4D97-AF65-F5344CB8AC3E}">
        <p14:creationId xmlns:p14="http://schemas.microsoft.com/office/powerpoint/2010/main" val="371641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file:///.file/id=6571367.28317134</a:t>
            </a:r>
          </a:p>
        </p:txBody>
      </p:sp>
      <p:pic>
        <p:nvPicPr>
          <p:cNvPr id="4" name="Picture 3" descr="IMG_4485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37332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434"/>
          </a:xfrm>
        </p:spPr>
        <p:txBody>
          <a:bodyPr>
            <a:normAutofit fontScale="90000"/>
          </a:bodyPr>
          <a:lstStyle/>
          <a:p>
            <a:endParaRPr lang="en-US" dirty="0"/>
          </a:p>
        </p:txBody>
      </p:sp>
      <p:sp>
        <p:nvSpPr>
          <p:cNvPr id="3" name="Content Placeholder 2"/>
          <p:cNvSpPr>
            <a:spLocks noGrp="1"/>
          </p:cNvSpPr>
          <p:nvPr>
            <p:ph idx="1"/>
          </p:nvPr>
        </p:nvSpPr>
        <p:spPr>
          <a:xfrm>
            <a:off x="457200" y="274638"/>
            <a:ext cx="8229600" cy="5851525"/>
          </a:xfrm>
        </p:spPr>
        <p:style>
          <a:lnRef idx="2">
            <a:schemeClr val="dk1">
              <a:shade val="50000"/>
            </a:schemeClr>
          </a:lnRef>
          <a:fillRef idx="1">
            <a:schemeClr val="dk1"/>
          </a:fillRef>
          <a:effectRef idx="0">
            <a:schemeClr val="dk1"/>
          </a:effectRef>
          <a:fontRef idx="minor">
            <a:schemeClr val="lt1"/>
          </a:fontRef>
        </p:style>
        <p:txBody>
          <a:bodyPr/>
          <a:lstStyle/>
          <a:p>
            <a:pPr marL="0" indent="0">
              <a:buNone/>
            </a:pPr>
            <a:endParaRPr lang="en-US" dirty="0"/>
          </a:p>
          <a:p>
            <a:pPr marL="0" indent="0" algn="ctr">
              <a:buNone/>
            </a:pPr>
            <a:endParaRPr lang="en-US" dirty="0"/>
          </a:p>
          <a:p>
            <a:pPr marL="0" indent="0" algn="ctr">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For now we see things imperfectly, </a:t>
            </a:r>
          </a:p>
          <a:p>
            <a:pPr marL="0" indent="0" algn="ctr">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only a reflection as in a mirror; </a:t>
            </a:r>
          </a:p>
          <a:p>
            <a:pPr marL="0" indent="0" algn="ctr">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then we shall see face-to-face.  </a:t>
            </a:r>
          </a:p>
          <a:p>
            <a:pPr marL="0" indent="0" algn="ctr">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Now I know in part; </a:t>
            </a:r>
          </a:p>
          <a:p>
            <a:pPr marL="0" indent="0" algn="ctr">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then I shall know fully, </a:t>
            </a:r>
          </a:p>
          <a:p>
            <a:pPr marL="0" indent="0" algn="ctr">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even as I am fully known.</a:t>
            </a:r>
          </a:p>
          <a:p>
            <a:pPr marL="0" indent="0">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 Corinthians 12:13</a:t>
            </a:r>
          </a:p>
        </p:txBody>
      </p:sp>
    </p:spTree>
    <p:extLst>
      <p:ext uri="{BB962C8B-B14F-4D97-AF65-F5344CB8AC3E}">
        <p14:creationId xmlns:p14="http://schemas.microsoft.com/office/powerpoint/2010/main" val="422862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style>
          <a:lnRef idx="2">
            <a:schemeClr val="dk1">
              <a:shade val="50000"/>
            </a:schemeClr>
          </a:lnRef>
          <a:fillRef idx="1">
            <a:schemeClr val="dk1"/>
          </a:fillRef>
          <a:effectRef idx="0">
            <a:schemeClr val="dk1"/>
          </a:effectRef>
          <a:fontRef idx="minor">
            <a:schemeClr val="lt1"/>
          </a:fontRef>
        </p:style>
        <p:txBody>
          <a:bodyPr/>
          <a:lstStyle/>
          <a:p>
            <a:pPr marL="0" indent="0" algn="ctr">
              <a:buNone/>
            </a:pPr>
            <a:endParaRPr lang="en-US" dirty="0"/>
          </a:p>
          <a:p>
            <a:pPr marL="0" indent="0" algn="ctr">
              <a:buNone/>
            </a:pPr>
            <a:endParaRPr lang="en-US" dirty="0"/>
          </a:p>
          <a:p>
            <a:pPr marL="0" indent="0" algn="ctr">
              <a:buNone/>
            </a:pPr>
            <a:r>
              <a:rPr lang="en-US" dirty="0"/>
              <a:t>The LORD Almighty is with us.  Selah</a:t>
            </a:r>
          </a:p>
          <a:p>
            <a:pPr marL="0" indent="0" algn="ctr">
              <a:buNone/>
            </a:pPr>
            <a:r>
              <a:rPr lang="en-US" dirty="0"/>
              <a:t>Be still and know that I am God.</a:t>
            </a:r>
          </a:p>
          <a:p>
            <a:pPr marL="0" indent="0" algn="ctr">
              <a:buNone/>
            </a:pPr>
            <a:r>
              <a:rPr lang="en-US" dirty="0"/>
              <a:t>The LORD Almighty is with us.  Selah</a:t>
            </a:r>
          </a:p>
          <a:p>
            <a:pPr marL="0" indent="0" algn="ctr">
              <a:buNone/>
            </a:pPr>
            <a:endParaRPr lang="en-US" dirty="0"/>
          </a:p>
          <a:p>
            <a:pPr marL="0" indent="0" algn="ctr">
              <a:buNone/>
            </a:pPr>
            <a:endParaRPr lang="en-US" dirty="0"/>
          </a:p>
          <a:p>
            <a:pPr marL="0" indent="0" algn="ctr">
              <a:buNone/>
            </a:pPr>
            <a:r>
              <a:rPr lang="en-US" sz="2800" dirty="0"/>
              <a:t>								Psalm 46:7, 10, 11</a:t>
            </a:r>
          </a:p>
        </p:txBody>
      </p:sp>
    </p:spTree>
    <p:extLst>
      <p:ext uri="{BB962C8B-B14F-4D97-AF65-F5344CB8AC3E}">
        <p14:creationId xmlns:p14="http://schemas.microsoft.com/office/powerpoint/2010/main" val="190594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style>
          <a:lnRef idx="2">
            <a:schemeClr val="dk1">
              <a:shade val="50000"/>
            </a:schemeClr>
          </a:lnRef>
          <a:fillRef idx="1">
            <a:schemeClr val="dk1"/>
          </a:fillRef>
          <a:effectRef idx="0">
            <a:schemeClr val="dk1"/>
          </a:effectRef>
          <a:fontRef idx="minor">
            <a:schemeClr val="lt1"/>
          </a:fontRef>
        </p:style>
        <p:txBody>
          <a:bodyPr/>
          <a:lstStyle/>
          <a:p>
            <a:pPr algn="ctr"/>
            <a:endParaRPr lang="en-US" dirty="0"/>
          </a:p>
          <a:p>
            <a:pPr algn="ctr"/>
            <a:endParaRPr lang="en-US" dirty="0"/>
          </a:p>
          <a:p>
            <a:pPr marL="0" indent="0">
              <a:buNone/>
            </a:pPr>
            <a:r>
              <a:rPr lang="en-US" dirty="0"/>
              <a:t>		Be still…</a:t>
            </a:r>
          </a:p>
          <a:p>
            <a:pPr marL="0" indent="0">
              <a:buNone/>
            </a:pPr>
            <a:r>
              <a:rPr lang="en-US" dirty="0"/>
              <a:t>		And know…</a:t>
            </a:r>
          </a:p>
          <a:p>
            <a:pPr marL="0" indent="0">
              <a:buNone/>
            </a:pPr>
            <a:r>
              <a:rPr lang="en-US" dirty="0"/>
              <a:t>		That I am God, the LORD almighty…</a:t>
            </a:r>
          </a:p>
          <a:p>
            <a:pPr marL="0" indent="0">
              <a:buNone/>
            </a:pPr>
            <a:r>
              <a:rPr lang="en-US" dirty="0"/>
              <a:t>		With us…</a:t>
            </a:r>
          </a:p>
          <a:p>
            <a:pPr marL="0" indent="0">
              <a:buNone/>
            </a:pPr>
            <a:r>
              <a:rPr lang="en-US" dirty="0"/>
              <a:t>		Selah.</a:t>
            </a:r>
          </a:p>
        </p:txBody>
      </p:sp>
    </p:spTree>
    <p:extLst>
      <p:ext uri="{BB962C8B-B14F-4D97-AF65-F5344CB8AC3E}">
        <p14:creationId xmlns:p14="http://schemas.microsoft.com/office/powerpoint/2010/main" val="14412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DTR</a:t>
            </a:r>
          </a:p>
        </p:txBody>
      </p:sp>
      <p:sp>
        <p:nvSpPr>
          <p:cNvPr id="3" name="Content Placeholder 2"/>
          <p:cNvSpPr>
            <a:spLocks noGrp="1"/>
          </p:cNvSpPr>
          <p:nvPr>
            <p:ph idx="1"/>
          </p:nvPr>
        </p:nvSpPr>
        <p:spPr>
          <a:xfrm>
            <a:off x="457200" y="1250091"/>
            <a:ext cx="8229600" cy="4876072"/>
          </a:xfrm>
        </p:spPr>
        <p:txBody>
          <a:bodyPr>
            <a:normAutofit fontScale="85000" lnSpcReduction="20000"/>
          </a:bodyPr>
          <a:lstStyle/>
          <a:p>
            <a:pPr marL="0" indent="0" algn="ctr">
              <a:buNone/>
            </a:pPr>
            <a:r>
              <a:rPr lang="en-US" dirty="0"/>
              <a:t>Fear not for I have redeemed you,</a:t>
            </a:r>
          </a:p>
          <a:p>
            <a:pPr marL="0" indent="0" algn="ctr">
              <a:buNone/>
            </a:pPr>
            <a:r>
              <a:rPr lang="en-US" dirty="0"/>
              <a:t>I have called you by  name;</a:t>
            </a:r>
          </a:p>
          <a:p>
            <a:pPr marL="0" indent="0" algn="ctr">
              <a:buNone/>
            </a:pPr>
            <a:r>
              <a:rPr lang="en-US" dirty="0"/>
              <a:t>You are mine…</a:t>
            </a:r>
          </a:p>
          <a:p>
            <a:pPr marL="0" indent="0" algn="ctr">
              <a:buNone/>
            </a:pPr>
            <a:r>
              <a:rPr lang="en-US" dirty="0"/>
              <a:t>I am the LORD your God</a:t>
            </a:r>
          </a:p>
          <a:p>
            <a:pPr marL="0" indent="0" algn="ctr">
              <a:buNone/>
            </a:pPr>
            <a:r>
              <a:rPr lang="en-US" dirty="0"/>
              <a:t>The Holy One of Israel</a:t>
            </a:r>
          </a:p>
          <a:p>
            <a:pPr marL="0" indent="0" algn="ctr">
              <a:buNone/>
            </a:pPr>
            <a:r>
              <a:rPr lang="en-US" dirty="0"/>
              <a:t>Your savior.</a:t>
            </a:r>
          </a:p>
          <a:p>
            <a:pPr marL="0" indent="0" algn="ctr">
              <a:buNone/>
            </a:pPr>
            <a:r>
              <a:rPr lang="en-US" dirty="0"/>
              <a:t>You are precious and honored in my sight,</a:t>
            </a:r>
          </a:p>
          <a:p>
            <a:pPr marL="0" indent="0" algn="ctr">
              <a:buNone/>
            </a:pPr>
            <a:r>
              <a:rPr lang="en-US" dirty="0"/>
              <a:t>And I love you…</a:t>
            </a:r>
          </a:p>
          <a:p>
            <a:pPr marL="0" indent="0" algn="ctr">
              <a:buNone/>
            </a:pPr>
            <a:r>
              <a:rPr lang="en-US" dirty="0"/>
              <a:t>Fear not for I am with you.</a:t>
            </a:r>
          </a:p>
          <a:p>
            <a:pPr marL="0" indent="0">
              <a:buNone/>
            </a:pPr>
            <a:r>
              <a:rPr lang="en-US" dirty="0"/>
              <a:t>														</a:t>
            </a:r>
            <a:r>
              <a:rPr lang="en-US" sz="3300" dirty="0"/>
              <a:t>Isaiah 43: 1-5</a:t>
            </a:r>
          </a:p>
        </p:txBody>
      </p:sp>
    </p:spTree>
    <p:extLst>
      <p:ext uri="{BB962C8B-B14F-4D97-AF65-F5344CB8AC3E}">
        <p14:creationId xmlns:p14="http://schemas.microsoft.com/office/powerpoint/2010/main" val="335017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5851525"/>
          </a:xfrm>
        </p:spPr>
        <p:txBody>
          <a:bodyPr>
            <a:normAutofit fontScale="70000" lnSpcReduction="20000"/>
          </a:bodyPr>
          <a:lstStyle/>
          <a:p>
            <a:pPr marL="0" indent="0">
              <a:buNone/>
            </a:pPr>
            <a:r>
              <a:rPr lang="en-US" sz="4100" u="sng" dirty="0"/>
              <a:t>But we can screw up even the best relationship…</a:t>
            </a:r>
          </a:p>
          <a:p>
            <a:pPr marL="0" indent="0">
              <a:buNone/>
            </a:pPr>
            <a:endParaRPr lang="en-US" dirty="0"/>
          </a:p>
          <a:p>
            <a:pPr marL="0" indent="0">
              <a:buNone/>
            </a:pPr>
            <a:endParaRPr lang="en-US" dirty="0"/>
          </a:p>
          <a:p>
            <a:pPr marL="0" indent="0">
              <a:buNone/>
            </a:pPr>
            <a:r>
              <a:rPr lang="en-US" sz="3800" dirty="0"/>
              <a:t>You weary yourself </a:t>
            </a:r>
          </a:p>
          <a:p>
            <a:pPr marL="0" indent="0">
              <a:buNone/>
            </a:pPr>
            <a:r>
              <a:rPr lang="en-US" sz="3800" dirty="0"/>
              <a:t>by such going about [to your idols], </a:t>
            </a:r>
          </a:p>
          <a:p>
            <a:pPr marL="0" indent="0">
              <a:buNone/>
            </a:pPr>
            <a:r>
              <a:rPr lang="en-US" sz="3800" dirty="0"/>
              <a:t>but you would not say, ‘It is hopeless.’  </a:t>
            </a:r>
          </a:p>
          <a:p>
            <a:pPr marL="0" indent="0">
              <a:buNone/>
            </a:pPr>
            <a:r>
              <a:rPr lang="en-US" sz="3800" dirty="0"/>
              <a:t>You found renewal of your [own] strength, </a:t>
            </a:r>
          </a:p>
          <a:p>
            <a:pPr marL="0" indent="0">
              <a:buNone/>
            </a:pPr>
            <a:r>
              <a:rPr lang="en-US" sz="3800" dirty="0"/>
              <a:t>and so you did not faint…</a:t>
            </a:r>
          </a:p>
          <a:p>
            <a:pPr marL="0" indent="0">
              <a:buNone/>
            </a:pPr>
            <a:endParaRPr lang="en-US" sz="3800" dirty="0"/>
          </a:p>
          <a:p>
            <a:pPr marL="0" indent="0">
              <a:buNone/>
            </a:pPr>
            <a:r>
              <a:rPr lang="en-US" sz="3800" dirty="0"/>
              <a:t>…but I will heal them… </a:t>
            </a:r>
          </a:p>
          <a:p>
            <a:pPr marL="0" indent="0">
              <a:buNone/>
            </a:pPr>
            <a:r>
              <a:rPr lang="en-US" sz="3800" dirty="0"/>
              <a:t>I will guide them and restore comfort …peace</a:t>
            </a:r>
          </a:p>
          <a:p>
            <a:pPr marL="0" indent="0">
              <a:buNone/>
            </a:pPr>
            <a:r>
              <a:rPr lang="en-US" dirty="0"/>
              <a:t>														</a:t>
            </a:r>
            <a:r>
              <a:rPr lang="en-US" sz="2800" dirty="0"/>
              <a:t>Isaiah 57:10, 18,19</a:t>
            </a:r>
          </a:p>
        </p:txBody>
      </p:sp>
    </p:spTree>
    <p:extLst>
      <p:ext uri="{BB962C8B-B14F-4D97-AF65-F5344CB8AC3E}">
        <p14:creationId xmlns:p14="http://schemas.microsoft.com/office/powerpoint/2010/main" val="14848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5851525"/>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400" dirty="0"/>
              <a:t>The Parable of the Prodigal Son</a:t>
            </a:r>
          </a:p>
          <a:p>
            <a:pPr marL="0" indent="0" algn="ctr">
              <a:buNone/>
            </a:pPr>
            <a:r>
              <a:rPr lang="en-US" sz="4400" dirty="0"/>
              <a:t>Luke 15</a:t>
            </a:r>
          </a:p>
          <a:p>
            <a:pPr marL="0" indent="0">
              <a:buNone/>
            </a:pPr>
            <a:endParaRPr lang="en-US" dirty="0"/>
          </a:p>
        </p:txBody>
      </p:sp>
    </p:spTree>
    <p:extLst>
      <p:ext uri="{BB962C8B-B14F-4D97-AF65-F5344CB8AC3E}">
        <p14:creationId xmlns:p14="http://schemas.microsoft.com/office/powerpoint/2010/main" val="369609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5851525"/>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000" dirty="0"/>
              <a:t>The Parable of Two Sons</a:t>
            </a:r>
          </a:p>
          <a:p>
            <a:pPr marL="0" indent="0" algn="ctr">
              <a:buNone/>
            </a:pPr>
            <a:r>
              <a:rPr lang="en-US" sz="4000" dirty="0"/>
              <a:t>The Parable of Two Lost Sons</a:t>
            </a:r>
          </a:p>
          <a:p>
            <a:pPr marL="0" indent="0" algn="ctr">
              <a:buNone/>
            </a:pPr>
            <a:r>
              <a:rPr lang="en-US" sz="4000" dirty="0"/>
              <a:t>The Parable of the Prodigal God</a:t>
            </a:r>
          </a:p>
        </p:txBody>
      </p:sp>
    </p:spTree>
    <p:extLst>
      <p:ext uri="{BB962C8B-B14F-4D97-AF65-F5344CB8AC3E}">
        <p14:creationId xmlns:p14="http://schemas.microsoft.com/office/powerpoint/2010/main" val="2983263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660" y="501215"/>
            <a:ext cx="8229600" cy="5851525"/>
          </a:xfrm>
        </p:spPr>
        <p:txBody>
          <a:bodyPr>
            <a:normAutofit lnSpcReduction="10000"/>
          </a:bodyPr>
          <a:lstStyle/>
          <a:p>
            <a:pPr marL="514350" indent="-514350" algn="just">
              <a:buFont typeface="+mj-lt"/>
              <a:buAutoNum type="arabicPeriod"/>
            </a:pPr>
            <a:endParaRPr lang="en-US" dirty="0"/>
          </a:p>
          <a:p>
            <a:pPr marL="514350" indent="-514350" algn="just">
              <a:buFont typeface="+mj-lt"/>
              <a:buAutoNum type="arabicPeriod"/>
            </a:pPr>
            <a:endParaRPr lang="en-US" dirty="0"/>
          </a:p>
          <a:p>
            <a:pPr marL="514350" indent="-514350" algn="just">
              <a:buFont typeface="+mj-lt"/>
              <a:buAutoNum type="arabicPeriod"/>
            </a:pPr>
            <a:r>
              <a:rPr lang="en-US" sz="4000" dirty="0"/>
              <a:t>Live life </a:t>
            </a:r>
            <a:r>
              <a:rPr lang="en-US" sz="4000" u="sng" dirty="0"/>
              <a:t>FOR</a:t>
            </a:r>
            <a:r>
              <a:rPr lang="en-US" sz="4000" dirty="0"/>
              <a:t> God</a:t>
            </a:r>
          </a:p>
          <a:p>
            <a:pPr marL="514350" indent="-514350" algn="just">
              <a:buFont typeface="+mj-lt"/>
              <a:buAutoNum type="arabicPeriod"/>
            </a:pPr>
            <a:r>
              <a:rPr lang="en-US" sz="4000" dirty="0"/>
              <a:t>Live life </a:t>
            </a:r>
            <a:r>
              <a:rPr lang="en-US" sz="4000" u="sng" dirty="0"/>
              <a:t>FROM</a:t>
            </a:r>
            <a:r>
              <a:rPr lang="en-US" sz="4000" dirty="0"/>
              <a:t> God</a:t>
            </a:r>
          </a:p>
          <a:p>
            <a:pPr marL="514350" indent="-514350" algn="just">
              <a:buFont typeface="+mj-lt"/>
              <a:buAutoNum type="arabicPeriod"/>
            </a:pPr>
            <a:r>
              <a:rPr lang="en-US" sz="4000" dirty="0"/>
              <a:t>Live life </a:t>
            </a:r>
            <a:r>
              <a:rPr lang="en-US" sz="4000" u="sng" dirty="0"/>
              <a:t>BELOW</a:t>
            </a:r>
            <a:r>
              <a:rPr lang="en-US" sz="4000" dirty="0"/>
              <a:t> God</a:t>
            </a:r>
          </a:p>
          <a:p>
            <a:pPr marL="514350" indent="-514350" algn="just">
              <a:buFont typeface="+mj-lt"/>
              <a:buAutoNum type="arabicPeriod"/>
            </a:pPr>
            <a:r>
              <a:rPr lang="en-US" sz="4000" dirty="0"/>
              <a:t>Live life </a:t>
            </a:r>
            <a:r>
              <a:rPr lang="en-US" sz="4000" u="sng" dirty="0"/>
              <a:t>ABOVE</a:t>
            </a:r>
            <a:r>
              <a:rPr lang="en-US" sz="4000" dirty="0"/>
              <a:t> God</a:t>
            </a:r>
          </a:p>
          <a:p>
            <a:pPr marL="514350" indent="-514350" algn="just">
              <a:buFont typeface="+mj-lt"/>
              <a:buAutoNum type="arabicPeriod"/>
            </a:pPr>
            <a:r>
              <a:rPr lang="en-US" sz="4000" dirty="0"/>
              <a:t>Live life </a:t>
            </a:r>
            <a:r>
              <a:rPr lang="en-US" sz="4000" u="sng" dirty="0"/>
              <a:t>WITH</a:t>
            </a:r>
            <a:r>
              <a:rPr lang="en-US" sz="4000" dirty="0"/>
              <a:t> God</a:t>
            </a:r>
          </a:p>
          <a:p>
            <a:pPr marL="514350" indent="-514350" algn="just">
              <a:buFont typeface="+mj-lt"/>
              <a:buAutoNum type="arabicPeriod"/>
            </a:pPr>
            <a:endParaRPr lang="en-US" sz="4000" dirty="0"/>
          </a:p>
          <a:p>
            <a:pPr marL="3543300" lvl="8" indent="0" algn="just">
              <a:buNone/>
            </a:pPr>
            <a:r>
              <a:rPr lang="en-US" sz="2800" u="sng" dirty="0"/>
              <a:t>With</a:t>
            </a:r>
            <a:r>
              <a:rPr lang="en-US" sz="2800" dirty="0"/>
              <a:t>, Skye </a:t>
            </a:r>
            <a:r>
              <a:rPr lang="en-US" sz="2800" dirty="0" err="1"/>
              <a:t>Jethani</a:t>
            </a:r>
            <a:endParaRPr lang="en-US" sz="2800" u="sng" dirty="0"/>
          </a:p>
        </p:txBody>
      </p:sp>
    </p:spTree>
    <p:extLst>
      <p:ext uri="{BB962C8B-B14F-4D97-AF65-F5344CB8AC3E}">
        <p14:creationId xmlns:p14="http://schemas.microsoft.com/office/powerpoint/2010/main" val="75018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20358"/>
            <a:ext cx="8229600" cy="5805806"/>
          </a:xfrm>
        </p:spPr>
        <p:txBody>
          <a:bodyPr/>
          <a:lstStyle/>
          <a:p>
            <a:pPr marL="0" indent="0">
              <a:buNone/>
            </a:pPr>
            <a:r>
              <a:rPr lang="en-US" dirty="0"/>
              <a:t>Revelation 3:20</a:t>
            </a:r>
          </a:p>
          <a:p>
            <a:pPr marL="0" indent="0">
              <a:buNone/>
            </a:pPr>
            <a:r>
              <a:rPr lang="en-US" dirty="0"/>
              <a:t>Here I am! I stand at the door and knock. If anyone hears my voice and opens the door, I will come in and eat </a:t>
            </a:r>
            <a:r>
              <a:rPr lang="en-US" u="sng" dirty="0"/>
              <a:t>with</a:t>
            </a:r>
            <a:r>
              <a:rPr lang="en-US" dirty="0"/>
              <a:t> him, and he </a:t>
            </a:r>
            <a:r>
              <a:rPr lang="en-US" u="sng" dirty="0"/>
              <a:t>with</a:t>
            </a:r>
            <a:r>
              <a:rPr lang="en-US" dirty="0"/>
              <a:t> me.</a:t>
            </a:r>
          </a:p>
          <a:p>
            <a:pPr marL="0" indent="0">
              <a:buNone/>
            </a:pPr>
            <a:endParaRPr lang="en-US" dirty="0"/>
          </a:p>
          <a:p>
            <a:pPr marL="0" indent="0">
              <a:buNone/>
            </a:pPr>
            <a:r>
              <a:rPr lang="en-US" dirty="0"/>
              <a:t>Revelation 22:17</a:t>
            </a:r>
          </a:p>
          <a:p>
            <a:pPr marL="0" indent="0">
              <a:buNone/>
            </a:pPr>
            <a:r>
              <a:rPr lang="en-US" dirty="0"/>
              <a:t>The Spirit and the bride say, “Come!” And let him who hears say, “Come!”  Whoever is thirsty, let him come; and whoever wishes, let him take the free gift of the water of life.</a:t>
            </a:r>
          </a:p>
        </p:txBody>
      </p:sp>
    </p:spTree>
    <p:extLst>
      <p:ext uri="{BB962C8B-B14F-4D97-AF65-F5344CB8AC3E}">
        <p14:creationId xmlns:p14="http://schemas.microsoft.com/office/powerpoint/2010/main" val="2794710867"/>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571</Words>
  <Application>Microsoft Office PowerPoint</Application>
  <PresentationFormat>On-screen Show (4:3)</PresentationFormat>
  <Paragraphs>97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Lucida Calligraphy</vt:lpstr>
      <vt:lpstr>Black</vt:lpstr>
      <vt:lpstr>An invitation  to  sit down and be quiet</vt:lpstr>
      <vt:lpstr>PowerPoint Presentation</vt:lpstr>
      <vt:lpstr>PowerPoint Presentation</vt:lpstr>
      <vt:lpstr>DTR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Life WITH God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2022-11-28T21:33:48Z</dcterms:created>
  <dcterms:modified xsi:type="dcterms:W3CDTF">2022-11-28T21:33:53Z</dcterms:modified>
</cp:coreProperties>
</file>