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  <p:sldMasterId id="2147483689" r:id="rId5"/>
  </p:sldMasterIdLst>
  <p:notesMasterIdLst>
    <p:notesMasterId r:id="rId58"/>
  </p:notesMasterIdLst>
  <p:sldIdLst>
    <p:sldId id="1561" r:id="rId6"/>
    <p:sldId id="1746" r:id="rId7"/>
    <p:sldId id="1794" r:id="rId8"/>
    <p:sldId id="1795" r:id="rId9"/>
    <p:sldId id="1796" r:id="rId10"/>
    <p:sldId id="1797" r:id="rId11"/>
    <p:sldId id="1798" r:id="rId12"/>
    <p:sldId id="1803" r:id="rId13"/>
    <p:sldId id="1565" r:id="rId14"/>
    <p:sldId id="1629" r:id="rId15"/>
    <p:sldId id="1567" r:id="rId16"/>
    <p:sldId id="1630" r:id="rId17"/>
    <p:sldId id="1631" r:id="rId18"/>
    <p:sldId id="1568" r:id="rId19"/>
    <p:sldId id="1632" r:id="rId20"/>
    <p:sldId id="1569" r:id="rId21"/>
    <p:sldId id="1570" r:id="rId22"/>
    <p:sldId id="1805" r:id="rId23"/>
    <p:sldId id="1806" r:id="rId24"/>
    <p:sldId id="1807" r:id="rId25"/>
    <p:sldId id="1636" r:id="rId26"/>
    <p:sldId id="1572" r:id="rId27"/>
    <p:sldId id="1637" r:id="rId28"/>
    <p:sldId id="1840" r:id="rId29"/>
    <p:sldId id="1808" r:id="rId30"/>
    <p:sldId id="1815" r:id="rId31"/>
    <p:sldId id="1817" r:id="rId32"/>
    <p:sldId id="1821" r:id="rId33"/>
    <p:sldId id="1822" r:id="rId34"/>
    <p:sldId id="1823" r:id="rId35"/>
    <p:sldId id="1824" r:id="rId36"/>
    <p:sldId id="1847" r:id="rId37"/>
    <p:sldId id="1830" r:id="rId38"/>
    <p:sldId id="1835" r:id="rId39"/>
    <p:sldId id="1831" r:id="rId40"/>
    <p:sldId id="1832" r:id="rId41"/>
    <p:sldId id="1833" r:id="rId42"/>
    <p:sldId id="1834" r:id="rId43"/>
    <p:sldId id="1836" r:id="rId44"/>
    <p:sldId id="1841" r:id="rId45"/>
    <p:sldId id="1849" r:id="rId46"/>
    <p:sldId id="1848" r:id="rId47"/>
    <p:sldId id="1842" r:id="rId48"/>
    <p:sldId id="1843" r:id="rId49"/>
    <p:sldId id="1844" r:id="rId50"/>
    <p:sldId id="1838" r:id="rId51"/>
    <p:sldId id="1839" r:id="rId52"/>
    <p:sldId id="1845" r:id="rId53"/>
    <p:sldId id="1846" r:id="rId54"/>
    <p:sldId id="1387" r:id="rId55"/>
    <p:sldId id="1850" r:id="rId56"/>
    <p:sldId id="152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72"/>
    <a:srgbClr val="F15151"/>
    <a:srgbClr val="819EB9"/>
    <a:srgbClr val="C77F7F"/>
    <a:srgbClr val="FFFFCC"/>
    <a:srgbClr val="FFFF99"/>
    <a:srgbClr val="602626"/>
    <a:srgbClr val="7E3232"/>
    <a:srgbClr val="F7F4D5"/>
    <a:srgbClr val="F1E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D5D1E-9016-4A40-8BC5-93A39E499036}" v="333" dt="2023-02-03T00:44:5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46" autoAdjust="0"/>
    <p:restoredTop sz="86013" autoAdjust="0"/>
  </p:normalViewPr>
  <p:slideViewPr>
    <p:cSldViewPr>
      <p:cViewPr varScale="1">
        <p:scale>
          <a:sx n="67" d="100"/>
          <a:sy n="67" d="100"/>
        </p:scale>
        <p:origin x="56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8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5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1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8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6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854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71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8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3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6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4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18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698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5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23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39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4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38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05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0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8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307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31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73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8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04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3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7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40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96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47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72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52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61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05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231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521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9015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240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4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632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65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6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5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1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279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357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03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991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55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06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407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334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6444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2581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280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671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276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1968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08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994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2122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487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6520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708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2289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94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87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xmlns="" id="{BA4EC89D-4548-6D06-0EF0-24D94DBA91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6" t="7065" r="6026" b="9212"/>
          <a:stretch/>
        </p:blipFill>
        <p:spPr>
          <a:xfrm>
            <a:off x="3162300" y="3657600"/>
            <a:ext cx="5867400" cy="27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FCED74-5810-3620-ECE9-AA23C1C69296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12:3) Tell the whole community of Israel that on the tenth day of this month each man is to take a lamb for his family, one for each household.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2452E0-35AA-7116-083E-A2CC8551EED0}"/>
              </a:ext>
            </a:extLst>
          </p:cNvPr>
          <p:cNvSpPr/>
          <p:nvPr/>
        </p:nvSpPr>
        <p:spPr>
          <a:xfrm>
            <a:off x="5867400" y="1447800"/>
            <a:ext cx="11430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58326C5A-B692-A176-B59A-316F6728C61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438900" y="2057400"/>
            <a:ext cx="2171700" cy="3581400"/>
          </a:xfrm>
          <a:prstGeom prst="straightConnector1">
            <a:avLst/>
          </a:prstGeom>
          <a:ln w="381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83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2A9644-4FC0-A699-A085-1A146B453503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12:3) Tell the whole community of Israel that on the tenth day of this month each man is to take a lamb for his family, one for each household.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54EABD-EDFD-29C6-C188-1E02F2E63C72}"/>
              </a:ext>
            </a:extLst>
          </p:cNvPr>
          <p:cNvSpPr/>
          <p:nvPr/>
        </p:nvSpPr>
        <p:spPr>
          <a:xfrm>
            <a:off x="5867400" y="1447800"/>
            <a:ext cx="11430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D76F2BE-2451-CF37-1B86-2E369B8C587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438900" y="2057400"/>
            <a:ext cx="2171700" cy="3581400"/>
          </a:xfrm>
          <a:prstGeom prst="straightConnector1">
            <a:avLst/>
          </a:prstGeom>
          <a:ln w="381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07478A-E046-E6E8-EE73-DF2D497E3898}"/>
              </a:ext>
            </a:extLst>
          </p:cNvPr>
          <p:cNvSpPr/>
          <p:nvPr/>
        </p:nvSpPr>
        <p:spPr>
          <a:xfrm>
            <a:off x="7734300" y="5810250"/>
            <a:ext cx="1905000" cy="990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250B3F-2706-5F6F-7D3A-287117F8FFC7}"/>
              </a:ext>
            </a:extLst>
          </p:cNvPr>
          <p:cNvSpPr txBox="1"/>
          <p:nvPr/>
        </p:nvSpPr>
        <p:spPr>
          <a:xfrm>
            <a:off x="164374" y="144959"/>
            <a:ext cx="77070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12:5) The animals you choose must be year-old males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without defect,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you may take them from the sheep or the goats.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4159EE-461A-13B6-7411-7ED7AF32919B}"/>
              </a:ext>
            </a:extLst>
          </p:cNvPr>
          <p:cNvSpPr/>
          <p:nvPr/>
        </p:nvSpPr>
        <p:spPr>
          <a:xfrm>
            <a:off x="7734300" y="5810250"/>
            <a:ext cx="1905000" cy="990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23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6659A7-EAA0-EB93-C356-850AB5AE5AFA}"/>
              </a:ext>
            </a:extLst>
          </p:cNvPr>
          <p:cNvSpPr txBox="1"/>
          <p:nvPr/>
        </p:nvSpPr>
        <p:spPr>
          <a:xfrm>
            <a:off x="164374" y="144959"/>
            <a:ext cx="74556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12:6) Take care of them until the fourteenth day of the month,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all the members of the community of Israel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072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must slaughter them at twilight.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98B2EA-FA38-1E2A-A4EE-D3EA7A8CCA61}"/>
              </a:ext>
            </a:extLst>
          </p:cNvPr>
          <p:cNvSpPr/>
          <p:nvPr/>
        </p:nvSpPr>
        <p:spPr>
          <a:xfrm>
            <a:off x="7734300" y="5810250"/>
            <a:ext cx="1905000" cy="990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1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2EC81D-81CB-A20B-29E0-A5F837FC217F}"/>
              </a:ext>
            </a:extLst>
          </p:cNvPr>
          <p:cNvSpPr txBox="1"/>
          <p:nvPr/>
        </p:nvSpPr>
        <p:spPr>
          <a:xfrm>
            <a:off x="164374" y="144959"/>
            <a:ext cx="74556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12:6) Take care of them until the fourteenth day of the month,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all the members of the community of Israel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072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must slaughter them at twilight.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A1DCC0-48C6-963D-8549-5DA1ED5E663B}"/>
              </a:ext>
            </a:extLst>
          </p:cNvPr>
          <p:cNvSpPr/>
          <p:nvPr/>
        </p:nvSpPr>
        <p:spPr>
          <a:xfrm>
            <a:off x="7734300" y="5810250"/>
            <a:ext cx="1905000" cy="990600"/>
          </a:xfrm>
          <a:prstGeom prst="rect">
            <a:avLst/>
          </a:prstGeom>
          <a:noFill/>
          <a:ln w="38100">
            <a:solidFill>
              <a:srgbClr val="F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263460-6E46-E93D-3F8F-02F726C54B33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12:7) Then they are to take some of the blood and put it on the sides and tops of the doorframes of the houses where they eat the lambs.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4A51F1-1244-7721-0CE0-BA25E561D7AD}"/>
              </a:ext>
            </a:extLst>
          </p:cNvPr>
          <p:cNvSpPr/>
          <p:nvPr/>
        </p:nvSpPr>
        <p:spPr>
          <a:xfrm>
            <a:off x="7734300" y="5810250"/>
            <a:ext cx="1905000" cy="990600"/>
          </a:xfrm>
          <a:prstGeom prst="rect">
            <a:avLst/>
          </a:prstGeom>
          <a:noFill/>
          <a:ln w="38100">
            <a:solidFill>
              <a:srgbClr val="F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23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7F026F-B420-FF5E-E4A1-A6EC9021A32E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12:7) Then they are to take some of the blood and put it on the sides and tops of the doorframes of the houses where they eat the lambs.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0822FD-D05D-5BBE-0375-07B751CBDCF8}"/>
              </a:ext>
            </a:extLst>
          </p:cNvPr>
          <p:cNvSpPr/>
          <p:nvPr/>
        </p:nvSpPr>
        <p:spPr>
          <a:xfrm>
            <a:off x="9753600" y="3657600"/>
            <a:ext cx="2286000" cy="314325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33ECA4-D634-17E5-AD1E-CD737A04E7F7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12:7) Then they are to take some of the blood and put it on the sides and tops of the doorframes of the houses where they eat the lambs.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79314E-F8B1-6E47-03D7-D326ACC65B78}"/>
              </a:ext>
            </a:extLst>
          </p:cNvPr>
          <p:cNvSpPr/>
          <p:nvPr/>
        </p:nvSpPr>
        <p:spPr>
          <a:xfrm>
            <a:off x="9753600" y="3657600"/>
            <a:ext cx="2286000" cy="314325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33ECA4-D634-17E5-AD1E-CD737A04E7F7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12:8) That same night they are to eat the meat roasted over the fire, along with bitter herbs, and bread made without yeast.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0B248D-AB46-9AFA-2F8D-1DA7BDD4B25E}"/>
              </a:ext>
            </a:extLst>
          </p:cNvPr>
          <p:cNvSpPr/>
          <p:nvPr/>
        </p:nvSpPr>
        <p:spPr>
          <a:xfrm>
            <a:off x="5989320" y="820251"/>
            <a:ext cx="9144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9076D0-D371-D0A4-8992-D67FB64037FB}"/>
              </a:ext>
            </a:extLst>
          </p:cNvPr>
          <p:cNvSpPr/>
          <p:nvPr/>
        </p:nvSpPr>
        <p:spPr>
          <a:xfrm>
            <a:off x="1402080" y="2049780"/>
            <a:ext cx="286512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8C51FB80-4679-8906-EC55-50982AD03B07}"/>
              </a:ext>
            </a:extLst>
          </p:cNvPr>
          <p:cNvSpPr/>
          <p:nvPr/>
        </p:nvSpPr>
        <p:spPr>
          <a:xfrm>
            <a:off x="5897880" y="2010236"/>
            <a:ext cx="6141720" cy="12982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 a symbol for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judgment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19:24; Deuteronomy 4:24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2E7F63FD-9972-158D-5626-E21922AE3716}"/>
              </a:ext>
            </a:extLst>
          </p:cNvPr>
          <p:cNvSpPr/>
          <p:nvPr/>
        </p:nvSpPr>
        <p:spPr>
          <a:xfrm>
            <a:off x="457200" y="2779856"/>
            <a:ext cx="5181600" cy="12982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 a symbol for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12:1; 1 Corinthians 5:6-8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3CDFCA-C20D-DFCC-37E6-B0146A435181}"/>
              </a:ext>
            </a:extLst>
          </p:cNvPr>
          <p:cNvSpPr/>
          <p:nvPr/>
        </p:nvSpPr>
        <p:spPr>
          <a:xfrm>
            <a:off x="9753600" y="3657600"/>
            <a:ext cx="2286000" cy="314325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5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33ECA4-D634-17E5-AD1E-CD737A04E7F7}"/>
              </a:ext>
            </a:extLst>
          </p:cNvPr>
          <p:cNvSpPr txBox="1"/>
          <p:nvPr/>
        </p:nvSpPr>
        <p:spPr>
          <a:xfrm>
            <a:off x="16437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12:9) Do not eat the meat raw or boiled in water, but roast it over a fire—with the head, legs and internal organs.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leave any of it till morning.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some is left till morning, you must burn it.</a:t>
            </a:r>
          </a:p>
        </p:txBody>
      </p:sp>
    </p:spTree>
    <p:extLst>
      <p:ext uri="{BB962C8B-B14F-4D97-AF65-F5344CB8AC3E}">
        <p14:creationId xmlns:p14="http://schemas.microsoft.com/office/powerpoint/2010/main" val="13143273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758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10:28) Pharaoh said to Moses,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 out of my sight! Make sure you do not appear before me again! The day you see my face you will die.”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29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“Just as you say,” Moses replied.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will never appear before you again.”</a:t>
            </a:r>
          </a:p>
        </p:txBody>
      </p:sp>
    </p:spTree>
    <p:extLst>
      <p:ext uri="{BB962C8B-B14F-4D97-AF65-F5344CB8AC3E}">
        <p14:creationId xmlns:p14="http://schemas.microsoft.com/office/powerpoint/2010/main" val="15833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33ECA4-D634-17E5-AD1E-CD737A04E7F7}"/>
              </a:ext>
            </a:extLst>
          </p:cNvPr>
          <p:cNvSpPr txBox="1"/>
          <p:nvPr/>
        </p:nvSpPr>
        <p:spPr>
          <a:xfrm>
            <a:off x="16437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12:11) This is how you are to eat it: with your cloak tucked into your belt, your sandals on your feet and your staff in your hand.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Eat it in haste.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the Lord’s Passover.</a:t>
            </a:r>
          </a:p>
        </p:txBody>
      </p:sp>
    </p:spTree>
    <p:extLst>
      <p:ext uri="{BB962C8B-B14F-4D97-AF65-F5344CB8AC3E}">
        <p14:creationId xmlns:p14="http://schemas.microsoft.com/office/powerpoint/2010/main" val="199958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723847-F6B1-443A-929F-ADC2A39478CB}"/>
              </a:ext>
            </a:extLst>
          </p:cNvPr>
          <p:cNvSpPr txBox="1"/>
          <p:nvPr/>
        </p:nvSpPr>
        <p:spPr>
          <a:xfrm>
            <a:off x="16437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12:12) On that same night I will pass through Egypt and strike down every firstborn—both men and animals—and I will bring judgment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 all the gods of Egypt.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am the LORD. </a:t>
            </a:r>
          </a:p>
        </p:txBody>
      </p:sp>
    </p:spTree>
    <p:extLst>
      <p:ext uri="{BB962C8B-B14F-4D97-AF65-F5344CB8AC3E}">
        <p14:creationId xmlns:p14="http://schemas.microsoft.com/office/powerpoint/2010/main" val="424820925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791C1C-3DAC-A761-02D3-2091BE15A5C4}"/>
              </a:ext>
            </a:extLst>
          </p:cNvPr>
          <p:cNvSpPr txBox="1"/>
          <p:nvPr/>
        </p:nvSpPr>
        <p:spPr>
          <a:xfrm>
            <a:off x="16437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12:12) On that same night I will pass through Egypt and strike down every firstborn—both men and animals—and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bring judgment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 all the gods of Egypt.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am the LORD. </a:t>
            </a:r>
          </a:p>
        </p:txBody>
      </p:sp>
    </p:spTree>
    <p:extLst>
      <p:ext uri="{BB962C8B-B14F-4D97-AF65-F5344CB8AC3E}">
        <p14:creationId xmlns:p14="http://schemas.microsoft.com/office/powerpoint/2010/main" val="29639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12:13) The blood will be a sign for you on the houses where you 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I see the blood,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pass over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destructive plague will touch you when I strike Egypt.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22A1F4-C43B-FBDD-92D3-7619D487AF97}"/>
              </a:ext>
            </a:extLst>
          </p:cNvPr>
          <p:cNvSpPr/>
          <p:nvPr/>
        </p:nvSpPr>
        <p:spPr>
          <a:xfrm>
            <a:off x="3204210" y="1428185"/>
            <a:ext cx="14097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1ADFC5-67CD-39A9-43EF-B84E45D95213}"/>
              </a:ext>
            </a:extLst>
          </p:cNvPr>
          <p:cNvSpPr/>
          <p:nvPr/>
        </p:nvSpPr>
        <p:spPr>
          <a:xfrm>
            <a:off x="1295400" y="2083505"/>
            <a:ext cx="19812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4ACD95F0-C3EC-1FFB-D941-2C6FE8C5D184}"/>
              </a:ext>
            </a:extLst>
          </p:cNvPr>
          <p:cNvSpPr/>
          <p:nvPr/>
        </p:nvSpPr>
        <p:spPr>
          <a:xfrm>
            <a:off x="164374" y="3976882"/>
            <a:ext cx="7162800" cy="2473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only thing keeping the people from suffering God’s judgment?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831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12:13) The blood will be a sign for you on the houses where you 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I see the blood,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pass over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destructive plague will touch you when I strike Egypt.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22A1F4-C43B-FBDD-92D3-7619D487AF97}"/>
              </a:ext>
            </a:extLst>
          </p:cNvPr>
          <p:cNvSpPr/>
          <p:nvPr/>
        </p:nvSpPr>
        <p:spPr>
          <a:xfrm>
            <a:off x="3204210" y="1428185"/>
            <a:ext cx="14097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1ADFC5-67CD-39A9-43EF-B84E45D95213}"/>
              </a:ext>
            </a:extLst>
          </p:cNvPr>
          <p:cNvSpPr/>
          <p:nvPr/>
        </p:nvSpPr>
        <p:spPr>
          <a:xfrm>
            <a:off x="1295400" y="2083505"/>
            <a:ext cx="19812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43DA9FA-07C1-81EB-94B8-6032ABA39553}"/>
              </a:ext>
            </a:extLst>
          </p:cNvPr>
          <p:cNvCxnSpPr>
            <a:cxnSpLocks/>
          </p:cNvCxnSpPr>
          <p:nvPr/>
        </p:nvCxnSpPr>
        <p:spPr>
          <a:xfrm>
            <a:off x="8610600" y="2362200"/>
            <a:ext cx="0" cy="3276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340E74ED-CBB6-5238-21B5-0CDD612DE328}"/>
              </a:ext>
            </a:extLst>
          </p:cNvPr>
          <p:cNvSpPr/>
          <p:nvPr/>
        </p:nvSpPr>
        <p:spPr>
          <a:xfrm>
            <a:off x="4876256" y="162611"/>
            <a:ext cx="7162800" cy="2473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blood of an innocent lamb!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F5F51F-1D15-B8C6-27F5-01FC22091E58}"/>
              </a:ext>
            </a:extLst>
          </p:cNvPr>
          <p:cNvSpPr/>
          <p:nvPr/>
        </p:nvSpPr>
        <p:spPr>
          <a:xfrm>
            <a:off x="7734300" y="5810250"/>
            <a:ext cx="1905000" cy="990600"/>
          </a:xfrm>
          <a:prstGeom prst="rect">
            <a:avLst/>
          </a:prstGeom>
          <a:noFill/>
          <a:ln w="38100">
            <a:solidFill>
              <a:srgbClr val="F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12:14) This day will become a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memorial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you, and you will celebrate it as a festival to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—you will celebrate it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perpetually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a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lasting ordinance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A880B01-8507-23F1-A3B1-474355B7C989}"/>
              </a:ext>
            </a:extLst>
          </p:cNvPr>
          <p:cNvSpPr/>
          <p:nvPr/>
        </p:nvSpPr>
        <p:spPr>
          <a:xfrm>
            <a:off x="4267200" y="2779856"/>
            <a:ext cx="4267200" cy="12982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event is still remembered today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524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12:21) Then Moses summoned all the elders of Israel and said to them, “Go at once and select the animals for your families and slaughter the Passover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None of you shall go out of the door of your house until morning.”</a:t>
            </a:r>
          </a:p>
        </p:txBody>
      </p:sp>
    </p:spTree>
    <p:extLst>
      <p:ext uri="{BB962C8B-B14F-4D97-AF65-F5344CB8AC3E}">
        <p14:creationId xmlns:p14="http://schemas.microsoft.com/office/powerpoint/2010/main" val="1340957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12:23) “When the Lord goes through the land to strike down the Egyptians,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will see the blood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top and sides of the doorframe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will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 over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doorway, and he will not permit the destroyer to enter your houses and strike you down.”</a:t>
            </a:r>
          </a:p>
        </p:txBody>
      </p:sp>
    </p:spTree>
    <p:extLst>
      <p:ext uri="{BB962C8B-B14F-4D97-AF65-F5344CB8AC3E}">
        <p14:creationId xmlns:p14="http://schemas.microsoft.com/office/powerpoint/2010/main" val="1075366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12:27) Then the people bowed down and worshiped.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Israelites did just what the Lord commanded Moses and Aaron.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07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6998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12:29) Then, at midnight,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Lord struck down all the firstborn in Egypt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835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11:1) Now the Lord had said to Moses, “I will bring one more plague on Pharaoh and on Egypt.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After that, he will let you go from here, and when he does, he will drive you out completely.”</a:t>
            </a:r>
          </a:p>
        </p:txBody>
      </p:sp>
    </p:spTree>
    <p:extLst>
      <p:ext uri="{BB962C8B-B14F-4D97-AF65-F5344CB8AC3E}">
        <p14:creationId xmlns:p14="http://schemas.microsoft.com/office/powerpoint/2010/main" val="7906253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12:30) Pharaoh and all his officials and all the Egyptians got up during the night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was loud wailing in Egypt, for there was not a house without someone dead.</a:t>
            </a:r>
          </a:p>
        </p:txBody>
      </p:sp>
    </p:spTree>
    <p:extLst>
      <p:ext uri="{BB962C8B-B14F-4D97-AF65-F5344CB8AC3E}">
        <p14:creationId xmlns:p14="http://schemas.microsoft.com/office/powerpoint/2010/main" val="3993697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12:31) “Get out!” Pharaoh ordered. “Leave my people—and take the rest of the Israelites with you! Go and worship the LORD as you have requested.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 your flocks and herds, as you said, and be gone.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Go, but bless me as you leave.”</a:t>
            </a:r>
          </a:p>
        </p:txBody>
      </p:sp>
    </p:spTree>
    <p:extLst>
      <p:ext uri="{BB962C8B-B14F-4D97-AF65-F5344CB8AC3E}">
        <p14:creationId xmlns:p14="http://schemas.microsoft.com/office/powerpoint/2010/main" val="4288444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CB3D1-A943-396E-E349-27FC6DD85471}"/>
              </a:ext>
            </a:extLst>
          </p:cNvPr>
          <p:cNvSpPr txBox="1"/>
          <p:nvPr/>
        </p:nvSpPr>
        <p:spPr>
          <a:xfrm>
            <a:off x="164374" y="144959"/>
            <a:ext cx="77070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12:31) “Get out!” Pharaoh ordered. “Leave my people—and take the rest of the Israelites with you! Go and worship the LORD as you have requested.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 your flocks and herds, as you said, and be gone.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Go, but bless me as you leave.”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C44B8B2-675D-AB5E-A34C-37A3EEF44A53}"/>
              </a:ext>
            </a:extLst>
          </p:cNvPr>
          <p:cNvSpPr/>
          <p:nvPr/>
        </p:nvSpPr>
        <p:spPr>
          <a:xfrm>
            <a:off x="3924300" y="2438400"/>
            <a:ext cx="6057900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Originally, Pharaoh scoffed,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is Yahweh?”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5:2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482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7EC80-508A-7F6C-8277-80632560CC8D}"/>
              </a:ext>
            </a:extLst>
          </p:cNvPr>
          <p:cNvSpPr txBox="1"/>
          <p:nvPr/>
        </p:nvSpPr>
        <p:spPr>
          <a:xfrm>
            <a:off x="152400" y="1612642"/>
            <a:ext cx="7512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 Egyptians were guilty of cruel and unusual crimes.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25C1CE9-124D-214B-161A-10BA24031611}"/>
              </a:ext>
            </a:extLst>
          </p:cNvPr>
          <p:cNvSpPr/>
          <p:nvPr/>
        </p:nvSpPr>
        <p:spPr>
          <a:xfrm>
            <a:off x="152400" y="3048000"/>
            <a:ext cx="10248900" cy="186070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Pharaoh “commanded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people” to commit infanticide and multi-generational slavery.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1:22; 5:14-16</a:t>
            </a:r>
          </a:p>
        </p:txBody>
      </p:sp>
    </p:spTree>
    <p:extLst>
      <p:ext uri="{BB962C8B-B14F-4D97-AF65-F5344CB8AC3E}">
        <p14:creationId xmlns:p14="http://schemas.microsoft.com/office/powerpoint/2010/main" val="16483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Elie Wiesel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(Holocaust survivor and author)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U.S. News and World Report. 27. October, 1986. Cited in Elizabeth Knowles,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Oxford Dictionary of Quotations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(Oxford: Oxford University Press, 2001), 816.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314" y="2667000"/>
            <a:ext cx="7391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opposite of love is not </a:t>
            </a:r>
            <a:r>
              <a:rPr kumimoji="0" lang="en-US" sz="60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hate</a:t>
            </a: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it’s </a:t>
            </a:r>
            <a:r>
              <a:rPr kumimoji="0" lang="en-US" sz="60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indifference</a:t>
            </a: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xmlns="" id="{0E57AC2E-2C4C-96C3-1D31-1FD937BCF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390" y="168608"/>
            <a:ext cx="4126120" cy="658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30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7EC80-508A-7F6C-8277-80632560CC8D}"/>
              </a:ext>
            </a:extLst>
          </p:cNvPr>
          <p:cNvSpPr txBox="1"/>
          <p:nvPr/>
        </p:nvSpPr>
        <p:spPr>
          <a:xfrm>
            <a:off x="152400" y="1612642"/>
            <a:ext cx="7512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 Egyptians were guilty of cruel and unusual crimes.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last plague was a last resort.</a:t>
            </a:r>
          </a:p>
        </p:txBody>
      </p:sp>
    </p:spTree>
    <p:extLst>
      <p:ext uri="{BB962C8B-B14F-4D97-AF65-F5344CB8AC3E}">
        <p14:creationId xmlns:p14="http://schemas.microsoft.com/office/powerpoint/2010/main" val="18450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7EC80-508A-7F6C-8277-80632560CC8D}"/>
              </a:ext>
            </a:extLst>
          </p:cNvPr>
          <p:cNvSpPr txBox="1"/>
          <p:nvPr/>
        </p:nvSpPr>
        <p:spPr>
          <a:xfrm>
            <a:off x="152400" y="1612642"/>
            <a:ext cx="7512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 Egyptians were guilty of cruel and unusual crimes.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last plague was a last resort.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Children are below the “age of accountability.”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2E55C53E-85C2-F7F9-BFC8-F02057E00FEE}"/>
              </a:ext>
            </a:extLst>
          </p:cNvPr>
          <p:cNvSpPr/>
          <p:nvPr/>
        </p:nvSpPr>
        <p:spPr>
          <a:xfrm>
            <a:off x="5410200" y="209551"/>
            <a:ext cx="6438900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taken to heaven.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7:16; 2 Samuel 12:23; Mark 10:14; Matthew 18:3; 19:14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would’ve been sleeping at “midnight.”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11:4; 12:29</a:t>
            </a:r>
          </a:p>
        </p:txBody>
      </p:sp>
    </p:spTree>
    <p:extLst>
      <p:ext uri="{BB962C8B-B14F-4D97-AF65-F5344CB8AC3E}">
        <p14:creationId xmlns:p14="http://schemas.microsoft.com/office/powerpoint/2010/main" val="38815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7EC80-508A-7F6C-8277-80632560CC8D}"/>
              </a:ext>
            </a:extLst>
          </p:cNvPr>
          <p:cNvSpPr txBox="1"/>
          <p:nvPr/>
        </p:nvSpPr>
        <p:spPr>
          <a:xfrm>
            <a:off x="152400" y="1612642"/>
            <a:ext cx="7512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 Egyptians were guilty of cruel and unusual crimes.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last plague was a last resort.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Children are below the “age of accountability.”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Egyptians could escape judgment.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42206C3B-8785-E1FD-43DA-A2132C482AEF}"/>
              </a:ext>
            </a:extLst>
          </p:cNvPr>
          <p:cNvSpPr/>
          <p:nvPr/>
        </p:nvSpPr>
        <p:spPr>
          <a:xfrm>
            <a:off x="3200400" y="1219200"/>
            <a:ext cx="8458200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Egyptians could participate in the Passover if they truly turned to God.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12:19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explains why a “mixed multitude” escaped Egypt with the Israelites.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12:38</a:t>
            </a:r>
          </a:p>
        </p:txBody>
      </p:sp>
    </p:spTree>
    <p:extLst>
      <p:ext uri="{BB962C8B-B14F-4D97-AF65-F5344CB8AC3E}">
        <p14:creationId xmlns:p14="http://schemas.microsoft.com/office/powerpoint/2010/main" val="28873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7EC80-508A-7F6C-8277-80632560CC8D}"/>
              </a:ext>
            </a:extLst>
          </p:cNvPr>
          <p:cNvSpPr txBox="1"/>
          <p:nvPr/>
        </p:nvSpPr>
        <p:spPr>
          <a:xfrm>
            <a:off x="152400" y="1612642"/>
            <a:ext cx="7512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 Egyptians were guilty of cruel and unusual crimes.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last plague was a last resort.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Children are below the “age of accountability.”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Egyptians could escape judgment.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All humans die eventually.</a:t>
            </a:r>
          </a:p>
        </p:txBody>
      </p:sp>
    </p:spTree>
    <p:extLst>
      <p:ext uri="{BB962C8B-B14F-4D97-AF65-F5344CB8AC3E}">
        <p14:creationId xmlns:p14="http://schemas.microsoft.com/office/powerpoint/2010/main" val="32510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8ECD343-CB15-D8FF-2661-D661815E5BAA}"/>
              </a:ext>
            </a:extLst>
          </p:cNvPr>
          <p:cNvSpPr/>
          <p:nvPr/>
        </p:nvSpPr>
        <p:spPr>
          <a:xfrm>
            <a:off x="304800" y="3048000"/>
            <a:ext cx="11353800" cy="2819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redeem you with… mighty acts of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judgment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6:6; cf. 7:4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not defile yourselves with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idols of Egypt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(Ezek. 20:7). 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execute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judgment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all the gods of Egypt.”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12:11; cf. Colossians 2:14-15; Hebrews 2:14-15</a:t>
            </a:r>
          </a:p>
        </p:txBody>
      </p:sp>
    </p:spTree>
    <p:extLst>
      <p:ext uri="{BB962C8B-B14F-4D97-AF65-F5344CB8AC3E}">
        <p14:creationId xmlns:p14="http://schemas.microsoft.com/office/powerpoint/2010/main" val="34229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758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11:2) “Tell the people that men and women alike are to ask their neighbors for articles of silver and gold.”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Lord made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Egyptians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favorably disposed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toward the people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Moses himself was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highly regarded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Egypt by Pharaoh’s officials and by the people.</a:t>
            </a:r>
          </a:p>
        </p:txBody>
      </p:sp>
    </p:spTree>
    <p:extLst>
      <p:ext uri="{BB962C8B-B14F-4D97-AF65-F5344CB8AC3E}">
        <p14:creationId xmlns:p14="http://schemas.microsoft.com/office/powerpoint/2010/main" val="3137998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</p:txBody>
      </p:sp>
    </p:spTree>
    <p:extLst>
      <p:ext uri="{BB962C8B-B14F-4D97-AF65-F5344CB8AC3E}">
        <p14:creationId xmlns:p14="http://schemas.microsoft.com/office/powerpoint/2010/main" val="22468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D20431D-09A6-C95C-E279-A7690C4B2A07}"/>
              </a:ext>
            </a:extLst>
          </p:cNvPr>
          <p:cNvSpPr/>
          <p:nvPr/>
        </p:nvSpPr>
        <p:spPr>
          <a:xfrm>
            <a:off x="2590800" y="152400"/>
            <a:ext cx="94488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Solution: The Death of a Lamb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was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substitution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12:13; 13:11-15; 1 Corinthians 5:7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37571F-0F18-838C-5938-029981F642BB}"/>
              </a:ext>
            </a:extLst>
          </p:cNvPr>
          <p:cNvSpPr/>
          <p:nvPr/>
        </p:nvSpPr>
        <p:spPr>
          <a:xfrm>
            <a:off x="6296025" y="1066800"/>
            <a:ext cx="2108835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EF3469-7C80-0C92-2BD5-AE78327FE784}"/>
              </a:ext>
            </a:extLst>
          </p:cNvPr>
          <p:cNvSpPr/>
          <p:nvPr/>
        </p:nvSpPr>
        <p:spPr>
          <a:xfrm>
            <a:off x="9222106" y="1066800"/>
            <a:ext cx="2478404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13D6E299-1864-BF3E-1E4E-94478427BD5A}"/>
              </a:ext>
            </a:extLst>
          </p:cNvPr>
          <p:cNvSpPr/>
          <p:nvPr/>
        </p:nvSpPr>
        <p:spPr>
          <a:xfrm>
            <a:off x="3314700" y="2362200"/>
            <a:ext cx="46482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kumimoji="0" 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see the blood,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pass over you.”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</a:t>
            </a:r>
          </a:p>
        </p:txBody>
      </p:sp>
    </p:spTree>
    <p:extLst>
      <p:ext uri="{BB962C8B-B14F-4D97-AF65-F5344CB8AC3E}">
        <p14:creationId xmlns:p14="http://schemas.microsoft.com/office/powerpoint/2010/main" val="6481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D20431D-09A6-C95C-E279-A7690C4B2A07}"/>
              </a:ext>
            </a:extLst>
          </p:cNvPr>
          <p:cNvSpPr/>
          <p:nvPr/>
        </p:nvSpPr>
        <p:spPr>
          <a:xfrm>
            <a:off x="2590800" y="152400"/>
            <a:ext cx="94488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Solution: The Death of a Lamb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was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substitution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12:13; 13:11-15; 1 Corinthians 5:7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37571F-0F18-838C-5938-029981F642BB}"/>
              </a:ext>
            </a:extLst>
          </p:cNvPr>
          <p:cNvSpPr/>
          <p:nvPr/>
        </p:nvSpPr>
        <p:spPr>
          <a:xfrm>
            <a:off x="6296025" y="1066800"/>
            <a:ext cx="2108835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EF3469-7C80-0C92-2BD5-AE78327FE784}"/>
              </a:ext>
            </a:extLst>
          </p:cNvPr>
          <p:cNvSpPr/>
          <p:nvPr/>
        </p:nvSpPr>
        <p:spPr>
          <a:xfrm>
            <a:off x="9222106" y="1066800"/>
            <a:ext cx="2478404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13D6E299-1864-BF3E-1E4E-94478427BD5A}"/>
              </a:ext>
            </a:extLst>
          </p:cNvPr>
          <p:cNvSpPr/>
          <p:nvPr/>
        </p:nvSpPr>
        <p:spPr>
          <a:xfrm>
            <a:off x="1468755" y="990600"/>
            <a:ext cx="46482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kumimoji="0" 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see the blood,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pass over you.”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D577D36F-5F50-7B4C-9AD4-E5173F84497C}"/>
              </a:ext>
            </a:extLst>
          </p:cNvPr>
          <p:cNvSpPr/>
          <p:nvPr/>
        </p:nvSpPr>
        <p:spPr>
          <a:xfrm>
            <a:off x="3792855" y="2828925"/>
            <a:ext cx="7844790" cy="33528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killed all the firstborn males throughout the land of Egypt. That is why I now sacrifice all the firstborn males to the LORD—except that the firstborn sons are always bought back.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13:15</a:t>
            </a:r>
          </a:p>
        </p:txBody>
      </p:sp>
    </p:spTree>
    <p:extLst>
      <p:ext uri="{BB962C8B-B14F-4D97-AF65-F5344CB8AC3E}">
        <p14:creationId xmlns:p14="http://schemas.microsoft.com/office/powerpoint/2010/main" val="27216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D20431D-09A6-C95C-E279-A7690C4B2A07}"/>
              </a:ext>
            </a:extLst>
          </p:cNvPr>
          <p:cNvSpPr/>
          <p:nvPr/>
        </p:nvSpPr>
        <p:spPr>
          <a:xfrm>
            <a:off x="2590800" y="152400"/>
            <a:ext cx="94488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Solution: The Death of a Lamb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was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substitution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12:13; 13:11-15; 1 Corinthians 5:7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needed to be “unblemished.”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12:5; cf. Hebrews 4:15; 9:14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93EDE383-1EF7-3122-35C7-732FC43E3693}"/>
              </a:ext>
            </a:extLst>
          </p:cNvPr>
          <p:cNvSpPr/>
          <p:nvPr/>
        </p:nvSpPr>
        <p:spPr>
          <a:xfrm>
            <a:off x="7162800" y="381000"/>
            <a:ext cx="46482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“Jesus offered himself </a:t>
            </a:r>
            <a:r>
              <a:rPr kumimoji="0" lang="en-US" sz="3600" b="1" i="1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unblemished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Hebrews 9:14</a:t>
            </a:r>
          </a:p>
        </p:txBody>
      </p:sp>
    </p:spTree>
    <p:extLst>
      <p:ext uri="{BB962C8B-B14F-4D97-AF65-F5344CB8AC3E}">
        <p14:creationId xmlns:p14="http://schemas.microsoft.com/office/powerpoint/2010/main" val="13325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D20431D-09A6-C95C-E279-A7690C4B2A07}"/>
              </a:ext>
            </a:extLst>
          </p:cNvPr>
          <p:cNvSpPr/>
          <p:nvPr/>
        </p:nvSpPr>
        <p:spPr>
          <a:xfrm>
            <a:off x="2590800" y="152400"/>
            <a:ext cx="94488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Solution: The Death of a Lamb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was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substitution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12:13; 13:11-15; 1 Corinthians 5:7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needed to be “unblemished.”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12:5; cf. Hebrews 4:15; 9:14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lamb’s bones couldn’t be broken.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12:46; Numbers 9:12; John 19:32-36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D20431D-09A6-C95C-E279-A7690C4B2A07}"/>
              </a:ext>
            </a:extLst>
          </p:cNvPr>
          <p:cNvSpPr/>
          <p:nvPr/>
        </p:nvSpPr>
        <p:spPr>
          <a:xfrm>
            <a:off x="2590800" y="152400"/>
            <a:ext cx="94488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Solution: The Death of a Lamb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was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substitution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12:13; 13:11-15; 1 Corinthians 5:7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needed to be “unblemished.”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12:5; cf. Hebrews 4:15; 9:14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lamb’s bones couldn’t be broken.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12:46; Numbers 9:12; John 19:32-36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lamb was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stumbling block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Egypt.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2:8; 1 Corinthians 1:23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9245ABAE-810B-7D40-719A-A1D9BBCA92BB}"/>
              </a:ext>
            </a:extLst>
          </p:cNvPr>
          <p:cNvSpPr/>
          <p:nvPr/>
        </p:nvSpPr>
        <p:spPr>
          <a:xfrm>
            <a:off x="28575" y="1524000"/>
            <a:ext cx="7010400" cy="26776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Egyptians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despise shepherds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46:34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Egyptians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detest the sacrifices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we offer to the LORD our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8:26</a:t>
            </a:r>
          </a:p>
        </p:txBody>
      </p:sp>
    </p:spTree>
    <p:extLst>
      <p:ext uri="{BB962C8B-B14F-4D97-AF65-F5344CB8AC3E}">
        <p14:creationId xmlns:p14="http://schemas.microsoft.com/office/powerpoint/2010/main" val="23778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the people need to do?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2208A0-49A5-D95F-B14F-21B910325BC9}"/>
              </a:ext>
            </a:extLst>
          </p:cNvPr>
          <p:cNvSpPr/>
          <p:nvPr/>
        </p:nvSpPr>
        <p:spPr>
          <a:xfrm>
            <a:off x="4724400" y="685800"/>
            <a:ext cx="7315200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Quite literally come underneath the blood of the lamb.</a:t>
            </a:r>
          </a:p>
          <a:p>
            <a:pPr marL="228600" lvl="0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12:7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Personally participate in the sacrifice by eating the lamb.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12:8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the people need to do?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was Jesus’ final meal…?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AA3CFB7-0A9F-DC74-1BD3-96B968940BF3}"/>
              </a:ext>
            </a:extLst>
          </p:cNvPr>
          <p:cNvSpPr/>
          <p:nvPr/>
        </p:nvSpPr>
        <p:spPr>
          <a:xfrm>
            <a:off x="1725930" y="685800"/>
            <a:ext cx="10287000" cy="41378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Passover!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22:13) They prepared the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hour came, Jesus and his apostles reclined at the table. </a:t>
            </a:r>
          </a:p>
          <a:p>
            <a:pPr marL="228600" lvl="0"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said to them, “I have eagerly desired to eat this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you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I suffer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8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the people need to do?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was Jesus’ final meal…?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AA3CFB7-0A9F-DC74-1BD3-96B968940BF3}"/>
              </a:ext>
            </a:extLst>
          </p:cNvPr>
          <p:cNvSpPr/>
          <p:nvPr/>
        </p:nvSpPr>
        <p:spPr>
          <a:xfrm>
            <a:off x="1725930" y="685800"/>
            <a:ext cx="10287000" cy="41378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Passover!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(Lk. 22:19) Jesus took bread, gave thanks and broke it, and gave it to them, saying,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is </a:t>
            </a:r>
            <a:r>
              <a:rPr kumimoji="0" lang="en-US" sz="4000" b="1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body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given for you.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this in remembrance of </a:t>
            </a:r>
            <a:r>
              <a:rPr kumimoji="0" lang="en-US" sz="4000" b="1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228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4F121-77FD-89A2-6F5B-1FE15EA056DA}"/>
              </a:ext>
            </a:extLst>
          </p:cNvPr>
          <p:cNvSpPr txBox="1"/>
          <p:nvPr/>
        </p:nvSpPr>
        <p:spPr>
          <a:xfrm>
            <a:off x="152400" y="1612642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Passover foreshadows Jesus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an act of God’s judgment.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God provide to keep the people from judgment?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19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the people need to do?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was Jesus’ final meal…?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AA3CFB7-0A9F-DC74-1BD3-96B968940BF3}"/>
              </a:ext>
            </a:extLst>
          </p:cNvPr>
          <p:cNvSpPr/>
          <p:nvPr/>
        </p:nvSpPr>
        <p:spPr>
          <a:xfrm>
            <a:off x="1725930" y="685800"/>
            <a:ext cx="10287000" cy="41378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Passover!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(Lk. 22:20) Then Jesus took the cup, saying,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cup is the new covenant 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en-US" sz="4000" b="1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blood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which is poured out for you.”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86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758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11:4) This is what the Lord says: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About midnight I will go throughout Egypt.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 firstborn son in Egypt will die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60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F807C5A-6230-AA33-131E-63AF7F72C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11" y="1335588"/>
            <a:ext cx="4204569" cy="525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ED49DD-A144-FC11-BD9E-ACEBEA9F35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3005990"/>
            <a:ext cx="2410694" cy="270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9FCBA6-7B4A-F4E8-C592-D549C8D276EC}"/>
              </a:ext>
            </a:extLst>
          </p:cNvPr>
          <p:cNvSpPr/>
          <p:nvPr/>
        </p:nvSpPr>
        <p:spPr>
          <a:xfrm>
            <a:off x="1600200" y="2034540"/>
            <a:ext cx="27432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A63AEEAA-2969-A1E9-5815-4B1CEC8BC2B4}"/>
              </a:ext>
            </a:extLst>
          </p:cNvPr>
          <p:cNvSpPr/>
          <p:nvPr/>
        </p:nvSpPr>
        <p:spPr>
          <a:xfrm>
            <a:off x="1409700" y="2971700"/>
            <a:ext cx="5867400" cy="114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“Israel is my firstborn son.”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4:22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607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00" y="1600200"/>
            <a:ext cx="11946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took faith for the people to trust their lives to the blood of a little lamb!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didn’t evaluate the morality of the people—only the blood of the lamb.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God who </a:t>
            </a:r>
            <a:r>
              <a:rPr lang="en-US" sz="5400" b="1" i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firstborn son</a:t>
            </a:r>
          </a:p>
          <a:p>
            <a:pPr marL="685800" lvl="0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5400" b="1" i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gave</a:t>
            </a: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one and only firstborn Son.</a:t>
            </a:r>
            <a:endParaRPr kumimoji="0" lang="en-US" sz="36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00" y="1600200"/>
            <a:ext cx="11946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took faith for the people to trust their lives to the blood of a little lamb!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didn’t evaluate the morality of the people—only the blood of the lamb.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God who </a:t>
            </a:r>
            <a:r>
              <a:rPr lang="en-US" sz="5400" b="1" i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firstborn son</a:t>
            </a:r>
          </a:p>
          <a:p>
            <a:pPr marL="685800" lvl="0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5400" b="1" i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gave</a:t>
            </a: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one and only firstborn Son.</a:t>
            </a:r>
            <a:endParaRPr kumimoji="0" lang="en-US" sz="36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3E5C9B7-3505-7B4C-C1B6-331124E12702}"/>
              </a:ext>
            </a:extLst>
          </p:cNvPr>
          <p:cNvSpPr/>
          <p:nvPr/>
        </p:nvSpPr>
        <p:spPr>
          <a:xfrm>
            <a:off x="2438400" y="533400"/>
            <a:ext cx="9551670" cy="4419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3:16) For God so loved the world, that He gave His only begotten Son, that whoever believes in Him shall not perish,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26022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758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11:6) There will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loud wailing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throughout Egypt—worse than there has ever been or ever will be again.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983C782-666A-1891-D645-52478876A17A}"/>
              </a:ext>
            </a:extLst>
          </p:cNvPr>
          <p:cNvSpPr/>
          <p:nvPr/>
        </p:nvSpPr>
        <p:spPr>
          <a:xfrm>
            <a:off x="1035484" y="2438400"/>
            <a:ext cx="5867400" cy="180990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“loud wailing” mirrors the “cry” of the Israelites.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ṣĕʿāqāh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Exodus 2:23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477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7588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11:8) All these officials of yours will come to me, bowing down before me and saying,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‘Go, you and all the people who follow you!’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After that I will leave.”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Then Moses, hot with anger, left Pharaoh.</a:t>
            </a:r>
          </a:p>
        </p:txBody>
      </p:sp>
    </p:spTree>
    <p:extLst>
      <p:ext uri="{BB962C8B-B14F-4D97-AF65-F5344CB8AC3E}">
        <p14:creationId xmlns:p14="http://schemas.microsoft.com/office/powerpoint/2010/main" val="18246612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7121F-9471-A250-7067-B03ACF9C9AF4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12:1-2) The Lord said to Moses and Aaron in Egypt,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month is to be for you the first month, the first month of your year.”</a:t>
            </a:r>
          </a:p>
        </p:txBody>
      </p:sp>
    </p:spTree>
    <p:extLst>
      <p:ext uri="{BB962C8B-B14F-4D97-AF65-F5344CB8AC3E}">
        <p14:creationId xmlns:p14="http://schemas.microsoft.com/office/powerpoint/2010/main" val="975077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3AA398-6584-0FBF-0281-7665D0E5C423}"/>
              </a:ext>
            </a:extLst>
          </p:cNvPr>
          <p:cNvSpPr txBox="1"/>
          <p:nvPr/>
        </p:nvSpPr>
        <p:spPr>
          <a:xfrm>
            <a:off x="16437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12:1-2) The Lord said to Moses and Aaron in Egypt,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“This month is to be for you the first month, the first month of your year.”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0C246D74-18AF-B6D3-2674-48B9D272EAD1}"/>
              </a:ext>
            </a:extLst>
          </p:cNvPr>
          <p:cNvSpPr/>
          <p:nvPr/>
        </p:nvSpPr>
        <p:spPr>
          <a:xfrm>
            <a:off x="1061357" y="3124200"/>
            <a:ext cx="7707086" cy="11758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event reoriented their calendar.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BC and AD)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20F7A5-7F57-FAA5-E3BF-844F662994A3}"/>
              </a:ext>
            </a:extLst>
          </p:cNvPr>
          <p:cNvSpPr/>
          <p:nvPr/>
        </p:nvSpPr>
        <p:spPr>
          <a:xfrm>
            <a:off x="2438400" y="2057400"/>
            <a:ext cx="4953000" cy="6096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2629</Words>
  <Application>Microsoft Office PowerPoint</Application>
  <PresentationFormat>Widescreen</PresentationFormat>
  <Paragraphs>290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2023-02-07T14:33:16Z</dcterms:created>
  <dcterms:modified xsi:type="dcterms:W3CDTF">2023-02-07T14:33:28Z</dcterms:modified>
</cp:coreProperties>
</file>