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 id="285" r:id="rId4"/>
    <p:sldId id="284" r:id="rId5"/>
    <p:sldId id="259" r:id="rId6"/>
    <p:sldId id="260" r:id="rId7"/>
    <p:sldId id="286" r:id="rId8"/>
    <p:sldId id="261" r:id="rId9"/>
    <p:sldId id="262" r:id="rId10"/>
    <p:sldId id="263" r:id="rId11"/>
    <p:sldId id="264" r:id="rId12"/>
    <p:sldId id="276" r:id="rId13"/>
    <p:sldId id="265" r:id="rId14"/>
    <p:sldId id="277" r:id="rId15"/>
    <p:sldId id="266" r:id="rId16"/>
    <p:sldId id="270" r:id="rId17"/>
    <p:sldId id="278" r:id="rId18"/>
    <p:sldId id="267" r:id="rId19"/>
    <p:sldId id="268" r:id="rId20"/>
    <p:sldId id="279" r:id="rId21"/>
    <p:sldId id="271" r:id="rId22"/>
    <p:sldId id="280" r:id="rId23"/>
    <p:sldId id="273" r:id="rId24"/>
    <p:sldId id="274" r:id="rId25"/>
    <p:sldId id="272"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199" autoAdjust="0"/>
    <p:restoredTop sz="94660"/>
  </p:normalViewPr>
  <p:slideViewPr>
    <p:cSldViewPr snapToGrid="0">
      <p:cViewPr varScale="1">
        <p:scale>
          <a:sx n="67" d="100"/>
          <a:sy n="67" d="100"/>
        </p:scale>
        <p:origin x="60" y="42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CormacP" userId="0fb0a698-7f38-4e68-86ef-52b3682d14e1" providerId="ADAL" clId="{7EF9796C-DC19-46F2-9071-AFE60BBAE517}"/>
    <pc:docChg chg="undo custSel addSld delSld modSld sldOrd">
      <pc:chgData name="McCormacP" userId="0fb0a698-7f38-4e68-86ef-52b3682d14e1" providerId="ADAL" clId="{7EF9796C-DC19-46F2-9071-AFE60BBAE517}" dt="2023-12-07T13:05:11.064" v="6274" actId="6549"/>
      <pc:docMkLst>
        <pc:docMk/>
      </pc:docMkLst>
      <pc:sldChg chg="modSp modAnim">
        <pc:chgData name="McCormacP" userId="0fb0a698-7f38-4e68-86ef-52b3682d14e1" providerId="ADAL" clId="{7EF9796C-DC19-46F2-9071-AFE60BBAE517}" dt="2023-12-07T12:56:37.914" v="6033" actId="20577"/>
        <pc:sldMkLst>
          <pc:docMk/>
          <pc:sldMk cId="201951090" sldId="257"/>
        </pc:sldMkLst>
        <pc:spChg chg="mod">
          <ac:chgData name="McCormacP" userId="0fb0a698-7f38-4e68-86ef-52b3682d14e1" providerId="ADAL" clId="{7EF9796C-DC19-46F2-9071-AFE60BBAE517}" dt="2023-12-07T12:52:08.264" v="5891" actId="6549"/>
          <ac:spMkLst>
            <pc:docMk/>
            <pc:sldMk cId="201951090" sldId="257"/>
            <ac:spMk id="2" creationId="{DFAFC259-7F0A-464C-914F-1BBC54A779D6}"/>
          </ac:spMkLst>
        </pc:spChg>
        <pc:spChg chg="mod">
          <ac:chgData name="McCormacP" userId="0fb0a698-7f38-4e68-86ef-52b3682d14e1" providerId="ADAL" clId="{7EF9796C-DC19-46F2-9071-AFE60BBAE517}" dt="2023-12-07T12:56:37.914" v="6033" actId="20577"/>
          <ac:spMkLst>
            <pc:docMk/>
            <pc:sldMk cId="201951090" sldId="257"/>
            <ac:spMk id="3" creationId="{1946D725-9DC7-4BD6-AD26-63E9F8DFDE91}"/>
          </ac:spMkLst>
        </pc:spChg>
      </pc:sldChg>
      <pc:sldChg chg="delSp modSp modAnim">
        <pc:chgData name="McCormacP" userId="0fb0a698-7f38-4e68-86ef-52b3682d14e1" providerId="ADAL" clId="{7EF9796C-DC19-46F2-9071-AFE60BBAE517}" dt="2023-12-07T12:52:21.368" v="5895" actId="6549"/>
        <pc:sldMkLst>
          <pc:docMk/>
          <pc:sldMk cId="4149453464" sldId="258"/>
        </pc:sldMkLst>
        <pc:spChg chg="mod">
          <ac:chgData name="McCormacP" userId="0fb0a698-7f38-4e68-86ef-52b3682d14e1" providerId="ADAL" clId="{7EF9796C-DC19-46F2-9071-AFE60BBAE517}" dt="2023-12-07T12:52:21.368" v="5895" actId="6549"/>
          <ac:spMkLst>
            <pc:docMk/>
            <pc:sldMk cId="4149453464" sldId="258"/>
            <ac:spMk id="2" creationId="{DFAFC259-7F0A-464C-914F-1BBC54A779D6}"/>
          </ac:spMkLst>
        </pc:spChg>
        <pc:spChg chg="mod">
          <ac:chgData name="McCormacP" userId="0fb0a698-7f38-4e68-86ef-52b3682d14e1" providerId="ADAL" clId="{7EF9796C-DC19-46F2-9071-AFE60BBAE517}" dt="2023-12-07T11:14:12.716" v="3967" actId="1076"/>
          <ac:spMkLst>
            <pc:docMk/>
            <pc:sldMk cId="4149453464" sldId="258"/>
            <ac:spMk id="4" creationId="{75133F1A-8A0C-4DB1-A143-DB61ACA41F73}"/>
          </ac:spMkLst>
        </pc:spChg>
        <pc:spChg chg="del mod">
          <ac:chgData name="McCormacP" userId="0fb0a698-7f38-4e68-86ef-52b3682d14e1" providerId="ADAL" clId="{7EF9796C-DC19-46F2-9071-AFE60BBAE517}" dt="2023-12-07T12:41:40.451" v="5880" actId="478"/>
          <ac:spMkLst>
            <pc:docMk/>
            <pc:sldMk cId="4149453464" sldId="258"/>
            <ac:spMk id="5" creationId="{06B5CB58-CE16-451C-9BA3-9CF3579DC323}"/>
          </ac:spMkLst>
        </pc:spChg>
      </pc:sldChg>
      <pc:sldChg chg="delSp modSp add modAnim">
        <pc:chgData name="McCormacP" userId="0fb0a698-7f38-4e68-86ef-52b3682d14e1" providerId="ADAL" clId="{7EF9796C-DC19-46F2-9071-AFE60BBAE517}" dt="2023-12-07T12:52:42.508" v="5903" actId="6549"/>
        <pc:sldMkLst>
          <pc:docMk/>
          <pc:sldMk cId="2927961790" sldId="259"/>
        </pc:sldMkLst>
        <pc:spChg chg="mod">
          <ac:chgData name="McCormacP" userId="0fb0a698-7f38-4e68-86ef-52b3682d14e1" providerId="ADAL" clId="{7EF9796C-DC19-46F2-9071-AFE60BBAE517}" dt="2023-12-07T12:52:42.508" v="5903" actId="6549"/>
          <ac:spMkLst>
            <pc:docMk/>
            <pc:sldMk cId="2927961790" sldId="259"/>
            <ac:spMk id="2" creationId="{DFAFC259-7F0A-464C-914F-1BBC54A779D6}"/>
          </ac:spMkLst>
        </pc:spChg>
        <pc:spChg chg="mod">
          <ac:chgData name="McCormacP" userId="0fb0a698-7f38-4e68-86ef-52b3682d14e1" providerId="ADAL" clId="{7EF9796C-DC19-46F2-9071-AFE60BBAE517}" dt="2023-12-07T02:39:18.141" v="80" actId="20577"/>
          <ac:spMkLst>
            <pc:docMk/>
            <pc:sldMk cId="2927961790" sldId="259"/>
            <ac:spMk id="3" creationId="{1946D725-9DC7-4BD6-AD26-63E9F8DFDE91}"/>
          </ac:spMkLst>
        </pc:spChg>
        <pc:spChg chg="del">
          <ac:chgData name="McCormacP" userId="0fb0a698-7f38-4e68-86ef-52b3682d14e1" providerId="ADAL" clId="{7EF9796C-DC19-46F2-9071-AFE60BBAE517}" dt="2023-12-07T02:27:14.165" v="1" actId="478"/>
          <ac:spMkLst>
            <pc:docMk/>
            <pc:sldMk cId="2927961790" sldId="259"/>
            <ac:spMk id="4" creationId="{75133F1A-8A0C-4DB1-A143-DB61ACA41F73}"/>
          </ac:spMkLst>
        </pc:spChg>
        <pc:spChg chg="del">
          <ac:chgData name="McCormacP" userId="0fb0a698-7f38-4e68-86ef-52b3682d14e1" providerId="ADAL" clId="{7EF9796C-DC19-46F2-9071-AFE60BBAE517}" dt="2023-12-07T02:27:16.816" v="2" actId="478"/>
          <ac:spMkLst>
            <pc:docMk/>
            <pc:sldMk cId="2927961790" sldId="259"/>
            <ac:spMk id="5" creationId="{06B5CB58-CE16-451C-9BA3-9CF3579DC323}"/>
          </ac:spMkLst>
        </pc:spChg>
      </pc:sldChg>
      <pc:sldChg chg="addSp modSp add modAnim">
        <pc:chgData name="McCormacP" userId="0fb0a698-7f38-4e68-86ef-52b3682d14e1" providerId="ADAL" clId="{7EF9796C-DC19-46F2-9071-AFE60BBAE517}" dt="2023-12-07T12:52:51.331" v="5907" actId="6549"/>
        <pc:sldMkLst>
          <pc:docMk/>
          <pc:sldMk cId="1934926760" sldId="260"/>
        </pc:sldMkLst>
        <pc:spChg chg="mod">
          <ac:chgData name="McCormacP" userId="0fb0a698-7f38-4e68-86ef-52b3682d14e1" providerId="ADAL" clId="{7EF9796C-DC19-46F2-9071-AFE60BBAE517}" dt="2023-12-07T12:52:51.331" v="5907" actId="6549"/>
          <ac:spMkLst>
            <pc:docMk/>
            <pc:sldMk cId="1934926760" sldId="260"/>
            <ac:spMk id="2" creationId="{DFAFC259-7F0A-464C-914F-1BBC54A779D6}"/>
          </ac:spMkLst>
        </pc:spChg>
        <pc:spChg chg="mod">
          <ac:chgData name="McCormacP" userId="0fb0a698-7f38-4e68-86ef-52b3682d14e1" providerId="ADAL" clId="{7EF9796C-DC19-46F2-9071-AFE60BBAE517}" dt="2023-12-07T03:00:31.644" v="785" actId="20577"/>
          <ac:spMkLst>
            <pc:docMk/>
            <pc:sldMk cId="1934926760" sldId="260"/>
            <ac:spMk id="3" creationId="{1946D725-9DC7-4BD6-AD26-63E9F8DFDE91}"/>
          </ac:spMkLst>
        </pc:spChg>
        <pc:spChg chg="add mod">
          <ac:chgData name="McCormacP" userId="0fb0a698-7f38-4e68-86ef-52b3682d14e1" providerId="ADAL" clId="{7EF9796C-DC19-46F2-9071-AFE60BBAE517}" dt="2023-12-07T11:27:48.259" v="4147" actId="1076"/>
          <ac:spMkLst>
            <pc:docMk/>
            <pc:sldMk cId="1934926760" sldId="260"/>
            <ac:spMk id="4" creationId="{5004A95E-DE95-4289-93FA-9685EEFC6D46}"/>
          </ac:spMkLst>
        </pc:spChg>
        <pc:spChg chg="add mod">
          <ac:chgData name="McCormacP" userId="0fb0a698-7f38-4e68-86ef-52b3682d14e1" providerId="ADAL" clId="{7EF9796C-DC19-46F2-9071-AFE60BBAE517}" dt="2023-12-07T11:26:06.949" v="4021" actId="20577"/>
          <ac:spMkLst>
            <pc:docMk/>
            <pc:sldMk cId="1934926760" sldId="260"/>
            <ac:spMk id="5" creationId="{E41197A2-50FC-479D-9B97-EA9DC06E178F}"/>
          </ac:spMkLst>
        </pc:spChg>
      </pc:sldChg>
      <pc:sldChg chg="addSp delSp modSp add modAnim">
        <pc:chgData name="McCormacP" userId="0fb0a698-7f38-4e68-86ef-52b3682d14e1" providerId="ADAL" clId="{7EF9796C-DC19-46F2-9071-AFE60BBAE517}" dt="2023-12-07T12:53:01.255" v="5911" actId="6549"/>
        <pc:sldMkLst>
          <pc:docMk/>
          <pc:sldMk cId="3627589530" sldId="261"/>
        </pc:sldMkLst>
        <pc:spChg chg="mod">
          <ac:chgData name="McCormacP" userId="0fb0a698-7f38-4e68-86ef-52b3682d14e1" providerId="ADAL" clId="{7EF9796C-DC19-46F2-9071-AFE60BBAE517}" dt="2023-12-07T12:53:01.255" v="5911" actId="6549"/>
          <ac:spMkLst>
            <pc:docMk/>
            <pc:sldMk cId="3627589530" sldId="261"/>
            <ac:spMk id="2" creationId="{DFAFC259-7F0A-464C-914F-1BBC54A779D6}"/>
          </ac:spMkLst>
        </pc:spChg>
        <pc:spChg chg="mod">
          <ac:chgData name="McCormacP" userId="0fb0a698-7f38-4e68-86ef-52b3682d14e1" providerId="ADAL" clId="{7EF9796C-DC19-46F2-9071-AFE60BBAE517}" dt="2023-12-07T03:06:03.244" v="1059" actId="6549"/>
          <ac:spMkLst>
            <pc:docMk/>
            <pc:sldMk cId="3627589530" sldId="261"/>
            <ac:spMk id="3" creationId="{1946D725-9DC7-4BD6-AD26-63E9F8DFDE91}"/>
          </ac:spMkLst>
        </pc:spChg>
        <pc:spChg chg="del">
          <ac:chgData name="McCormacP" userId="0fb0a698-7f38-4e68-86ef-52b3682d14e1" providerId="ADAL" clId="{7EF9796C-DC19-46F2-9071-AFE60BBAE517}" dt="2023-12-07T03:00:10.152" v="778" actId="478"/>
          <ac:spMkLst>
            <pc:docMk/>
            <pc:sldMk cId="3627589530" sldId="261"/>
            <ac:spMk id="4" creationId="{5004A95E-DE95-4289-93FA-9685EEFC6D46}"/>
          </ac:spMkLst>
        </pc:spChg>
        <pc:spChg chg="del">
          <ac:chgData name="McCormacP" userId="0fb0a698-7f38-4e68-86ef-52b3682d14e1" providerId="ADAL" clId="{7EF9796C-DC19-46F2-9071-AFE60BBAE517}" dt="2023-12-07T03:00:12.893" v="779" actId="478"/>
          <ac:spMkLst>
            <pc:docMk/>
            <pc:sldMk cId="3627589530" sldId="261"/>
            <ac:spMk id="5" creationId="{E41197A2-50FC-479D-9B97-EA9DC06E178F}"/>
          </ac:spMkLst>
        </pc:spChg>
        <pc:spChg chg="add del">
          <ac:chgData name="McCormacP" userId="0fb0a698-7f38-4e68-86ef-52b3682d14e1" providerId="ADAL" clId="{7EF9796C-DC19-46F2-9071-AFE60BBAE517}" dt="2023-12-07T03:02:07.195" v="834"/>
          <ac:spMkLst>
            <pc:docMk/>
            <pc:sldMk cId="3627589530" sldId="261"/>
            <ac:spMk id="6" creationId="{EE731670-1A2F-4CC2-BF39-531F5A3B1B65}"/>
          </ac:spMkLst>
        </pc:spChg>
        <pc:spChg chg="add mod">
          <ac:chgData name="McCormacP" userId="0fb0a698-7f38-4e68-86ef-52b3682d14e1" providerId="ADAL" clId="{7EF9796C-DC19-46F2-9071-AFE60BBAE517}" dt="2023-12-07T11:28:50.646" v="4148" actId="1076"/>
          <ac:spMkLst>
            <pc:docMk/>
            <pc:sldMk cId="3627589530" sldId="261"/>
            <ac:spMk id="7" creationId="{F3142278-FF8C-4639-BF6B-F46F4B791A13}"/>
          </ac:spMkLst>
        </pc:spChg>
      </pc:sldChg>
      <pc:sldChg chg="addSp delSp modSp add modAnim">
        <pc:chgData name="McCormacP" userId="0fb0a698-7f38-4e68-86ef-52b3682d14e1" providerId="ADAL" clId="{7EF9796C-DC19-46F2-9071-AFE60BBAE517}" dt="2023-12-07T13:05:11.064" v="6274" actId="6549"/>
        <pc:sldMkLst>
          <pc:docMk/>
          <pc:sldMk cId="2212340733" sldId="262"/>
        </pc:sldMkLst>
        <pc:spChg chg="mod">
          <ac:chgData name="McCormacP" userId="0fb0a698-7f38-4e68-86ef-52b3682d14e1" providerId="ADAL" clId="{7EF9796C-DC19-46F2-9071-AFE60BBAE517}" dt="2023-12-07T12:53:09.579" v="5915" actId="6549"/>
          <ac:spMkLst>
            <pc:docMk/>
            <pc:sldMk cId="2212340733" sldId="262"/>
            <ac:spMk id="2" creationId="{DFAFC259-7F0A-464C-914F-1BBC54A779D6}"/>
          </ac:spMkLst>
        </pc:spChg>
        <pc:spChg chg="mod">
          <ac:chgData name="McCormacP" userId="0fb0a698-7f38-4e68-86ef-52b3682d14e1" providerId="ADAL" clId="{7EF9796C-DC19-46F2-9071-AFE60BBAE517}" dt="2023-12-07T11:27:19.566" v="4146" actId="20577"/>
          <ac:spMkLst>
            <pc:docMk/>
            <pc:sldMk cId="2212340733" sldId="262"/>
            <ac:spMk id="3" creationId="{1946D725-9DC7-4BD6-AD26-63E9F8DFDE91}"/>
          </ac:spMkLst>
        </pc:spChg>
        <pc:spChg chg="add mod">
          <ac:chgData name="McCormacP" userId="0fb0a698-7f38-4e68-86ef-52b3682d14e1" providerId="ADAL" clId="{7EF9796C-DC19-46F2-9071-AFE60BBAE517}" dt="2023-12-07T13:05:11.064" v="6274" actId="6549"/>
          <ac:spMkLst>
            <pc:docMk/>
            <pc:sldMk cId="2212340733" sldId="262"/>
            <ac:spMk id="4" creationId="{66141238-F3DA-48B1-AA1B-C4860EA8A2CE}"/>
          </ac:spMkLst>
        </pc:spChg>
        <pc:spChg chg="del">
          <ac:chgData name="McCormacP" userId="0fb0a698-7f38-4e68-86ef-52b3682d14e1" providerId="ADAL" clId="{7EF9796C-DC19-46F2-9071-AFE60BBAE517}" dt="2023-12-07T03:07:19.736" v="1064" actId="478"/>
          <ac:spMkLst>
            <pc:docMk/>
            <pc:sldMk cId="2212340733" sldId="262"/>
            <ac:spMk id="7" creationId="{F3142278-FF8C-4639-BF6B-F46F4B791A13}"/>
          </ac:spMkLst>
        </pc:spChg>
      </pc:sldChg>
      <pc:sldChg chg="modSp add">
        <pc:chgData name="McCormacP" userId="0fb0a698-7f38-4e68-86ef-52b3682d14e1" providerId="ADAL" clId="{7EF9796C-DC19-46F2-9071-AFE60BBAE517}" dt="2023-12-07T12:53:18.577" v="5919" actId="6549"/>
        <pc:sldMkLst>
          <pc:docMk/>
          <pc:sldMk cId="930630715" sldId="263"/>
        </pc:sldMkLst>
        <pc:spChg chg="mod">
          <ac:chgData name="McCormacP" userId="0fb0a698-7f38-4e68-86ef-52b3682d14e1" providerId="ADAL" clId="{7EF9796C-DC19-46F2-9071-AFE60BBAE517}" dt="2023-12-07T12:53:18.577" v="5919" actId="6549"/>
          <ac:spMkLst>
            <pc:docMk/>
            <pc:sldMk cId="930630715" sldId="263"/>
            <ac:spMk id="2" creationId="{DFAFC259-7F0A-464C-914F-1BBC54A779D6}"/>
          </ac:spMkLst>
        </pc:spChg>
        <pc:spChg chg="mod">
          <ac:chgData name="McCormacP" userId="0fb0a698-7f38-4e68-86ef-52b3682d14e1" providerId="ADAL" clId="{7EF9796C-DC19-46F2-9071-AFE60BBAE517}" dt="2023-12-07T11:31:31.539" v="4189" actId="6549"/>
          <ac:spMkLst>
            <pc:docMk/>
            <pc:sldMk cId="930630715" sldId="263"/>
            <ac:spMk id="3" creationId="{1946D725-9DC7-4BD6-AD26-63E9F8DFDE91}"/>
          </ac:spMkLst>
        </pc:spChg>
      </pc:sldChg>
      <pc:sldChg chg="modSp add modAnim">
        <pc:chgData name="McCormacP" userId="0fb0a698-7f38-4e68-86ef-52b3682d14e1" providerId="ADAL" clId="{7EF9796C-DC19-46F2-9071-AFE60BBAE517}" dt="2023-12-07T12:53:27.058" v="5923" actId="6549"/>
        <pc:sldMkLst>
          <pc:docMk/>
          <pc:sldMk cId="3961437760" sldId="264"/>
        </pc:sldMkLst>
        <pc:spChg chg="mod">
          <ac:chgData name="McCormacP" userId="0fb0a698-7f38-4e68-86ef-52b3682d14e1" providerId="ADAL" clId="{7EF9796C-DC19-46F2-9071-AFE60BBAE517}" dt="2023-12-07T12:53:27.058" v="5923" actId="6549"/>
          <ac:spMkLst>
            <pc:docMk/>
            <pc:sldMk cId="3961437760" sldId="264"/>
            <ac:spMk id="2" creationId="{DFAFC259-7F0A-464C-914F-1BBC54A779D6}"/>
          </ac:spMkLst>
        </pc:spChg>
        <pc:spChg chg="mod">
          <ac:chgData name="McCormacP" userId="0fb0a698-7f38-4e68-86ef-52b3682d14e1" providerId="ADAL" clId="{7EF9796C-DC19-46F2-9071-AFE60BBAE517}" dt="2023-12-07T11:33:43.878" v="4212" actId="6549"/>
          <ac:spMkLst>
            <pc:docMk/>
            <pc:sldMk cId="3961437760" sldId="264"/>
            <ac:spMk id="3" creationId="{1946D725-9DC7-4BD6-AD26-63E9F8DFDE91}"/>
          </ac:spMkLst>
        </pc:spChg>
      </pc:sldChg>
      <pc:sldChg chg="addSp modSp add modAnim">
        <pc:chgData name="McCormacP" userId="0fb0a698-7f38-4e68-86ef-52b3682d14e1" providerId="ADAL" clId="{7EF9796C-DC19-46F2-9071-AFE60BBAE517}" dt="2023-12-07T12:53:43.916" v="5931" actId="6549"/>
        <pc:sldMkLst>
          <pc:docMk/>
          <pc:sldMk cId="3509933490" sldId="265"/>
        </pc:sldMkLst>
        <pc:spChg chg="mod">
          <ac:chgData name="McCormacP" userId="0fb0a698-7f38-4e68-86ef-52b3682d14e1" providerId="ADAL" clId="{7EF9796C-DC19-46F2-9071-AFE60BBAE517}" dt="2023-12-07T12:53:43.916" v="5931" actId="6549"/>
          <ac:spMkLst>
            <pc:docMk/>
            <pc:sldMk cId="3509933490" sldId="265"/>
            <ac:spMk id="2" creationId="{DFAFC259-7F0A-464C-914F-1BBC54A779D6}"/>
          </ac:spMkLst>
        </pc:spChg>
        <pc:spChg chg="mod">
          <ac:chgData name="McCormacP" userId="0fb0a698-7f38-4e68-86ef-52b3682d14e1" providerId="ADAL" clId="{7EF9796C-DC19-46F2-9071-AFE60BBAE517}" dt="2023-12-07T11:57:20.478" v="4530" actId="20577"/>
          <ac:spMkLst>
            <pc:docMk/>
            <pc:sldMk cId="3509933490" sldId="265"/>
            <ac:spMk id="3" creationId="{1946D725-9DC7-4BD6-AD26-63E9F8DFDE91}"/>
          </ac:spMkLst>
        </pc:spChg>
        <pc:spChg chg="add mod">
          <ac:chgData name="McCormacP" userId="0fb0a698-7f38-4e68-86ef-52b3682d14e1" providerId="ADAL" clId="{7EF9796C-DC19-46F2-9071-AFE60BBAE517}" dt="2023-12-07T03:33:32.079" v="2346" actId="1076"/>
          <ac:spMkLst>
            <pc:docMk/>
            <pc:sldMk cId="3509933490" sldId="265"/>
            <ac:spMk id="4" creationId="{EA7487F2-69FD-484A-B20B-6F1ABF9AB984}"/>
          </ac:spMkLst>
        </pc:spChg>
      </pc:sldChg>
      <pc:sldChg chg="add del">
        <pc:chgData name="McCormacP" userId="0fb0a698-7f38-4e68-86ef-52b3682d14e1" providerId="ADAL" clId="{7EF9796C-DC19-46F2-9071-AFE60BBAE517}" dt="2023-12-07T03:34:37.787" v="2418" actId="2696"/>
        <pc:sldMkLst>
          <pc:docMk/>
          <pc:sldMk cId="2385623653" sldId="266"/>
        </pc:sldMkLst>
      </pc:sldChg>
      <pc:sldChg chg="delSp modSp add modAnim">
        <pc:chgData name="McCormacP" userId="0fb0a698-7f38-4e68-86ef-52b3682d14e1" providerId="ADAL" clId="{7EF9796C-DC19-46F2-9071-AFE60BBAE517}" dt="2023-12-07T12:53:58.824" v="5939" actId="6549"/>
        <pc:sldMkLst>
          <pc:docMk/>
          <pc:sldMk cId="2997553685" sldId="266"/>
        </pc:sldMkLst>
        <pc:spChg chg="mod">
          <ac:chgData name="McCormacP" userId="0fb0a698-7f38-4e68-86ef-52b3682d14e1" providerId="ADAL" clId="{7EF9796C-DC19-46F2-9071-AFE60BBAE517}" dt="2023-12-07T12:53:58.824" v="5939" actId="6549"/>
          <ac:spMkLst>
            <pc:docMk/>
            <pc:sldMk cId="2997553685" sldId="266"/>
            <ac:spMk id="2" creationId="{DFAFC259-7F0A-464C-914F-1BBC54A779D6}"/>
          </ac:spMkLst>
        </pc:spChg>
        <pc:spChg chg="mod">
          <ac:chgData name="McCormacP" userId="0fb0a698-7f38-4e68-86ef-52b3682d14e1" providerId="ADAL" clId="{7EF9796C-DC19-46F2-9071-AFE60BBAE517}" dt="2023-12-07T11:59:41.025" v="4661" actId="20577"/>
          <ac:spMkLst>
            <pc:docMk/>
            <pc:sldMk cId="2997553685" sldId="266"/>
            <ac:spMk id="3" creationId="{1946D725-9DC7-4BD6-AD26-63E9F8DFDE91}"/>
          </ac:spMkLst>
        </pc:spChg>
        <pc:spChg chg="del">
          <ac:chgData name="McCormacP" userId="0fb0a698-7f38-4e68-86ef-52b3682d14e1" providerId="ADAL" clId="{7EF9796C-DC19-46F2-9071-AFE60BBAE517}" dt="2023-12-07T03:34:48.714" v="2420" actId="478"/>
          <ac:spMkLst>
            <pc:docMk/>
            <pc:sldMk cId="2997553685" sldId="266"/>
            <ac:spMk id="4" creationId="{EA7487F2-69FD-484A-B20B-6F1ABF9AB984}"/>
          </ac:spMkLst>
        </pc:spChg>
      </pc:sldChg>
      <pc:sldChg chg="modSp add del">
        <pc:chgData name="McCormacP" userId="0fb0a698-7f38-4e68-86ef-52b3682d14e1" providerId="ADAL" clId="{7EF9796C-DC19-46F2-9071-AFE60BBAE517}" dt="2023-12-07T03:34:37.540" v="2417" actId="2696"/>
        <pc:sldMkLst>
          <pc:docMk/>
          <pc:sldMk cId="3561739035" sldId="267"/>
        </pc:sldMkLst>
        <pc:spChg chg="mod">
          <ac:chgData name="McCormacP" userId="0fb0a698-7f38-4e68-86ef-52b3682d14e1" providerId="ADAL" clId="{7EF9796C-DC19-46F2-9071-AFE60BBAE517}" dt="2023-12-07T03:31:03.909" v="2158" actId="20577"/>
          <ac:spMkLst>
            <pc:docMk/>
            <pc:sldMk cId="3561739035" sldId="267"/>
            <ac:spMk id="3" creationId="{1946D725-9DC7-4BD6-AD26-63E9F8DFDE91}"/>
          </ac:spMkLst>
        </pc:spChg>
      </pc:sldChg>
      <pc:sldChg chg="modSp add">
        <pc:chgData name="McCormacP" userId="0fb0a698-7f38-4e68-86ef-52b3682d14e1" providerId="ADAL" clId="{7EF9796C-DC19-46F2-9071-AFE60BBAE517}" dt="2023-12-07T12:54:20.498" v="5951" actId="6549"/>
        <pc:sldMkLst>
          <pc:docMk/>
          <pc:sldMk cId="3981494101" sldId="267"/>
        </pc:sldMkLst>
        <pc:spChg chg="mod">
          <ac:chgData name="McCormacP" userId="0fb0a698-7f38-4e68-86ef-52b3682d14e1" providerId="ADAL" clId="{7EF9796C-DC19-46F2-9071-AFE60BBAE517}" dt="2023-12-07T12:54:20.498" v="5951" actId="6549"/>
          <ac:spMkLst>
            <pc:docMk/>
            <pc:sldMk cId="3981494101" sldId="267"/>
            <ac:spMk id="2" creationId="{DFAFC259-7F0A-464C-914F-1BBC54A779D6}"/>
          </ac:spMkLst>
        </pc:spChg>
        <pc:spChg chg="mod">
          <ac:chgData name="McCormacP" userId="0fb0a698-7f38-4e68-86ef-52b3682d14e1" providerId="ADAL" clId="{7EF9796C-DC19-46F2-9071-AFE60BBAE517}" dt="2023-12-07T03:41:00.276" v="2872"/>
          <ac:spMkLst>
            <pc:docMk/>
            <pc:sldMk cId="3981494101" sldId="267"/>
            <ac:spMk id="3" creationId="{1946D725-9DC7-4BD6-AD26-63E9F8DFDE91}"/>
          </ac:spMkLst>
        </pc:spChg>
      </pc:sldChg>
      <pc:sldChg chg="modSp add">
        <pc:chgData name="McCormacP" userId="0fb0a698-7f38-4e68-86ef-52b3682d14e1" providerId="ADAL" clId="{7EF9796C-DC19-46F2-9071-AFE60BBAE517}" dt="2023-12-07T12:54:28.098" v="5955" actId="6549"/>
        <pc:sldMkLst>
          <pc:docMk/>
          <pc:sldMk cId="3012698060" sldId="268"/>
        </pc:sldMkLst>
        <pc:spChg chg="mod">
          <ac:chgData name="McCormacP" userId="0fb0a698-7f38-4e68-86ef-52b3682d14e1" providerId="ADAL" clId="{7EF9796C-DC19-46F2-9071-AFE60BBAE517}" dt="2023-12-07T12:54:28.098" v="5955" actId="6549"/>
          <ac:spMkLst>
            <pc:docMk/>
            <pc:sldMk cId="3012698060" sldId="268"/>
            <ac:spMk id="2" creationId="{DFAFC259-7F0A-464C-914F-1BBC54A779D6}"/>
          </ac:spMkLst>
        </pc:spChg>
        <pc:spChg chg="mod">
          <ac:chgData name="McCormacP" userId="0fb0a698-7f38-4e68-86ef-52b3682d14e1" providerId="ADAL" clId="{7EF9796C-DC19-46F2-9071-AFE60BBAE517}" dt="2023-12-07T03:50:39.059" v="2980" actId="27636"/>
          <ac:spMkLst>
            <pc:docMk/>
            <pc:sldMk cId="3012698060" sldId="268"/>
            <ac:spMk id="3" creationId="{1946D725-9DC7-4BD6-AD26-63E9F8DFDE91}"/>
          </ac:spMkLst>
        </pc:spChg>
      </pc:sldChg>
      <pc:sldChg chg="modSp add del">
        <pc:chgData name="McCormacP" userId="0fb0a698-7f38-4e68-86ef-52b3682d14e1" providerId="ADAL" clId="{7EF9796C-DC19-46F2-9071-AFE60BBAE517}" dt="2023-12-07T12:18:02.727" v="5214" actId="2696"/>
        <pc:sldMkLst>
          <pc:docMk/>
          <pc:sldMk cId="3635083569" sldId="269"/>
        </pc:sldMkLst>
        <pc:spChg chg="mod">
          <ac:chgData name="McCormacP" userId="0fb0a698-7f38-4e68-86ef-52b3682d14e1" providerId="ADAL" clId="{7EF9796C-DC19-46F2-9071-AFE60BBAE517}" dt="2023-12-07T12:15:20.814" v="4995" actId="20577"/>
          <ac:spMkLst>
            <pc:docMk/>
            <pc:sldMk cId="3635083569" sldId="269"/>
            <ac:spMk id="3" creationId="{1946D725-9DC7-4BD6-AD26-63E9F8DFDE91}"/>
          </ac:spMkLst>
        </pc:spChg>
      </pc:sldChg>
      <pc:sldChg chg="addSp delSp modSp add ord modAnim">
        <pc:chgData name="McCormacP" userId="0fb0a698-7f38-4e68-86ef-52b3682d14e1" providerId="ADAL" clId="{7EF9796C-DC19-46F2-9071-AFE60BBAE517}" dt="2023-12-07T12:54:06.755" v="5943" actId="6549"/>
        <pc:sldMkLst>
          <pc:docMk/>
          <pc:sldMk cId="2214287733" sldId="270"/>
        </pc:sldMkLst>
        <pc:spChg chg="mod">
          <ac:chgData name="McCormacP" userId="0fb0a698-7f38-4e68-86ef-52b3682d14e1" providerId="ADAL" clId="{7EF9796C-DC19-46F2-9071-AFE60BBAE517}" dt="2023-12-07T12:54:06.755" v="5943" actId="6549"/>
          <ac:spMkLst>
            <pc:docMk/>
            <pc:sldMk cId="2214287733" sldId="270"/>
            <ac:spMk id="2" creationId="{DFAFC259-7F0A-464C-914F-1BBC54A779D6}"/>
          </ac:spMkLst>
        </pc:spChg>
        <pc:spChg chg="mod">
          <ac:chgData name="McCormacP" userId="0fb0a698-7f38-4e68-86ef-52b3682d14e1" providerId="ADAL" clId="{7EF9796C-DC19-46F2-9071-AFE60BBAE517}" dt="2023-12-07T12:48:42.069" v="5887" actId="20577"/>
          <ac:spMkLst>
            <pc:docMk/>
            <pc:sldMk cId="2214287733" sldId="270"/>
            <ac:spMk id="3" creationId="{1946D725-9DC7-4BD6-AD26-63E9F8DFDE91}"/>
          </ac:spMkLst>
        </pc:spChg>
        <pc:spChg chg="add del mod">
          <ac:chgData name="McCormacP" userId="0fb0a698-7f38-4e68-86ef-52b3682d14e1" providerId="ADAL" clId="{7EF9796C-DC19-46F2-9071-AFE60BBAE517}" dt="2023-12-07T03:53:36.194" v="3153" actId="11529"/>
          <ac:spMkLst>
            <pc:docMk/>
            <pc:sldMk cId="2214287733" sldId="270"/>
            <ac:spMk id="4" creationId="{2396584D-C92C-481E-842B-FE02434629D1}"/>
          </ac:spMkLst>
        </pc:spChg>
        <pc:spChg chg="add del mod">
          <ac:chgData name="McCormacP" userId="0fb0a698-7f38-4e68-86ef-52b3682d14e1" providerId="ADAL" clId="{7EF9796C-DC19-46F2-9071-AFE60BBAE517}" dt="2023-12-07T03:54:14.923" v="3167" actId="478"/>
          <ac:spMkLst>
            <pc:docMk/>
            <pc:sldMk cId="2214287733" sldId="270"/>
            <ac:spMk id="5" creationId="{D680864E-0EB3-426F-A1B5-04306E40006A}"/>
          </ac:spMkLst>
        </pc:spChg>
      </pc:sldChg>
      <pc:sldChg chg="modSp add">
        <pc:chgData name="McCormacP" userId="0fb0a698-7f38-4e68-86ef-52b3682d14e1" providerId="ADAL" clId="{7EF9796C-DC19-46F2-9071-AFE60BBAE517}" dt="2023-12-07T12:54:43.002" v="5963" actId="6549"/>
        <pc:sldMkLst>
          <pc:docMk/>
          <pc:sldMk cId="2106979681" sldId="271"/>
        </pc:sldMkLst>
        <pc:spChg chg="mod">
          <ac:chgData name="McCormacP" userId="0fb0a698-7f38-4e68-86ef-52b3682d14e1" providerId="ADAL" clId="{7EF9796C-DC19-46F2-9071-AFE60BBAE517}" dt="2023-12-07T12:54:43.002" v="5963" actId="6549"/>
          <ac:spMkLst>
            <pc:docMk/>
            <pc:sldMk cId="2106979681" sldId="271"/>
            <ac:spMk id="2" creationId="{DFAFC259-7F0A-464C-914F-1BBC54A779D6}"/>
          </ac:spMkLst>
        </pc:spChg>
        <pc:spChg chg="mod">
          <ac:chgData name="McCormacP" userId="0fb0a698-7f38-4e68-86ef-52b3682d14e1" providerId="ADAL" clId="{7EF9796C-DC19-46F2-9071-AFE60BBAE517}" dt="2023-12-07T12:17:21.078" v="5213" actId="6549"/>
          <ac:spMkLst>
            <pc:docMk/>
            <pc:sldMk cId="2106979681" sldId="271"/>
            <ac:spMk id="3" creationId="{1946D725-9DC7-4BD6-AD26-63E9F8DFDE91}"/>
          </ac:spMkLst>
        </pc:spChg>
      </pc:sldChg>
      <pc:sldChg chg="modSp add ord modAnim">
        <pc:chgData name="McCormacP" userId="0fb0a698-7f38-4e68-86ef-52b3682d14e1" providerId="ADAL" clId="{7EF9796C-DC19-46F2-9071-AFE60BBAE517}" dt="2023-12-07T12:55:11.682" v="5979" actId="6549"/>
        <pc:sldMkLst>
          <pc:docMk/>
          <pc:sldMk cId="3991259189" sldId="272"/>
        </pc:sldMkLst>
        <pc:spChg chg="mod">
          <ac:chgData name="McCormacP" userId="0fb0a698-7f38-4e68-86ef-52b3682d14e1" providerId="ADAL" clId="{7EF9796C-DC19-46F2-9071-AFE60BBAE517}" dt="2023-12-07T12:55:11.682" v="5979" actId="6549"/>
          <ac:spMkLst>
            <pc:docMk/>
            <pc:sldMk cId="3991259189" sldId="272"/>
            <ac:spMk id="2" creationId="{DFAFC259-7F0A-464C-914F-1BBC54A779D6}"/>
          </ac:spMkLst>
        </pc:spChg>
        <pc:spChg chg="mod">
          <ac:chgData name="McCormacP" userId="0fb0a698-7f38-4e68-86ef-52b3682d14e1" providerId="ADAL" clId="{7EF9796C-DC19-46F2-9071-AFE60BBAE517}" dt="2023-12-07T12:33:48.767" v="5826" actId="20577"/>
          <ac:spMkLst>
            <pc:docMk/>
            <pc:sldMk cId="3991259189" sldId="272"/>
            <ac:spMk id="3" creationId="{1946D725-9DC7-4BD6-AD26-63E9F8DFDE91}"/>
          </ac:spMkLst>
        </pc:spChg>
      </pc:sldChg>
      <pc:sldChg chg="modSp add ord">
        <pc:chgData name="McCormacP" userId="0fb0a698-7f38-4e68-86ef-52b3682d14e1" providerId="ADAL" clId="{7EF9796C-DC19-46F2-9071-AFE60BBAE517}" dt="2023-12-07T12:54:57.042" v="5971" actId="6549"/>
        <pc:sldMkLst>
          <pc:docMk/>
          <pc:sldMk cId="3924104655" sldId="273"/>
        </pc:sldMkLst>
        <pc:spChg chg="mod">
          <ac:chgData name="McCormacP" userId="0fb0a698-7f38-4e68-86ef-52b3682d14e1" providerId="ADAL" clId="{7EF9796C-DC19-46F2-9071-AFE60BBAE517}" dt="2023-12-07T12:54:57.042" v="5971" actId="6549"/>
          <ac:spMkLst>
            <pc:docMk/>
            <pc:sldMk cId="3924104655" sldId="273"/>
            <ac:spMk id="2" creationId="{DFAFC259-7F0A-464C-914F-1BBC54A779D6}"/>
          </ac:spMkLst>
        </pc:spChg>
        <pc:spChg chg="mod">
          <ac:chgData name="McCormacP" userId="0fb0a698-7f38-4e68-86ef-52b3682d14e1" providerId="ADAL" clId="{7EF9796C-DC19-46F2-9071-AFE60BBAE517}" dt="2023-12-07T04:03:32.145" v="3806" actId="5793"/>
          <ac:spMkLst>
            <pc:docMk/>
            <pc:sldMk cId="3924104655" sldId="273"/>
            <ac:spMk id="3" creationId="{1946D725-9DC7-4BD6-AD26-63E9F8DFDE91}"/>
          </ac:spMkLst>
        </pc:spChg>
      </pc:sldChg>
      <pc:sldChg chg="modSp add">
        <pc:chgData name="McCormacP" userId="0fb0a698-7f38-4e68-86ef-52b3682d14e1" providerId="ADAL" clId="{7EF9796C-DC19-46F2-9071-AFE60BBAE517}" dt="2023-12-07T12:55:04.135" v="5975" actId="6549"/>
        <pc:sldMkLst>
          <pc:docMk/>
          <pc:sldMk cId="1920256411" sldId="274"/>
        </pc:sldMkLst>
        <pc:spChg chg="mod">
          <ac:chgData name="McCormacP" userId="0fb0a698-7f38-4e68-86ef-52b3682d14e1" providerId="ADAL" clId="{7EF9796C-DC19-46F2-9071-AFE60BBAE517}" dt="2023-12-07T12:55:04.135" v="5975" actId="6549"/>
          <ac:spMkLst>
            <pc:docMk/>
            <pc:sldMk cId="1920256411" sldId="274"/>
            <ac:spMk id="2" creationId="{DFAFC259-7F0A-464C-914F-1BBC54A779D6}"/>
          </ac:spMkLst>
        </pc:spChg>
        <pc:spChg chg="mod">
          <ac:chgData name="McCormacP" userId="0fb0a698-7f38-4e68-86ef-52b3682d14e1" providerId="ADAL" clId="{7EF9796C-DC19-46F2-9071-AFE60BBAE517}" dt="2023-12-07T04:07:45.410" v="3889" actId="20577"/>
          <ac:spMkLst>
            <pc:docMk/>
            <pc:sldMk cId="1920256411" sldId="274"/>
            <ac:spMk id="3" creationId="{1946D725-9DC7-4BD6-AD26-63E9F8DFDE91}"/>
          </ac:spMkLst>
        </pc:spChg>
      </pc:sldChg>
      <pc:sldChg chg="add del">
        <pc:chgData name="McCormacP" userId="0fb0a698-7f38-4e68-86ef-52b3682d14e1" providerId="ADAL" clId="{7EF9796C-DC19-46F2-9071-AFE60BBAE517}" dt="2023-12-07T12:33:56.795" v="5827" actId="2696"/>
        <pc:sldMkLst>
          <pc:docMk/>
          <pc:sldMk cId="446890445" sldId="275"/>
        </pc:sldMkLst>
      </pc:sldChg>
      <pc:sldChg chg="addSp delSp modSp add del delAnim">
        <pc:chgData name="McCormacP" userId="0fb0a698-7f38-4e68-86ef-52b3682d14e1" providerId="ADAL" clId="{7EF9796C-DC19-46F2-9071-AFE60BBAE517}" dt="2023-12-07T11:23:35.488" v="3993" actId="2696"/>
        <pc:sldMkLst>
          <pc:docMk/>
          <pc:sldMk cId="771272351" sldId="276"/>
        </pc:sldMkLst>
        <pc:spChg chg="mod">
          <ac:chgData name="McCormacP" userId="0fb0a698-7f38-4e68-86ef-52b3682d14e1" providerId="ADAL" clId="{7EF9796C-DC19-46F2-9071-AFE60BBAE517}" dt="2023-12-07T11:19:38.978" v="3980" actId="6549"/>
          <ac:spMkLst>
            <pc:docMk/>
            <pc:sldMk cId="771272351" sldId="276"/>
            <ac:spMk id="2" creationId="{DFAFC259-7F0A-464C-914F-1BBC54A779D6}"/>
          </ac:spMkLst>
        </pc:spChg>
        <pc:spChg chg="mod">
          <ac:chgData name="McCormacP" userId="0fb0a698-7f38-4e68-86ef-52b3682d14e1" providerId="ADAL" clId="{7EF9796C-DC19-46F2-9071-AFE60BBAE517}" dt="2023-12-07T11:17:44.558" v="3979" actId="1076"/>
          <ac:spMkLst>
            <pc:docMk/>
            <pc:sldMk cId="771272351" sldId="276"/>
            <ac:spMk id="3" creationId="{1946D725-9DC7-4BD6-AD26-63E9F8DFDE91}"/>
          </ac:spMkLst>
        </pc:spChg>
        <pc:spChg chg="del">
          <ac:chgData name="McCormacP" userId="0fb0a698-7f38-4e68-86ef-52b3682d14e1" providerId="ADAL" clId="{7EF9796C-DC19-46F2-9071-AFE60BBAE517}" dt="2023-12-07T11:17:04.271" v="3970" actId="478"/>
          <ac:spMkLst>
            <pc:docMk/>
            <pc:sldMk cId="771272351" sldId="276"/>
            <ac:spMk id="4" creationId="{75133F1A-8A0C-4DB1-A143-DB61ACA41F73}"/>
          </ac:spMkLst>
        </pc:spChg>
        <pc:spChg chg="del">
          <ac:chgData name="McCormacP" userId="0fb0a698-7f38-4e68-86ef-52b3682d14e1" providerId="ADAL" clId="{7EF9796C-DC19-46F2-9071-AFE60BBAE517}" dt="2023-12-07T11:17:08.700" v="3971" actId="478"/>
          <ac:spMkLst>
            <pc:docMk/>
            <pc:sldMk cId="771272351" sldId="276"/>
            <ac:spMk id="5" creationId="{06B5CB58-CE16-451C-9BA3-9CF3579DC323}"/>
          </ac:spMkLst>
        </pc:spChg>
        <pc:picChg chg="add del mod">
          <ac:chgData name="McCormacP" userId="0fb0a698-7f38-4e68-86ef-52b3682d14e1" providerId="ADAL" clId="{7EF9796C-DC19-46F2-9071-AFE60BBAE517}" dt="2023-12-07T11:22:26.617" v="3991" actId="478"/>
          <ac:picMkLst>
            <pc:docMk/>
            <pc:sldMk cId="771272351" sldId="276"/>
            <ac:picMk id="6" creationId="{2526F639-F866-43E9-942A-AA6C3D8BCBF0}"/>
          </ac:picMkLst>
        </pc:picChg>
        <pc:picChg chg="add del">
          <ac:chgData name="McCormacP" userId="0fb0a698-7f38-4e68-86ef-52b3682d14e1" providerId="ADAL" clId="{7EF9796C-DC19-46F2-9071-AFE60BBAE517}" dt="2023-12-07T11:17:24.209" v="3974"/>
          <ac:picMkLst>
            <pc:docMk/>
            <pc:sldMk cId="771272351" sldId="276"/>
            <ac:picMk id="1026" creationId="{94C83F87-7023-4333-9CA4-3A51D8192F87}"/>
          </ac:picMkLst>
        </pc:picChg>
        <pc:picChg chg="add del mod">
          <ac:chgData name="McCormacP" userId="0fb0a698-7f38-4e68-86ef-52b3682d14e1" providerId="ADAL" clId="{7EF9796C-DC19-46F2-9071-AFE60BBAE517}" dt="2023-12-07T11:22:30.325" v="3992" actId="478"/>
          <ac:picMkLst>
            <pc:docMk/>
            <pc:sldMk cId="771272351" sldId="276"/>
            <ac:picMk id="1028" creationId="{B4E93A25-8FF0-4609-9FB8-C9BB327FD982}"/>
          </ac:picMkLst>
        </pc:picChg>
      </pc:sldChg>
      <pc:sldChg chg="modSp add del modAnim">
        <pc:chgData name="McCormacP" userId="0fb0a698-7f38-4e68-86ef-52b3682d14e1" providerId="ADAL" clId="{7EF9796C-DC19-46F2-9071-AFE60BBAE517}" dt="2023-12-07T12:53:34.593" v="5927" actId="6549"/>
        <pc:sldMkLst>
          <pc:docMk/>
          <pc:sldMk cId="2441166949" sldId="276"/>
        </pc:sldMkLst>
        <pc:spChg chg="mod">
          <ac:chgData name="McCormacP" userId="0fb0a698-7f38-4e68-86ef-52b3682d14e1" providerId="ADAL" clId="{7EF9796C-DC19-46F2-9071-AFE60BBAE517}" dt="2023-12-07T12:53:34.593" v="5927" actId="6549"/>
          <ac:spMkLst>
            <pc:docMk/>
            <pc:sldMk cId="2441166949" sldId="276"/>
            <ac:spMk id="2" creationId="{DFAFC259-7F0A-464C-914F-1BBC54A779D6}"/>
          </ac:spMkLst>
        </pc:spChg>
        <pc:spChg chg="mod">
          <ac:chgData name="McCormacP" userId="0fb0a698-7f38-4e68-86ef-52b3682d14e1" providerId="ADAL" clId="{7EF9796C-DC19-46F2-9071-AFE60BBAE517}" dt="2023-12-07T11:33:31.534" v="4211" actId="20577"/>
          <ac:spMkLst>
            <pc:docMk/>
            <pc:sldMk cId="2441166949" sldId="276"/>
            <ac:spMk id="3" creationId="{1946D725-9DC7-4BD6-AD26-63E9F8DFDE91}"/>
          </ac:spMkLst>
        </pc:spChg>
      </pc:sldChg>
      <pc:sldChg chg="delSp modSp add modAnim">
        <pc:chgData name="McCormacP" userId="0fb0a698-7f38-4e68-86ef-52b3682d14e1" providerId="ADAL" clId="{7EF9796C-DC19-46F2-9071-AFE60BBAE517}" dt="2023-12-07T12:53:51.356" v="5935" actId="6549"/>
        <pc:sldMkLst>
          <pc:docMk/>
          <pc:sldMk cId="2725150286" sldId="277"/>
        </pc:sldMkLst>
        <pc:spChg chg="mod">
          <ac:chgData name="McCormacP" userId="0fb0a698-7f38-4e68-86ef-52b3682d14e1" providerId="ADAL" clId="{7EF9796C-DC19-46F2-9071-AFE60BBAE517}" dt="2023-12-07T12:53:51.356" v="5935" actId="6549"/>
          <ac:spMkLst>
            <pc:docMk/>
            <pc:sldMk cId="2725150286" sldId="277"/>
            <ac:spMk id="2" creationId="{DFAFC259-7F0A-464C-914F-1BBC54A779D6}"/>
          </ac:spMkLst>
        </pc:spChg>
        <pc:spChg chg="mod">
          <ac:chgData name="McCormacP" userId="0fb0a698-7f38-4e68-86ef-52b3682d14e1" providerId="ADAL" clId="{7EF9796C-DC19-46F2-9071-AFE60BBAE517}" dt="2023-12-07T11:55:32.932" v="4518" actId="20577"/>
          <ac:spMkLst>
            <pc:docMk/>
            <pc:sldMk cId="2725150286" sldId="277"/>
            <ac:spMk id="3" creationId="{1946D725-9DC7-4BD6-AD26-63E9F8DFDE91}"/>
          </ac:spMkLst>
        </pc:spChg>
        <pc:spChg chg="del">
          <ac:chgData name="McCormacP" userId="0fb0a698-7f38-4e68-86ef-52b3682d14e1" providerId="ADAL" clId="{7EF9796C-DC19-46F2-9071-AFE60BBAE517}" dt="2023-12-07T11:54:59.612" v="4464" actId="478"/>
          <ac:spMkLst>
            <pc:docMk/>
            <pc:sldMk cId="2725150286" sldId="277"/>
            <ac:spMk id="4" creationId="{EA7487F2-69FD-484A-B20B-6F1ABF9AB984}"/>
          </ac:spMkLst>
        </pc:spChg>
      </pc:sldChg>
      <pc:sldChg chg="modSp add modAnim">
        <pc:chgData name="McCormacP" userId="0fb0a698-7f38-4e68-86ef-52b3682d14e1" providerId="ADAL" clId="{7EF9796C-DC19-46F2-9071-AFE60BBAE517}" dt="2023-12-07T12:54:13.845" v="5947" actId="6549"/>
        <pc:sldMkLst>
          <pc:docMk/>
          <pc:sldMk cId="1888194020" sldId="278"/>
        </pc:sldMkLst>
        <pc:spChg chg="mod">
          <ac:chgData name="McCormacP" userId="0fb0a698-7f38-4e68-86ef-52b3682d14e1" providerId="ADAL" clId="{7EF9796C-DC19-46F2-9071-AFE60BBAE517}" dt="2023-12-07T12:54:13.845" v="5947" actId="6549"/>
          <ac:spMkLst>
            <pc:docMk/>
            <pc:sldMk cId="1888194020" sldId="278"/>
            <ac:spMk id="2" creationId="{DFAFC259-7F0A-464C-914F-1BBC54A779D6}"/>
          </ac:spMkLst>
        </pc:spChg>
        <pc:spChg chg="mod">
          <ac:chgData name="McCormacP" userId="0fb0a698-7f38-4e68-86ef-52b3682d14e1" providerId="ADAL" clId="{7EF9796C-DC19-46F2-9071-AFE60BBAE517}" dt="2023-12-07T12:14:21.087" v="4991" actId="6549"/>
          <ac:spMkLst>
            <pc:docMk/>
            <pc:sldMk cId="1888194020" sldId="278"/>
            <ac:spMk id="3" creationId="{1946D725-9DC7-4BD6-AD26-63E9F8DFDE91}"/>
          </ac:spMkLst>
        </pc:spChg>
      </pc:sldChg>
      <pc:sldChg chg="add del">
        <pc:chgData name="McCormacP" userId="0fb0a698-7f38-4e68-86ef-52b3682d14e1" providerId="ADAL" clId="{7EF9796C-DC19-46F2-9071-AFE60BBAE517}" dt="2023-12-07T12:03:28.282" v="4681" actId="2696"/>
        <pc:sldMkLst>
          <pc:docMk/>
          <pc:sldMk cId="1927429856" sldId="278"/>
        </pc:sldMkLst>
      </pc:sldChg>
      <pc:sldChg chg="modSp add">
        <pc:chgData name="McCormacP" userId="0fb0a698-7f38-4e68-86ef-52b3682d14e1" providerId="ADAL" clId="{7EF9796C-DC19-46F2-9071-AFE60BBAE517}" dt="2023-12-07T12:54:36.153" v="5959" actId="6549"/>
        <pc:sldMkLst>
          <pc:docMk/>
          <pc:sldMk cId="2823509770" sldId="279"/>
        </pc:sldMkLst>
        <pc:spChg chg="mod">
          <ac:chgData name="McCormacP" userId="0fb0a698-7f38-4e68-86ef-52b3682d14e1" providerId="ADAL" clId="{7EF9796C-DC19-46F2-9071-AFE60BBAE517}" dt="2023-12-07T12:54:36.153" v="5959" actId="6549"/>
          <ac:spMkLst>
            <pc:docMk/>
            <pc:sldMk cId="2823509770" sldId="279"/>
            <ac:spMk id="2" creationId="{DFAFC259-7F0A-464C-914F-1BBC54A779D6}"/>
          </ac:spMkLst>
        </pc:spChg>
        <pc:spChg chg="mod">
          <ac:chgData name="McCormacP" userId="0fb0a698-7f38-4e68-86ef-52b3682d14e1" providerId="ADAL" clId="{7EF9796C-DC19-46F2-9071-AFE60BBAE517}" dt="2023-12-07T12:16:49.097" v="5212" actId="20577"/>
          <ac:spMkLst>
            <pc:docMk/>
            <pc:sldMk cId="2823509770" sldId="279"/>
            <ac:spMk id="3" creationId="{1946D725-9DC7-4BD6-AD26-63E9F8DFDE91}"/>
          </ac:spMkLst>
        </pc:spChg>
      </pc:sldChg>
      <pc:sldChg chg="modSp add">
        <pc:chgData name="McCormacP" userId="0fb0a698-7f38-4e68-86ef-52b3682d14e1" providerId="ADAL" clId="{7EF9796C-DC19-46F2-9071-AFE60BBAE517}" dt="2023-12-07T12:54:49.037" v="5967" actId="6549"/>
        <pc:sldMkLst>
          <pc:docMk/>
          <pc:sldMk cId="2531663832" sldId="280"/>
        </pc:sldMkLst>
        <pc:spChg chg="mod">
          <ac:chgData name="McCormacP" userId="0fb0a698-7f38-4e68-86ef-52b3682d14e1" providerId="ADAL" clId="{7EF9796C-DC19-46F2-9071-AFE60BBAE517}" dt="2023-12-07T12:54:49.037" v="5967" actId="6549"/>
          <ac:spMkLst>
            <pc:docMk/>
            <pc:sldMk cId="2531663832" sldId="280"/>
            <ac:spMk id="2" creationId="{DFAFC259-7F0A-464C-914F-1BBC54A779D6}"/>
          </ac:spMkLst>
        </pc:spChg>
        <pc:spChg chg="mod">
          <ac:chgData name="McCormacP" userId="0fb0a698-7f38-4e68-86ef-52b3682d14e1" providerId="ADAL" clId="{7EF9796C-DC19-46F2-9071-AFE60BBAE517}" dt="2023-12-07T12:19:52.940" v="5220" actId="20577"/>
          <ac:spMkLst>
            <pc:docMk/>
            <pc:sldMk cId="2531663832" sldId="280"/>
            <ac:spMk id="3" creationId="{1946D725-9DC7-4BD6-AD26-63E9F8DFDE91}"/>
          </ac:spMkLst>
        </pc:spChg>
      </pc:sldChg>
      <pc:sldChg chg="addSp modSp add modAnim">
        <pc:chgData name="McCormacP" userId="0fb0a698-7f38-4e68-86ef-52b3682d14e1" providerId="ADAL" clId="{7EF9796C-DC19-46F2-9071-AFE60BBAE517}" dt="2023-12-07T12:55:19.793" v="5983" actId="6549"/>
        <pc:sldMkLst>
          <pc:docMk/>
          <pc:sldMk cId="3369692979" sldId="281"/>
        </pc:sldMkLst>
        <pc:spChg chg="mod">
          <ac:chgData name="McCormacP" userId="0fb0a698-7f38-4e68-86ef-52b3682d14e1" providerId="ADAL" clId="{7EF9796C-DC19-46F2-9071-AFE60BBAE517}" dt="2023-12-07T12:55:19.793" v="5983" actId="6549"/>
          <ac:spMkLst>
            <pc:docMk/>
            <pc:sldMk cId="3369692979" sldId="281"/>
            <ac:spMk id="2" creationId="{DFAFC259-7F0A-464C-914F-1BBC54A779D6}"/>
          </ac:spMkLst>
        </pc:spChg>
        <pc:spChg chg="mod">
          <ac:chgData name="McCormacP" userId="0fb0a698-7f38-4e68-86ef-52b3682d14e1" providerId="ADAL" clId="{7EF9796C-DC19-46F2-9071-AFE60BBAE517}" dt="2023-12-07T12:29:09.496" v="5736" actId="1076"/>
          <ac:spMkLst>
            <pc:docMk/>
            <pc:sldMk cId="3369692979" sldId="281"/>
            <ac:spMk id="3" creationId="{1946D725-9DC7-4BD6-AD26-63E9F8DFDE91}"/>
          </ac:spMkLst>
        </pc:spChg>
        <pc:picChg chg="add mod">
          <ac:chgData name="McCormacP" userId="0fb0a698-7f38-4e68-86ef-52b3682d14e1" providerId="ADAL" clId="{7EF9796C-DC19-46F2-9071-AFE60BBAE517}" dt="2023-12-07T12:33:34.609" v="5807" actId="1076"/>
          <ac:picMkLst>
            <pc:docMk/>
            <pc:sldMk cId="3369692979" sldId="281"/>
            <ac:picMk id="4" creationId="{3C73F902-46A2-4305-90A6-8C0C8C8B5CF2}"/>
          </ac:picMkLst>
        </pc:picChg>
        <pc:picChg chg="add mod">
          <ac:chgData name="McCormacP" userId="0fb0a698-7f38-4e68-86ef-52b3682d14e1" providerId="ADAL" clId="{7EF9796C-DC19-46F2-9071-AFE60BBAE517}" dt="2023-12-07T12:33:37.341" v="5808" actId="1076"/>
          <ac:picMkLst>
            <pc:docMk/>
            <pc:sldMk cId="3369692979" sldId="281"/>
            <ac:picMk id="5" creationId="{2F74CC3C-5986-45DC-A856-014DCEF9D046}"/>
          </ac:picMkLst>
        </pc:picChg>
        <pc:picChg chg="add mod">
          <ac:chgData name="McCormacP" userId="0fb0a698-7f38-4e68-86ef-52b3682d14e1" providerId="ADAL" clId="{7EF9796C-DC19-46F2-9071-AFE60BBAE517}" dt="2023-12-07T12:29:23.346" v="5738" actId="1076"/>
          <ac:picMkLst>
            <pc:docMk/>
            <pc:sldMk cId="3369692979" sldId="281"/>
            <ac:picMk id="2050" creationId="{DF5225C7-0F43-4A9F-9AF4-579BFEFA5158}"/>
          </ac:picMkLst>
        </pc:picChg>
      </pc:sldChg>
      <pc:sldChg chg="delSp modSp add">
        <pc:chgData name="McCormacP" userId="0fb0a698-7f38-4e68-86ef-52b3682d14e1" providerId="ADAL" clId="{7EF9796C-DC19-46F2-9071-AFE60BBAE517}" dt="2023-12-07T12:51:24.579" v="5889" actId="20577"/>
        <pc:sldMkLst>
          <pc:docMk/>
          <pc:sldMk cId="1715266939" sldId="282"/>
        </pc:sldMkLst>
        <pc:spChg chg="mod">
          <ac:chgData name="McCormacP" userId="0fb0a698-7f38-4e68-86ef-52b3682d14e1" providerId="ADAL" clId="{7EF9796C-DC19-46F2-9071-AFE60BBAE517}" dt="2023-12-07T12:51:24.579" v="5889" actId="20577"/>
          <ac:spMkLst>
            <pc:docMk/>
            <pc:sldMk cId="1715266939" sldId="282"/>
            <ac:spMk id="2" creationId="{DFAFC259-7F0A-464C-914F-1BBC54A779D6}"/>
          </ac:spMkLst>
        </pc:spChg>
        <pc:spChg chg="mod">
          <ac:chgData name="McCormacP" userId="0fb0a698-7f38-4e68-86ef-52b3682d14e1" providerId="ADAL" clId="{7EF9796C-DC19-46F2-9071-AFE60BBAE517}" dt="2023-12-07T12:34:31.620" v="5860" actId="20577"/>
          <ac:spMkLst>
            <pc:docMk/>
            <pc:sldMk cId="1715266939" sldId="282"/>
            <ac:spMk id="3" creationId="{1946D725-9DC7-4BD6-AD26-63E9F8DFDE91}"/>
          </ac:spMkLst>
        </pc:spChg>
        <pc:picChg chg="del">
          <ac:chgData name="McCormacP" userId="0fb0a698-7f38-4e68-86ef-52b3682d14e1" providerId="ADAL" clId="{7EF9796C-DC19-46F2-9071-AFE60BBAE517}" dt="2023-12-07T12:34:11" v="5830" actId="478"/>
          <ac:picMkLst>
            <pc:docMk/>
            <pc:sldMk cId="1715266939" sldId="282"/>
            <ac:picMk id="4" creationId="{3C73F902-46A2-4305-90A6-8C0C8C8B5CF2}"/>
          </ac:picMkLst>
        </pc:picChg>
        <pc:picChg chg="del">
          <ac:chgData name="McCormacP" userId="0fb0a698-7f38-4e68-86ef-52b3682d14e1" providerId="ADAL" clId="{7EF9796C-DC19-46F2-9071-AFE60BBAE517}" dt="2023-12-07T12:34:13.441" v="5831" actId="478"/>
          <ac:picMkLst>
            <pc:docMk/>
            <pc:sldMk cId="1715266939" sldId="282"/>
            <ac:picMk id="5" creationId="{2F74CC3C-5986-45DC-A856-014DCEF9D046}"/>
          </ac:picMkLst>
        </pc:picChg>
        <pc:picChg chg="del">
          <ac:chgData name="McCormacP" userId="0fb0a698-7f38-4e68-86ef-52b3682d14e1" providerId="ADAL" clId="{7EF9796C-DC19-46F2-9071-AFE60BBAE517}" dt="2023-12-07T12:34:08.377" v="5829" actId="478"/>
          <ac:picMkLst>
            <pc:docMk/>
            <pc:sldMk cId="1715266939" sldId="282"/>
            <ac:picMk id="2050" creationId="{DF5225C7-0F43-4A9F-9AF4-579BFEFA5158}"/>
          </ac:picMkLst>
        </pc:picChg>
      </pc:sldChg>
      <pc:sldChg chg="addSp delSp modSp add delAnim">
        <pc:chgData name="McCormacP" userId="0fb0a698-7f38-4e68-86ef-52b3682d14e1" providerId="ADAL" clId="{7EF9796C-DC19-46F2-9071-AFE60BBAE517}" dt="2023-12-07T12:41:20.439" v="5875" actId="1076"/>
        <pc:sldMkLst>
          <pc:docMk/>
          <pc:sldMk cId="1181713319" sldId="283"/>
        </pc:sldMkLst>
        <pc:spChg chg="del mod">
          <ac:chgData name="McCormacP" userId="0fb0a698-7f38-4e68-86ef-52b3682d14e1" providerId="ADAL" clId="{7EF9796C-DC19-46F2-9071-AFE60BBAE517}" dt="2023-12-07T12:38:16.988" v="5863" actId="478"/>
          <ac:spMkLst>
            <pc:docMk/>
            <pc:sldMk cId="1181713319" sldId="283"/>
            <ac:spMk id="3" creationId="{1946D725-9DC7-4BD6-AD26-63E9F8DFDE91}"/>
          </ac:spMkLst>
        </pc:spChg>
        <pc:spChg chg="del">
          <ac:chgData name="McCormacP" userId="0fb0a698-7f38-4e68-86ef-52b3682d14e1" providerId="ADAL" clId="{7EF9796C-DC19-46F2-9071-AFE60BBAE517}" dt="2023-12-07T12:38:22.041" v="5864" actId="478"/>
          <ac:spMkLst>
            <pc:docMk/>
            <pc:sldMk cId="1181713319" sldId="283"/>
            <ac:spMk id="4" creationId="{75133F1A-8A0C-4DB1-A143-DB61ACA41F73}"/>
          </ac:spMkLst>
        </pc:spChg>
        <pc:spChg chg="del">
          <ac:chgData name="McCormacP" userId="0fb0a698-7f38-4e68-86ef-52b3682d14e1" providerId="ADAL" clId="{7EF9796C-DC19-46F2-9071-AFE60BBAE517}" dt="2023-12-07T12:38:50.515" v="5865" actId="478"/>
          <ac:spMkLst>
            <pc:docMk/>
            <pc:sldMk cId="1181713319" sldId="283"/>
            <ac:spMk id="5" creationId="{06B5CB58-CE16-451C-9BA3-9CF3579DC323}"/>
          </ac:spMkLst>
        </pc:spChg>
        <pc:spChg chg="add del mod">
          <ac:chgData name="McCormacP" userId="0fb0a698-7f38-4e68-86ef-52b3682d14e1" providerId="ADAL" clId="{7EF9796C-DC19-46F2-9071-AFE60BBAE517}" dt="2023-12-07T12:38:55.905" v="5866"/>
          <ac:spMkLst>
            <pc:docMk/>
            <pc:sldMk cId="1181713319" sldId="283"/>
            <ac:spMk id="7" creationId="{EE0F9C15-8C7B-40CB-B1CC-38EF83046C1A}"/>
          </ac:spMkLst>
        </pc:spChg>
        <pc:picChg chg="add mod">
          <ac:chgData name="McCormacP" userId="0fb0a698-7f38-4e68-86ef-52b3682d14e1" providerId="ADAL" clId="{7EF9796C-DC19-46F2-9071-AFE60BBAE517}" dt="2023-12-07T12:39:01.571" v="5867" actId="1076"/>
          <ac:picMkLst>
            <pc:docMk/>
            <pc:sldMk cId="1181713319" sldId="283"/>
            <ac:picMk id="8" creationId="{4C7E8922-B17F-4984-8DB9-069E4C626978}"/>
          </ac:picMkLst>
        </pc:picChg>
        <pc:picChg chg="add mod">
          <ac:chgData name="McCormacP" userId="0fb0a698-7f38-4e68-86ef-52b3682d14e1" providerId="ADAL" clId="{7EF9796C-DC19-46F2-9071-AFE60BBAE517}" dt="2023-12-07T12:41:20.439" v="5875" actId="1076"/>
          <ac:picMkLst>
            <pc:docMk/>
            <pc:sldMk cId="1181713319" sldId="283"/>
            <ac:picMk id="9" creationId="{5827C48F-EEE8-49F2-B0B9-6D2269857AA6}"/>
          </ac:picMkLst>
        </pc:picChg>
      </pc:sldChg>
      <pc:sldChg chg="delSp modSp add ord delAnim modAnim">
        <pc:chgData name="McCormacP" userId="0fb0a698-7f38-4e68-86ef-52b3682d14e1" providerId="ADAL" clId="{7EF9796C-DC19-46F2-9071-AFE60BBAE517}" dt="2023-12-07T12:58:03.786" v="6035"/>
        <pc:sldMkLst>
          <pc:docMk/>
          <pc:sldMk cId="3955244513" sldId="284"/>
        </pc:sldMkLst>
        <pc:spChg chg="mod">
          <ac:chgData name="McCormacP" userId="0fb0a698-7f38-4e68-86ef-52b3682d14e1" providerId="ADAL" clId="{7EF9796C-DC19-46F2-9071-AFE60BBAE517}" dt="2023-12-07T12:52:34.112" v="5899" actId="6549"/>
          <ac:spMkLst>
            <pc:docMk/>
            <pc:sldMk cId="3955244513" sldId="284"/>
            <ac:spMk id="2" creationId="{DFAFC259-7F0A-464C-914F-1BBC54A779D6}"/>
          </ac:spMkLst>
        </pc:spChg>
        <pc:spChg chg="del">
          <ac:chgData name="McCormacP" userId="0fb0a698-7f38-4e68-86ef-52b3682d14e1" providerId="ADAL" clId="{7EF9796C-DC19-46F2-9071-AFE60BBAE517}" dt="2023-12-07T12:45:16.217" v="5881" actId="478"/>
          <ac:spMkLst>
            <pc:docMk/>
            <pc:sldMk cId="3955244513" sldId="284"/>
            <ac:spMk id="4" creationId="{75133F1A-8A0C-4DB1-A143-DB61ACA41F7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14863B-667D-4504-9165-AA14C3BA3CF1}" type="datetimeFigureOut">
              <a:rPr lang="en-US" smtClean="0"/>
              <a:t>12/11/2023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F9A53-6FA2-4811-8142-548BCCAC1E36}" type="slidenum">
              <a:rPr lang="en-US" smtClean="0"/>
              <a:t>‹#›</a:t>
            </a:fld>
            <a:endParaRPr lang="en-US"/>
          </a:p>
        </p:txBody>
      </p:sp>
    </p:spTree>
    <p:extLst>
      <p:ext uri="{BB962C8B-B14F-4D97-AF65-F5344CB8AC3E}">
        <p14:creationId xmlns:p14="http://schemas.microsoft.com/office/powerpoint/2010/main" val="1159705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14863B-667D-4504-9165-AA14C3BA3CF1}" type="datetimeFigureOut">
              <a:rPr lang="en-US" smtClean="0"/>
              <a:t>12/11/2023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F9A53-6FA2-4811-8142-548BCCAC1E36}" type="slidenum">
              <a:rPr lang="en-US" smtClean="0"/>
              <a:t>‹#›</a:t>
            </a:fld>
            <a:endParaRPr lang="en-US"/>
          </a:p>
        </p:txBody>
      </p:sp>
    </p:spTree>
    <p:extLst>
      <p:ext uri="{BB962C8B-B14F-4D97-AF65-F5344CB8AC3E}">
        <p14:creationId xmlns:p14="http://schemas.microsoft.com/office/powerpoint/2010/main" val="1694842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14863B-667D-4504-9165-AA14C3BA3CF1}" type="datetimeFigureOut">
              <a:rPr lang="en-US" smtClean="0"/>
              <a:t>12/11/2023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F9A53-6FA2-4811-8142-548BCCAC1E36}" type="slidenum">
              <a:rPr lang="en-US" smtClean="0"/>
              <a:t>‹#›</a:t>
            </a:fld>
            <a:endParaRPr lang="en-US"/>
          </a:p>
        </p:txBody>
      </p:sp>
    </p:spTree>
    <p:extLst>
      <p:ext uri="{BB962C8B-B14F-4D97-AF65-F5344CB8AC3E}">
        <p14:creationId xmlns:p14="http://schemas.microsoft.com/office/powerpoint/2010/main" val="1562461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14863B-667D-4504-9165-AA14C3BA3CF1}" type="datetimeFigureOut">
              <a:rPr lang="en-US" smtClean="0"/>
              <a:t>12/11/2023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F9A53-6FA2-4811-8142-548BCCAC1E36}" type="slidenum">
              <a:rPr lang="en-US" smtClean="0"/>
              <a:t>‹#›</a:t>
            </a:fld>
            <a:endParaRPr lang="en-US"/>
          </a:p>
        </p:txBody>
      </p:sp>
    </p:spTree>
    <p:extLst>
      <p:ext uri="{BB962C8B-B14F-4D97-AF65-F5344CB8AC3E}">
        <p14:creationId xmlns:p14="http://schemas.microsoft.com/office/powerpoint/2010/main" val="493109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114863B-667D-4504-9165-AA14C3BA3CF1}" type="datetimeFigureOut">
              <a:rPr lang="en-US" smtClean="0"/>
              <a:t>12/11/2023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F9A53-6FA2-4811-8142-548BCCAC1E36}" type="slidenum">
              <a:rPr lang="en-US" smtClean="0"/>
              <a:t>‹#›</a:t>
            </a:fld>
            <a:endParaRPr lang="en-US"/>
          </a:p>
        </p:txBody>
      </p:sp>
    </p:spTree>
    <p:extLst>
      <p:ext uri="{BB962C8B-B14F-4D97-AF65-F5344CB8AC3E}">
        <p14:creationId xmlns:p14="http://schemas.microsoft.com/office/powerpoint/2010/main" val="2128813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114863B-667D-4504-9165-AA14C3BA3CF1}" type="datetimeFigureOut">
              <a:rPr lang="en-US" smtClean="0"/>
              <a:t>12/11/2023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EF9A53-6FA2-4811-8142-548BCCAC1E36}" type="slidenum">
              <a:rPr lang="en-US" smtClean="0"/>
              <a:t>‹#›</a:t>
            </a:fld>
            <a:endParaRPr lang="en-US"/>
          </a:p>
        </p:txBody>
      </p:sp>
    </p:spTree>
    <p:extLst>
      <p:ext uri="{BB962C8B-B14F-4D97-AF65-F5344CB8AC3E}">
        <p14:creationId xmlns:p14="http://schemas.microsoft.com/office/powerpoint/2010/main" val="2639808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114863B-667D-4504-9165-AA14C3BA3CF1}" type="datetimeFigureOut">
              <a:rPr lang="en-US" smtClean="0"/>
              <a:t>12/11/2023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EF9A53-6FA2-4811-8142-548BCCAC1E36}" type="slidenum">
              <a:rPr lang="en-US" smtClean="0"/>
              <a:t>‹#›</a:t>
            </a:fld>
            <a:endParaRPr lang="en-US"/>
          </a:p>
        </p:txBody>
      </p:sp>
    </p:spTree>
    <p:extLst>
      <p:ext uri="{BB962C8B-B14F-4D97-AF65-F5344CB8AC3E}">
        <p14:creationId xmlns:p14="http://schemas.microsoft.com/office/powerpoint/2010/main" val="4141860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114863B-667D-4504-9165-AA14C3BA3CF1}" type="datetimeFigureOut">
              <a:rPr lang="en-US" smtClean="0"/>
              <a:t>12/11/2023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EF9A53-6FA2-4811-8142-548BCCAC1E36}" type="slidenum">
              <a:rPr lang="en-US" smtClean="0"/>
              <a:t>‹#›</a:t>
            </a:fld>
            <a:endParaRPr lang="en-US"/>
          </a:p>
        </p:txBody>
      </p:sp>
    </p:spTree>
    <p:extLst>
      <p:ext uri="{BB962C8B-B14F-4D97-AF65-F5344CB8AC3E}">
        <p14:creationId xmlns:p14="http://schemas.microsoft.com/office/powerpoint/2010/main" val="988621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14863B-667D-4504-9165-AA14C3BA3CF1}" type="datetimeFigureOut">
              <a:rPr lang="en-US" smtClean="0"/>
              <a:t>12/11/2023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EF9A53-6FA2-4811-8142-548BCCAC1E36}" type="slidenum">
              <a:rPr lang="en-US" smtClean="0"/>
              <a:t>‹#›</a:t>
            </a:fld>
            <a:endParaRPr lang="en-US"/>
          </a:p>
        </p:txBody>
      </p:sp>
    </p:spTree>
    <p:extLst>
      <p:ext uri="{BB962C8B-B14F-4D97-AF65-F5344CB8AC3E}">
        <p14:creationId xmlns:p14="http://schemas.microsoft.com/office/powerpoint/2010/main" val="4082779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114863B-667D-4504-9165-AA14C3BA3CF1}" type="datetimeFigureOut">
              <a:rPr lang="en-US" smtClean="0"/>
              <a:t>12/11/2023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EF9A53-6FA2-4811-8142-548BCCAC1E36}" type="slidenum">
              <a:rPr lang="en-US" smtClean="0"/>
              <a:t>‹#›</a:t>
            </a:fld>
            <a:endParaRPr lang="en-US"/>
          </a:p>
        </p:txBody>
      </p:sp>
    </p:spTree>
    <p:extLst>
      <p:ext uri="{BB962C8B-B14F-4D97-AF65-F5344CB8AC3E}">
        <p14:creationId xmlns:p14="http://schemas.microsoft.com/office/powerpoint/2010/main" val="1489416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114863B-667D-4504-9165-AA14C3BA3CF1}" type="datetimeFigureOut">
              <a:rPr lang="en-US" smtClean="0"/>
              <a:t>12/11/2023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EF9A53-6FA2-4811-8142-548BCCAC1E36}" type="slidenum">
              <a:rPr lang="en-US" smtClean="0"/>
              <a:t>‹#›</a:t>
            </a:fld>
            <a:endParaRPr lang="en-US"/>
          </a:p>
        </p:txBody>
      </p:sp>
    </p:spTree>
    <p:extLst>
      <p:ext uri="{BB962C8B-B14F-4D97-AF65-F5344CB8AC3E}">
        <p14:creationId xmlns:p14="http://schemas.microsoft.com/office/powerpoint/2010/main" val="1484884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14863B-667D-4504-9165-AA14C3BA3CF1}" type="datetimeFigureOut">
              <a:rPr lang="en-US" smtClean="0"/>
              <a:t>12/11/2023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EF9A53-6FA2-4811-8142-548BCCAC1E36}" type="slidenum">
              <a:rPr lang="en-US" smtClean="0"/>
              <a:t>‹#›</a:t>
            </a:fld>
            <a:endParaRPr lang="en-US"/>
          </a:p>
        </p:txBody>
      </p:sp>
    </p:spTree>
    <p:extLst>
      <p:ext uri="{BB962C8B-B14F-4D97-AF65-F5344CB8AC3E}">
        <p14:creationId xmlns:p14="http://schemas.microsoft.com/office/powerpoint/2010/main" val="415815582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globalissues.org/article/26/poverty-facts-and-stats#:~:text=More%20than%20660%20million%20people,%25%20for%20the%20poorest%2020%25"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03D5DA5-54A8-48CA-95B3-E62C38433E70}"/>
              </a:ext>
            </a:extLst>
          </p:cNvPr>
          <p:cNvSpPr>
            <a:spLocks noGrp="1"/>
          </p:cNvSpPr>
          <p:nvPr>
            <p:ph type="ctrTitle"/>
          </p:nvPr>
        </p:nvSpPr>
        <p:spPr/>
        <p:txBody>
          <a:bodyPr/>
          <a:lstStyle/>
          <a:p>
            <a:r>
              <a:rPr lang="en-US" dirty="0"/>
              <a:t>Lazarus and what’s his name?</a:t>
            </a:r>
          </a:p>
        </p:txBody>
      </p:sp>
      <p:sp>
        <p:nvSpPr>
          <p:cNvPr id="3" name="Subtitle 2">
            <a:extLst>
              <a:ext uri="{FF2B5EF4-FFF2-40B4-BE49-F238E27FC236}">
                <a16:creationId xmlns="" xmlns:a16="http://schemas.microsoft.com/office/drawing/2014/main" id="{C5A03DA0-9C1E-4C2E-AE93-A0DCB813F449}"/>
              </a:ext>
            </a:extLst>
          </p:cNvPr>
          <p:cNvSpPr>
            <a:spLocks noGrp="1"/>
          </p:cNvSpPr>
          <p:nvPr>
            <p:ph type="subTitle" idx="1"/>
          </p:nvPr>
        </p:nvSpPr>
        <p:spPr/>
        <p:txBody>
          <a:bodyPr>
            <a:normAutofit/>
          </a:bodyPr>
          <a:lstStyle/>
          <a:p>
            <a:r>
              <a:rPr lang="en-US" sz="2800" dirty="0"/>
              <a:t>Luke 16:19-31</a:t>
            </a:r>
          </a:p>
        </p:txBody>
      </p:sp>
    </p:spTree>
    <p:extLst>
      <p:ext uri="{BB962C8B-B14F-4D97-AF65-F5344CB8AC3E}">
        <p14:creationId xmlns:p14="http://schemas.microsoft.com/office/powerpoint/2010/main" val="424521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FC259-7F0A-464C-914F-1BBC54A779D6}"/>
              </a:ext>
            </a:extLst>
          </p:cNvPr>
          <p:cNvSpPr>
            <a:spLocks noGrp="1"/>
          </p:cNvSpPr>
          <p:nvPr>
            <p:ph type="title"/>
          </p:nvPr>
        </p:nvSpPr>
        <p:spPr>
          <a:xfrm>
            <a:off x="838200" y="327418"/>
            <a:ext cx="10515600" cy="1325563"/>
          </a:xfrm>
        </p:spPr>
        <p:txBody>
          <a:bodyPr/>
          <a:lstStyle/>
          <a:p>
            <a:r>
              <a:rPr lang="en-US" dirty="0"/>
              <a:t>Luke 16:19-31</a:t>
            </a:r>
          </a:p>
        </p:txBody>
      </p:sp>
      <p:sp>
        <p:nvSpPr>
          <p:cNvPr id="3" name="Content Placeholder 2">
            <a:extLst>
              <a:ext uri="{FF2B5EF4-FFF2-40B4-BE49-F238E27FC236}">
                <a16:creationId xmlns="" xmlns:a16="http://schemas.microsoft.com/office/drawing/2014/main" id="{1946D725-9DC7-4BD6-AD26-63E9F8DFDE91}"/>
              </a:ext>
            </a:extLst>
          </p:cNvPr>
          <p:cNvSpPr>
            <a:spLocks noGrp="1"/>
          </p:cNvSpPr>
          <p:nvPr>
            <p:ph idx="1"/>
          </p:nvPr>
        </p:nvSpPr>
        <p:spPr>
          <a:xfrm>
            <a:off x="838200" y="1825625"/>
            <a:ext cx="10515600" cy="4351338"/>
          </a:xfrm>
        </p:spPr>
        <p:txBody>
          <a:bodyPr>
            <a:normAutofit/>
          </a:bodyPr>
          <a:lstStyle/>
          <a:p>
            <a:pPr marL="0" indent="0" fontAlgn="base">
              <a:buNone/>
            </a:pPr>
            <a:r>
              <a:rPr lang="en-US" dirty="0"/>
              <a:t>Rich man, choosing to serve wealth, was spiritually blind </a:t>
            </a:r>
          </a:p>
          <a:p>
            <a:pPr fontAlgn="base"/>
            <a:r>
              <a:rPr lang="en-US" dirty="0"/>
              <a:t>Couldn’t see Lazarus </a:t>
            </a:r>
          </a:p>
          <a:p>
            <a:pPr fontAlgn="base"/>
            <a:r>
              <a:rPr lang="en-US" dirty="0"/>
              <a:t>Spiritually blind in the next life as well </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930630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FC259-7F0A-464C-914F-1BBC54A779D6}"/>
              </a:ext>
            </a:extLst>
          </p:cNvPr>
          <p:cNvSpPr>
            <a:spLocks noGrp="1"/>
          </p:cNvSpPr>
          <p:nvPr>
            <p:ph type="title"/>
          </p:nvPr>
        </p:nvSpPr>
        <p:spPr>
          <a:xfrm>
            <a:off x="838200" y="327418"/>
            <a:ext cx="10515600" cy="1325563"/>
          </a:xfrm>
        </p:spPr>
        <p:txBody>
          <a:bodyPr/>
          <a:lstStyle/>
          <a:p>
            <a:r>
              <a:rPr lang="en-US" dirty="0"/>
              <a:t>Luke 16:19-31</a:t>
            </a:r>
          </a:p>
        </p:txBody>
      </p:sp>
      <p:sp>
        <p:nvSpPr>
          <p:cNvPr id="3" name="Content Placeholder 2">
            <a:extLst>
              <a:ext uri="{FF2B5EF4-FFF2-40B4-BE49-F238E27FC236}">
                <a16:creationId xmlns="" xmlns:a16="http://schemas.microsoft.com/office/drawing/2014/main" id="{1946D725-9DC7-4BD6-AD26-63E9F8DFDE91}"/>
              </a:ext>
            </a:extLst>
          </p:cNvPr>
          <p:cNvSpPr>
            <a:spLocks noGrp="1"/>
          </p:cNvSpPr>
          <p:nvPr>
            <p:ph idx="1"/>
          </p:nvPr>
        </p:nvSpPr>
        <p:spPr>
          <a:xfrm>
            <a:off x="838200" y="1825625"/>
            <a:ext cx="10515600" cy="4351338"/>
          </a:xfrm>
        </p:spPr>
        <p:txBody>
          <a:bodyPr>
            <a:normAutofit/>
          </a:bodyPr>
          <a:lstStyle/>
          <a:p>
            <a:pPr marL="0" indent="0">
              <a:buNone/>
            </a:pPr>
            <a:r>
              <a:rPr lang="en-US" dirty="0"/>
              <a:t>Application</a:t>
            </a:r>
          </a:p>
          <a:p>
            <a:pPr marL="0" indent="0">
              <a:buNone/>
            </a:pPr>
            <a:r>
              <a:rPr lang="en-US" dirty="0"/>
              <a:t>There is a next life</a:t>
            </a:r>
          </a:p>
          <a:p>
            <a:pPr marL="0" indent="0">
              <a:buNone/>
            </a:pPr>
            <a:r>
              <a:rPr lang="en-US" dirty="0"/>
              <a:t>Wealth</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961437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FC259-7F0A-464C-914F-1BBC54A779D6}"/>
              </a:ext>
            </a:extLst>
          </p:cNvPr>
          <p:cNvSpPr>
            <a:spLocks noGrp="1"/>
          </p:cNvSpPr>
          <p:nvPr>
            <p:ph type="title"/>
          </p:nvPr>
        </p:nvSpPr>
        <p:spPr>
          <a:xfrm>
            <a:off x="838200" y="327418"/>
            <a:ext cx="10515600" cy="1325563"/>
          </a:xfrm>
        </p:spPr>
        <p:txBody>
          <a:bodyPr/>
          <a:lstStyle/>
          <a:p>
            <a:r>
              <a:rPr lang="en-US" dirty="0"/>
              <a:t>Luke 16:19-31</a:t>
            </a:r>
          </a:p>
        </p:txBody>
      </p:sp>
      <p:sp>
        <p:nvSpPr>
          <p:cNvPr id="3" name="Content Placeholder 2">
            <a:extLst>
              <a:ext uri="{FF2B5EF4-FFF2-40B4-BE49-F238E27FC236}">
                <a16:creationId xmlns="" xmlns:a16="http://schemas.microsoft.com/office/drawing/2014/main" id="{1946D725-9DC7-4BD6-AD26-63E9F8DFDE91}"/>
              </a:ext>
            </a:extLst>
          </p:cNvPr>
          <p:cNvSpPr>
            <a:spLocks noGrp="1"/>
          </p:cNvSpPr>
          <p:nvPr>
            <p:ph idx="1"/>
          </p:nvPr>
        </p:nvSpPr>
        <p:spPr>
          <a:xfrm>
            <a:off x="838200" y="1825625"/>
            <a:ext cx="10515600" cy="4351338"/>
          </a:xfrm>
        </p:spPr>
        <p:txBody>
          <a:bodyPr>
            <a:normAutofit/>
          </a:bodyPr>
          <a:lstStyle/>
          <a:p>
            <a:pPr marL="0" indent="0">
              <a:buNone/>
            </a:pPr>
            <a:r>
              <a:rPr lang="en-US" dirty="0"/>
              <a:t>Application</a:t>
            </a:r>
          </a:p>
          <a:p>
            <a:pPr marL="0" indent="0">
              <a:buNone/>
            </a:pPr>
            <a:r>
              <a:rPr lang="en-US" dirty="0"/>
              <a:t>There is a next life</a:t>
            </a:r>
          </a:p>
          <a:p>
            <a:pPr marL="0" indent="0">
              <a:buNone/>
            </a:pPr>
            <a:r>
              <a:rPr lang="en-US" dirty="0"/>
              <a:t>Either torment and agony or eternal bliss</a:t>
            </a:r>
          </a:p>
          <a:p>
            <a:pPr marL="0" indent="0">
              <a:buNone/>
            </a:pPr>
            <a:r>
              <a:rPr lang="en-US" dirty="0"/>
              <a:t>Key elements of parable that consistent with Bible’s description of hell</a:t>
            </a:r>
          </a:p>
          <a:p>
            <a:r>
              <a:rPr lang="en-US" dirty="0"/>
              <a:t>Place of agony</a:t>
            </a:r>
          </a:p>
          <a:p>
            <a:r>
              <a:rPr lang="en-US" dirty="0"/>
              <a:t>People remain conscious after life</a:t>
            </a:r>
          </a:p>
          <a:p>
            <a:r>
              <a:rPr lang="en-US" dirty="0"/>
              <a:t>It is a permanent place (Heb 9:27) </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441166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FC259-7F0A-464C-914F-1BBC54A779D6}"/>
              </a:ext>
            </a:extLst>
          </p:cNvPr>
          <p:cNvSpPr>
            <a:spLocks noGrp="1"/>
          </p:cNvSpPr>
          <p:nvPr>
            <p:ph type="title"/>
          </p:nvPr>
        </p:nvSpPr>
        <p:spPr>
          <a:xfrm>
            <a:off x="838200" y="327418"/>
            <a:ext cx="10515600" cy="1325563"/>
          </a:xfrm>
        </p:spPr>
        <p:txBody>
          <a:bodyPr/>
          <a:lstStyle/>
          <a:p>
            <a:r>
              <a:rPr lang="en-US" dirty="0"/>
              <a:t>Luke 16:19-31</a:t>
            </a:r>
          </a:p>
        </p:txBody>
      </p:sp>
      <p:sp>
        <p:nvSpPr>
          <p:cNvPr id="3" name="Content Placeholder 2">
            <a:extLst>
              <a:ext uri="{FF2B5EF4-FFF2-40B4-BE49-F238E27FC236}">
                <a16:creationId xmlns="" xmlns:a16="http://schemas.microsoft.com/office/drawing/2014/main" id="{1946D725-9DC7-4BD6-AD26-63E9F8DFDE91}"/>
              </a:ext>
            </a:extLst>
          </p:cNvPr>
          <p:cNvSpPr>
            <a:spLocks noGrp="1"/>
          </p:cNvSpPr>
          <p:nvPr>
            <p:ph idx="1"/>
          </p:nvPr>
        </p:nvSpPr>
        <p:spPr>
          <a:xfrm>
            <a:off x="838200" y="1825625"/>
            <a:ext cx="10515600" cy="4351338"/>
          </a:xfrm>
        </p:spPr>
        <p:txBody>
          <a:bodyPr>
            <a:normAutofit/>
          </a:bodyPr>
          <a:lstStyle/>
          <a:p>
            <a:pPr marL="0" indent="0">
              <a:buNone/>
            </a:pPr>
            <a:r>
              <a:rPr lang="en-US" dirty="0"/>
              <a:t>How can God send someone to hell?</a:t>
            </a:r>
          </a:p>
          <a:p>
            <a:r>
              <a:rPr lang="en-US" dirty="0"/>
              <a:t>It is a choice</a:t>
            </a:r>
          </a:p>
          <a:p>
            <a:r>
              <a:rPr lang="en-US" dirty="0"/>
              <a:t>Underestimate the holiness of God</a:t>
            </a:r>
          </a:p>
          <a:p>
            <a:r>
              <a:rPr lang="en-US" dirty="0"/>
              <a:t>Underestimate the seriousness of sin </a:t>
            </a:r>
          </a:p>
          <a:p>
            <a:r>
              <a:rPr lang="en-US" dirty="0"/>
              <a:t>Don’t grasp the love of Christ  </a:t>
            </a:r>
          </a:p>
          <a:p>
            <a:pPr marL="0" indent="0">
              <a:buNone/>
            </a:pPr>
            <a:r>
              <a:rPr lang="en-US" dirty="0"/>
              <a:t>It is a choice to believe</a:t>
            </a:r>
          </a:p>
          <a:p>
            <a:pPr marL="0" indent="0">
              <a:buNone/>
            </a:pPr>
            <a:r>
              <a:rPr lang="en-US" dirty="0"/>
              <a:t> </a:t>
            </a:r>
          </a:p>
          <a:p>
            <a:pPr marL="0" indent="0">
              <a:buNone/>
            </a:pPr>
            <a:endParaRPr lang="en-US" dirty="0"/>
          </a:p>
          <a:p>
            <a:endParaRPr lang="en-US" dirty="0"/>
          </a:p>
          <a:p>
            <a:pPr marL="0" indent="0">
              <a:buNone/>
            </a:pPr>
            <a:endParaRPr lang="en-US" dirty="0"/>
          </a:p>
          <a:p>
            <a:pPr marL="0" indent="0">
              <a:buNone/>
            </a:pPr>
            <a:endParaRPr lang="en-US" dirty="0"/>
          </a:p>
        </p:txBody>
      </p:sp>
      <p:sp>
        <p:nvSpPr>
          <p:cNvPr id="4" name="TextBox 3">
            <a:extLst>
              <a:ext uri="{FF2B5EF4-FFF2-40B4-BE49-F238E27FC236}">
                <a16:creationId xmlns="" xmlns:a16="http://schemas.microsoft.com/office/drawing/2014/main" id="{EA7487F2-69FD-484A-B20B-6F1ABF9AB984}"/>
              </a:ext>
            </a:extLst>
          </p:cNvPr>
          <p:cNvSpPr txBox="1"/>
          <p:nvPr/>
        </p:nvSpPr>
        <p:spPr>
          <a:xfrm>
            <a:off x="6815579" y="1970202"/>
            <a:ext cx="4675695" cy="2246769"/>
          </a:xfrm>
          <a:prstGeom prst="rect">
            <a:avLst/>
          </a:prstGeom>
          <a:solidFill>
            <a:srgbClr val="0070C0"/>
          </a:solidFill>
        </p:spPr>
        <p:txBody>
          <a:bodyPr wrap="square" rtlCol="0">
            <a:spAutoFit/>
          </a:bodyPr>
          <a:lstStyle/>
          <a:p>
            <a:r>
              <a:rPr lang="en-US" sz="2800" dirty="0"/>
              <a:t>John 3:36:  He who believes in the Son has eternal life; but he who does not obey the Son will not see life, but the wrath of God abides on him,</a:t>
            </a:r>
          </a:p>
        </p:txBody>
      </p:sp>
    </p:spTree>
    <p:extLst>
      <p:ext uri="{BB962C8B-B14F-4D97-AF65-F5344CB8AC3E}">
        <p14:creationId xmlns:p14="http://schemas.microsoft.com/office/powerpoint/2010/main" val="3509933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FC259-7F0A-464C-914F-1BBC54A779D6}"/>
              </a:ext>
            </a:extLst>
          </p:cNvPr>
          <p:cNvSpPr>
            <a:spLocks noGrp="1"/>
          </p:cNvSpPr>
          <p:nvPr>
            <p:ph type="title"/>
          </p:nvPr>
        </p:nvSpPr>
        <p:spPr>
          <a:xfrm>
            <a:off x="838200" y="327418"/>
            <a:ext cx="10515600" cy="1325563"/>
          </a:xfrm>
        </p:spPr>
        <p:txBody>
          <a:bodyPr/>
          <a:lstStyle/>
          <a:p>
            <a:r>
              <a:rPr lang="en-US" dirty="0"/>
              <a:t>Luke 16:19-31</a:t>
            </a:r>
          </a:p>
        </p:txBody>
      </p:sp>
      <p:sp>
        <p:nvSpPr>
          <p:cNvPr id="3" name="Content Placeholder 2">
            <a:extLst>
              <a:ext uri="{FF2B5EF4-FFF2-40B4-BE49-F238E27FC236}">
                <a16:creationId xmlns="" xmlns:a16="http://schemas.microsoft.com/office/drawing/2014/main" id="{1946D725-9DC7-4BD6-AD26-63E9F8DFDE91}"/>
              </a:ext>
            </a:extLst>
          </p:cNvPr>
          <p:cNvSpPr>
            <a:spLocks noGrp="1"/>
          </p:cNvSpPr>
          <p:nvPr>
            <p:ph idx="1"/>
          </p:nvPr>
        </p:nvSpPr>
        <p:spPr>
          <a:xfrm>
            <a:off x="838200" y="1825625"/>
            <a:ext cx="10515600" cy="4351338"/>
          </a:xfrm>
        </p:spPr>
        <p:txBody>
          <a:bodyPr>
            <a:normAutofit/>
          </a:bodyPr>
          <a:lstStyle/>
          <a:p>
            <a:pPr marL="0" indent="0">
              <a:buNone/>
            </a:pPr>
            <a:r>
              <a:rPr lang="en-US" dirty="0"/>
              <a:t>How can God send someone to hell?</a:t>
            </a:r>
          </a:p>
          <a:p>
            <a:r>
              <a:rPr lang="en-US" dirty="0"/>
              <a:t>It is a choice</a:t>
            </a:r>
          </a:p>
          <a:p>
            <a:r>
              <a:rPr lang="en-US" dirty="0"/>
              <a:t>Underestimate the holiness of God</a:t>
            </a:r>
          </a:p>
          <a:p>
            <a:r>
              <a:rPr lang="en-US" dirty="0"/>
              <a:t>Underestimate the seriousness of sin </a:t>
            </a:r>
          </a:p>
          <a:p>
            <a:r>
              <a:rPr lang="en-US" dirty="0"/>
              <a:t>Don’t grasp the love of Christ  </a:t>
            </a:r>
          </a:p>
          <a:p>
            <a:pPr marL="0" indent="0">
              <a:buNone/>
            </a:pPr>
            <a:r>
              <a:rPr lang="en-US" dirty="0"/>
              <a:t>It is a choice to believe</a:t>
            </a:r>
          </a:p>
          <a:p>
            <a:r>
              <a:rPr lang="en-US" dirty="0"/>
              <a:t>Jesus did raise from the dead and still unbelief </a:t>
            </a:r>
          </a:p>
          <a:p>
            <a:pPr marL="0" indent="0">
              <a:buNone/>
            </a:pPr>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725150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FC259-7F0A-464C-914F-1BBC54A779D6}"/>
              </a:ext>
            </a:extLst>
          </p:cNvPr>
          <p:cNvSpPr>
            <a:spLocks noGrp="1"/>
          </p:cNvSpPr>
          <p:nvPr>
            <p:ph type="title"/>
          </p:nvPr>
        </p:nvSpPr>
        <p:spPr>
          <a:xfrm>
            <a:off x="838200" y="327418"/>
            <a:ext cx="10515600" cy="1325563"/>
          </a:xfrm>
        </p:spPr>
        <p:txBody>
          <a:bodyPr/>
          <a:lstStyle/>
          <a:p>
            <a:r>
              <a:rPr lang="en-US" dirty="0"/>
              <a:t>Luke 16:19-31</a:t>
            </a:r>
          </a:p>
        </p:txBody>
      </p:sp>
      <p:sp>
        <p:nvSpPr>
          <p:cNvPr id="3" name="Content Placeholder 2">
            <a:extLst>
              <a:ext uri="{FF2B5EF4-FFF2-40B4-BE49-F238E27FC236}">
                <a16:creationId xmlns="" xmlns:a16="http://schemas.microsoft.com/office/drawing/2014/main" id="{1946D725-9DC7-4BD6-AD26-63E9F8DFDE91}"/>
              </a:ext>
            </a:extLst>
          </p:cNvPr>
          <p:cNvSpPr>
            <a:spLocks noGrp="1"/>
          </p:cNvSpPr>
          <p:nvPr>
            <p:ph idx="1"/>
          </p:nvPr>
        </p:nvSpPr>
        <p:spPr>
          <a:xfrm>
            <a:off x="838200" y="1825625"/>
            <a:ext cx="10515600" cy="4351338"/>
          </a:xfrm>
        </p:spPr>
        <p:txBody>
          <a:bodyPr>
            <a:normAutofit/>
          </a:bodyPr>
          <a:lstStyle/>
          <a:p>
            <a:pPr marL="0" indent="0">
              <a:buNone/>
            </a:pPr>
            <a:r>
              <a:rPr lang="en-US" dirty="0"/>
              <a:t>Wealth</a:t>
            </a:r>
          </a:p>
          <a:p>
            <a:pPr marL="0" indent="0">
              <a:buNone/>
            </a:pPr>
            <a:r>
              <a:rPr lang="en-US" dirty="0"/>
              <a:t>Insidious nature of wealth on your spiritual life </a:t>
            </a:r>
          </a:p>
          <a:p>
            <a:pPr marL="0" indent="0">
              <a:buNone/>
            </a:pPr>
            <a:r>
              <a:rPr lang="en-US" dirty="0"/>
              <a:t>Insidious:  proceeding in a gradual, subtle way, but with harmful effects.</a:t>
            </a:r>
          </a:p>
          <a:p>
            <a:pPr marL="0" indent="0">
              <a:buNone/>
            </a:pPr>
            <a:r>
              <a:rPr lang="en-US" dirty="0"/>
              <a:t>Wealth is not sinful. (Abraham, David, Solomon) </a:t>
            </a:r>
          </a:p>
          <a:p>
            <a:r>
              <a:rPr lang="en-US" dirty="0"/>
              <a:t>Women used wealth to support Jesus (Lk 8:1-3)</a:t>
            </a:r>
          </a:p>
          <a:p>
            <a:pPr marL="0" indent="0">
              <a:buNone/>
            </a:pPr>
            <a:r>
              <a:rPr lang="en-US" dirty="0"/>
              <a:t>Wealth is not prohibited ( I Tim 6:17) </a:t>
            </a:r>
          </a:p>
          <a:p>
            <a:pPr marL="0" indent="0">
              <a:buNone/>
            </a:pPr>
            <a:r>
              <a:rPr lang="en-US" dirty="0"/>
              <a:t>Wealth has the power to deaden you to things of God </a:t>
            </a:r>
          </a:p>
          <a:p>
            <a:endParaRPr lang="en-US" dirty="0"/>
          </a:p>
          <a:p>
            <a:pPr marL="0" indent="0">
              <a:buNone/>
            </a:pPr>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97553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FC259-7F0A-464C-914F-1BBC54A779D6}"/>
              </a:ext>
            </a:extLst>
          </p:cNvPr>
          <p:cNvSpPr>
            <a:spLocks noGrp="1"/>
          </p:cNvSpPr>
          <p:nvPr>
            <p:ph type="title"/>
          </p:nvPr>
        </p:nvSpPr>
        <p:spPr>
          <a:xfrm>
            <a:off x="838200" y="327418"/>
            <a:ext cx="10515600" cy="1325563"/>
          </a:xfrm>
        </p:spPr>
        <p:txBody>
          <a:bodyPr/>
          <a:lstStyle/>
          <a:p>
            <a:r>
              <a:rPr lang="en-US" dirty="0"/>
              <a:t>Luke 16:19-31</a:t>
            </a:r>
          </a:p>
        </p:txBody>
      </p:sp>
      <p:sp>
        <p:nvSpPr>
          <p:cNvPr id="3" name="Content Placeholder 2">
            <a:extLst>
              <a:ext uri="{FF2B5EF4-FFF2-40B4-BE49-F238E27FC236}">
                <a16:creationId xmlns="" xmlns:a16="http://schemas.microsoft.com/office/drawing/2014/main" id="{1946D725-9DC7-4BD6-AD26-63E9F8DFDE91}"/>
              </a:ext>
            </a:extLst>
          </p:cNvPr>
          <p:cNvSpPr>
            <a:spLocks noGrp="1"/>
          </p:cNvSpPr>
          <p:nvPr>
            <p:ph idx="1"/>
          </p:nvPr>
        </p:nvSpPr>
        <p:spPr>
          <a:xfrm>
            <a:off x="838200" y="1825625"/>
            <a:ext cx="10515600" cy="4351338"/>
          </a:xfrm>
        </p:spPr>
        <p:txBody>
          <a:bodyPr>
            <a:normAutofit lnSpcReduction="10000"/>
          </a:bodyPr>
          <a:lstStyle/>
          <a:p>
            <a:pPr marL="0" indent="0">
              <a:buNone/>
            </a:pPr>
            <a:r>
              <a:rPr lang="en-US" dirty="0"/>
              <a:t>Wealth can be deceitful</a:t>
            </a:r>
          </a:p>
          <a:p>
            <a:r>
              <a:rPr lang="en-US" dirty="0"/>
              <a:t>Easy to think it is there for my pleasure and enjoyment</a:t>
            </a:r>
          </a:p>
          <a:p>
            <a:r>
              <a:rPr lang="en-US" dirty="0"/>
              <a:t>Our culture: Buy, buy, buy</a:t>
            </a:r>
          </a:p>
          <a:p>
            <a:pPr marL="0" indent="0">
              <a:buNone/>
            </a:pPr>
            <a:r>
              <a:rPr lang="en-US" dirty="0"/>
              <a:t>                         Enjoy, enjoy, enjoy</a:t>
            </a:r>
          </a:p>
          <a:p>
            <a:pPr marL="0" indent="0">
              <a:buNone/>
            </a:pPr>
            <a:r>
              <a:rPr lang="en-US" dirty="0"/>
              <a:t>                         Can’t afford it, charge it  </a:t>
            </a:r>
          </a:p>
          <a:p>
            <a:pPr marL="0" indent="0">
              <a:buNone/>
            </a:pPr>
            <a:r>
              <a:rPr lang="en-US" dirty="0"/>
              <a:t>And not just because it is Christmas</a:t>
            </a:r>
          </a:p>
          <a:p>
            <a:pPr marL="0" indent="0">
              <a:buNone/>
            </a:pPr>
            <a:endParaRPr lang="en-US" dirty="0"/>
          </a:p>
          <a:p>
            <a:pPr marL="0" indent="0">
              <a:buNone/>
            </a:pPr>
            <a:r>
              <a:rPr lang="en-US" dirty="0"/>
              <a:t/>
            </a:r>
            <a:br>
              <a:rPr lang="en-US" dirty="0"/>
            </a:br>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214287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FC259-7F0A-464C-914F-1BBC54A779D6}"/>
              </a:ext>
            </a:extLst>
          </p:cNvPr>
          <p:cNvSpPr>
            <a:spLocks noGrp="1"/>
          </p:cNvSpPr>
          <p:nvPr>
            <p:ph type="title"/>
          </p:nvPr>
        </p:nvSpPr>
        <p:spPr>
          <a:xfrm>
            <a:off x="838200" y="327418"/>
            <a:ext cx="10515600" cy="1325563"/>
          </a:xfrm>
        </p:spPr>
        <p:txBody>
          <a:bodyPr/>
          <a:lstStyle/>
          <a:p>
            <a:r>
              <a:rPr lang="en-US" dirty="0"/>
              <a:t>Luke 16:19-31</a:t>
            </a:r>
          </a:p>
        </p:txBody>
      </p:sp>
      <p:sp>
        <p:nvSpPr>
          <p:cNvPr id="3" name="Content Placeholder 2">
            <a:extLst>
              <a:ext uri="{FF2B5EF4-FFF2-40B4-BE49-F238E27FC236}">
                <a16:creationId xmlns="" xmlns:a16="http://schemas.microsoft.com/office/drawing/2014/main" id="{1946D725-9DC7-4BD6-AD26-63E9F8DFDE91}"/>
              </a:ext>
            </a:extLst>
          </p:cNvPr>
          <p:cNvSpPr>
            <a:spLocks noGrp="1"/>
          </p:cNvSpPr>
          <p:nvPr>
            <p:ph idx="1"/>
          </p:nvPr>
        </p:nvSpPr>
        <p:spPr>
          <a:xfrm>
            <a:off x="838200" y="1825625"/>
            <a:ext cx="10515600" cy="4351338"/>
          </a:xfrm>
        </p:spPr>
        <p:txBody>
          <a:bodyPr>
            <a:normAutofit/>
          </a:bodyPr>
          <a:lstStyle/>
          <a:p>
            <a:pPr marL="0" indent="0">
              <a:buNone/>
            </a:pPr>
            <a:r>
              <a:rPr lang="en-US" dirty="0"/>
              <a:t>Wealth has the power to deaden you to things of God </a:t>
            </a:r>
          </a:p>
          <a:p>
            <a:r>
              <a:rPr lang="en-US" dirty="0"/>
              <a:t>God’s concern for the poor</a:t>
            </a:r>
          </a:p>
          <a:p>
            <a:pPr marL="0" indent="0">
              <a:buNone/>
            </a:pPr>
            <a:endParaRPr lang="en-US" dirty="0"/>
          </a:p>
          <a:p>
            <a:pPr marL="0" indent="0">
              <a:buNone/>
            </a:pPr>
            <a:endParaRPr lang="en-US" dirty="0"/>
          </a:p>
          <a:p>
            <a:pPr marL="0" indent="0">
              <a:buNone/>
            </a:pPr>
            <a:r>
              <a:rPr lang="en-US" dirty="0"/>
              <a:t/>
            </a:r>
            <a:br>
              <a:rPr lang="en-US" dirty="0"/>
            </a:br>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888194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FC259-7F0A-464C-914F-1BBC54A779D6}"/>
              </a:ext>
            </a:extLst>
          </p:cNvPr>
          <p:cNvSpPr>
            <a:spLocks noGrp="1"/>
          </p:cNvSpPr>
          <p:nvPr>
            <p:ph type="title"/>
          </p:nvPr>
        </p:nvSpPr>
        <p:spPr>
          <a:xfrm>
            <a:off x="838200" y="327418"/>
            <a:ext cx="10515600" cy="1325563"/>
          </a:xfrm>
        </p:spPr>
        <p:txBody>
          <a:bodyPr/>
          <a:lstStyle/>
          <a:p>
            <a:r>
              <a:rPr lang="en-US" dirty="0"/>
              <a:t>Luke 16:19-31</a:t>
            </a:r>
          </a:p>
        </p:txBody>
      </p:sp>
      <p:sp>
        <p:nvSpPr>
          <p:cNvPr id="3" name="Content Placeholder 2">
            <a:extLst>
              <a:ext uri="{FF2B5EF4-FFF2-40B4-BE49-F238E27FC236}">
                <a16:creationId xmlns="" xmlns:a16="http://schemas.microsoft.com/office/drawing/2014/main" id="{1946D725-9DC7-4BD6-AD26-63E9F8DFDE91}"/>
              </a:ext>
            </a:extLst>
          </p:cNvPr>
          <p:cNvSpPr>
            <a:spLocks noGrp="1"/>
          </p:cNvSpPr>
          <p:nvPr>
            <p:ph idx="1"/>
          </p:nvPr>
        </p:nvSpPr>
        <p:spPr>
          <a:xfrm>
            <a:off x="838200" y="1825625"/>
            <a:ext cx="10515600" cy="4351338"/>
          </a:xfrm>
        </p:spPr>
        <p:txBody>
          <a:bodyPr>
            <a:normAutofit/>
          </a:bodyPr>
          <a:lstStyle/>
          <a:p>
            <a:pPr marL="0" indent="0">
              <a:buNone/>
            </a:pPr>
            <a:r>
              <a:rPr lang="en-US" dirty="0"/>
              <a:t>God has great concern for the poor</a:t>
            </a:r>
          </a:p>
          <a:p>
            <a:pPr marL="0" indent="0">
              <a:buNone/>
            </a:pPr>
            <a:r>
              <a:rPr lang="en-US" dirty="0"/>
              <a:t>Deuteronomy 15:7 If among you, one of your brothers should become poor, in any of your towns within your land that the Lord your God is giving you, you shall not harden your heart or shut your hand against your poor brother.</a:t>
            </a:r>
          </a:p>
          <a:p>
            <a:pPr marL="0" indent="0">
              <a:buNone/>
            </a:pPr>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981494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FC259-7F0A-464C-914F-1BBC54A779D6}"/>
              </a:ext>
            </a:extLst>
          </p:cNvPr>
          <p:cNvSpPr>
            <a:spLocks noGrp="1"/>
          </p:cNvSpPr>
          <p:nvPr>
            <p:ph type="title"/>
          </p:nvPr>
        </p:nvSpPr>
        <p:spPr>
          <a:xfrm>
            <a:off x="838200" y="327418"/>
            <a:ext cx="10515600" cy="1325563"/>
          </a:xfrm>
        </p:spPr>
        <p:txBody>
          <a:bodyPr/>
          <a:lstStyle/>
          <a:p>
            <a:r>
              <a:rPr lang="en-US" dirty="0"/>
              <a:t>Luke 16:19-31</a:t>
            </a:r>
          </a:p>
        </p:txBody>
      </p:sp>
      <p:sp>
        <p:nvSpPr>
          <p:cNvPr id="3" name="Content Placeholder 2">
            <a:extLst>
              <a:ext uri="{FF2B5EF4-FFF2-40B4-BE49-F238E27FC236}">
                <a16:creationId xmlns="" xmlns:a16="http://schemas.microsoft.com/office/drawing/2014/main" id="{1946D725-9DC7-4BD6-AD26-63E9F8DFDE91}"/>
              </a:ext>
            </a:extLst>
          </p:cNvPr>
          <p:cNvSpPr>
            <a:spLocks noGrp="1"/>
          </p:cNvSpPr>
          <p:nvPr>
            <p:ph idx="1"/>
          </p:nvPr>
        </p:nvSpPr>
        <p:spPr>
          <a:xfrm>
            <a:off x="838200" y="1825625"/>
            <a:ext cx="10515600" cy="4351338"/>
          </a:xfrm>
        </p:spPr>
        <p:txBody>
          <a:bodyPr>
            <a:normAutofit fontScale="92500" lnSpcReduction="20000"/>
          </a:bodyPr>
          <a:lstStyle/>
          <a:p>
            <a:pPr marL="0" indent="0">
              <a:buNone/>
            </a:pPr>
            <a:r>
              <a:rPr lang="en-US" sz="3000" dirty="0"/>
              <a:t>God has great concern for the poor</a:t>
            </a:r>
          </a:p>
          <a:p>
            <a:pPr marL="0" indent="0">
              <a:buNone/>
            </a:pPr>
            <a:r>
              <a:rPr lang="en-US" sz="3000" dirty="0"/>
              <a:t>Proverbs 14:31</a:t>
            </a:r>
            <a:br>
              <a:rPr lang="en-US" sz="3000" dirty="0"/>
            </a:br>
            <a:r>
              <a:rPr lang="en-US" sz="3000" dirty="0"/>
              <a:t>Whoever oppresses the poor shows contempt for their Maker,</a:t>
            </a:r>
            <a:br>
              <a:rPr lang="en-US" sz="3000" dirty="0"/>
            </a:br>
            <a:r>
              <a:rPr lang="en-US" sz="3000" dirty="0"/>
              <a:t>but whoever is kind to the needy honors God</a:t>
            </a:r>
          </a:p>
          <a:p>
            <a:pPr marL="0" indent="0">
              <a:buNone/>
            </a:pPr>
            <a:r>
              <a:rPr lang="en-US" sz="3000" dirty="0"/>
              <a:t>Proverbs 14:21</a:t>
            </a:r>
            <a:br>
              <a:rPr lang="en-US" sz="3000" dirty="0"/>
            </a:br>
            <a:r>
              <a:rPr lang="en-US" sz="3000" dirty="0"/>
              <a:t>It is a sin to despise one’s neighbor,</a:t>
            </a:r>
            <a:br>
              <a:rPr lang="en-US" sz="3000" dirty="0"/>
            </a:br>
            <a:r>
              <a:rPr lang="en-US" sz="3000" dirty="0"/>
              <a:t>but blessed is the one who is kind to the needy.</a:t>
            </a:r>
          </a:p>
          <a:p>
            <a:pPr marL="0" indent="0">
              <a:buNone/>
            </a:pPr>
            <a:endParaRPr lang="en-US" dirty="0"/>
          </a:p>
          <a:p>
            <a:pPr marL="0" indent="0">
              <a:buNone/>
            </a:pPr>
            <a:endParaRPr lang="en-US" dirty="0"/>
          </a:p>
          <a:p>
            <a:pPr marL="0" indent="0">
              <a:buNone/>
            </a:pPr>
            <a:r>
              <a:rPr lang="en-US" dirty="0"/>
              <a:t/>
            </a:r>
            <a:br>
              <a:rPr lang="en-US" dirty="0"/>
            </a:br>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012698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FC259-7F0A-464C-914F-1BBC54A779D6}"/>
              </a:ext>
            </a:extLst>
          </p:cNvPr>
          <p:cNvSpPr>
            <a:spLocks noGrp="1"/>
          </p:cNvSpPr>
          <p:nvPr>
            <p:ph type="title"/>
          </p:nvPr>
        </p:nvSpPr>
        <p:spPr/>
        <p:txBody>
          <a:bodyPr/>
          <a:lstStyle/>
          <a:p>
            <a:r>
              <a:rPr lang="en-US" dirty="0"/>
              <a:t>Luke 16:19-31</a:t>
            </a:r>
          </a:p>
        </p:txBody>
      </p:sp>
      <p:sp>
        <p:nvSpPr>
          <p:cNvPr id="3" name="Content Placeholder 2">
            <a:extLst>
              <a:ext uri="{FF2B5EF4-FFF2-40B4-BE49-F238E27FC236}">
                <a16:creationId xmlns="" xmlns:a16="http://schemas.microsoft.com/office/drawing/2014/main" id="{1946D725-9DC7-4BD6-AD26-63E9F8DFDE91}"/>
              </a:ext>
            </a:extLst>
          </p:cNvPr>
          <p:cNvSpPr>
            <a:spLocks noGrp="1"/>
          </p:cNvSpPr>
          <p:nvPr>
            <p:ph idx="1"/>
          </p:nvPr>
        </p:nvSpPr>
        <p:spPr/>
        <p:txBody>
          <a:bodyPr/>
          <a:lstStyle/>
          <a:p>
            <a:pPr marL="0" indent="0">
              <a:buNone/>
            </a:pPr>
            <a:r>
              <a:rPr lang="en-US" dirty="0"/>
              <a:t>Last week:  “No servant can serve two masters; for either he will hate the one and love the other, or else he will be devoted to one and despise the other. You can not serve God and wealth.” Luke 16:14</a:t>
            </a:r>
          </a:p>
          <a:p>
            <a:pPr marL="0" indent="0">
              <a:buNone/>
            </a:pPr>
            <a:r>
              <a:rPr lang="en-US" dirty="0"/>
              <a:t>Now the Pharisees, who were lovers of money, were listening to all these things and were scoffing him at him.  16:15. </a:t>
            </a:r>
          </a:p>
          <a:p>
            <a:pPr marL="0" indent="0">
              <a:buNone/>
            </a:pPr>
            <a:r>
              <a:rPr lang="en-US" dirty="0"/>
              <a:t>Almost hear their internal struggle.  </a:t>
            </a:r>
          </a:p>
          <a:p>
            <a:pPr marL="0" indent="0">
              <a:buNone/>
            </a:pPr>
            <a:r>
              <a:rPr lang="en-US" dirty="0"/>
              <a:t>Impact of loving wealth on the rich man’s life</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01951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FC259-7F0A-464C-914F-1BBC54A779D6}"/>
              </a:ext>
            </a:extLst>
          </p:cNvPr>
          <p:cNvSpPr>
            <a:spLocks noGrp="1"/>
          </p:cNvSpPr>
          <p:nvPr>
            <p:ph type="title"/>
          </p:nvPr>
        </p:nvSpPr>
        <p:spPr>
          <a:xfrm>
            <a:off x="838200" y="327418"/>
            <a:ext cx="10515600" cy="1325563"/>
          </a:xfrm>
        </p:spPr>
        <p:txBody>
          <a:bodyPr/>
          <a:lstStyle/>
          <a:p>
            <a:r>
              <a:rPr lang="en-US" dirty="0"/>
              <a:t>Luke 16:19-31</a:t>
            </a:r>
          </a:p>
        </p:txBody>
      </p:sp>
      <p:sp>
        <p:nvSpPr>
          <p:cNvPr id="3" name="Content Placeholder 2">
            <a:extLst>
              <a:ext uri="{FF2B5EF4-FFF2-40B4-BE49-F238E27FC236}">
                <a16:creationId xmlns="" xmlns:a16="http://schemas.microsoft.com/office/drawing/2014/main" id="{1946D725-9DC7-4BD6-AD26-63E9F8DFDE91}"/>
              </a:ext>
            </a:extLst>
          </p:cNvPr>
          <p:cNvSpPr>
            <a:spLocks noGrp="1"/>
          </p:cNvSpPr>
          <p:nvPr>
            <p:ph idx="1"/>
          </p:nvPr>
        </p:nvSpPr>
        <p:spPr>
          <a:xfrm>
            <a:off x="838200" y="1825625"/>
            <a:ext cx="10515600" cy="4351338"/>
          </a:xfrm>
        </p:spPr>
        <p:txBody>
          <a:bodyPr>
            <a:normAutofit/>
          </a:bodyPr>
          <a:lstStyle/>
          <a:p>
            <a:pPr marL="0" indent="0">
              <a:buNone/>
            </a:pPr>
            <a:r>
              <a:rPr lang="en-US" sz="3000" dirty="0"/>
              <a:t>God has great concern for the poor</a:t>
            </a:r>
          </a:p>
          <a:p>
            <a:pPr marL="0" indent="0">
              <a:buNone/>
            </a:pPr>
            <a:r>
              <a:rPr lang="en-US" dirty="0"/>
              <a:t>I John 3:17</a:t>
            </a:r>
          </a:p>
          <a:p>
            <a:pPr marL="0" indent="0">
              <a:buNone/>
            </a:pPr>
            <a:r>
              <a:rPr lang="en-US" dirty="0"/>
              <a:t>But whoever has the world’s goods, and sees his brother in need and closes his heart against him, how does the love of God abide in him?</a:t>
            </a:r>
          </a:p>
          <a:p>
            <a:pPr marL="0" indent="0">
              <a:buNone/>
            </a:pPr>
            <a:r>
              <a:rPr lang="en-US" dirty="0"/>
              <a:t/>
            </a:r>
            <a:br>
              <a:rPr lang="en-US" dirty="0"/>
            </a:br>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823509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FC259-7F0A-464C-914F-1BBC54A779D6}"/>
              </a:ext>
            </a:extLst>
          </p:cNvPr>
          <p:cNvSpPr>
            <a:spLocks noGrp="1"/>
          </p:cNvSpPr>
          <p:nvPr>
            <p:ph type="title"/>
          </p:nvPr>
        </p:nvSpPr>
        <p:spPr>
          <a:xfrm>
            <a:off x="838200" y="327418"/>
            <a:ext cx="10515600" cy="1325563"/>
          </a:xfrm>
        </p:spPr>
        <p:txBody>
          <a:bodyPr/>
          <a:lstStyle/>
          <a:p>
            <a:r>
              <a:rPr lang="en-US" dirty="0"/>
              <a:t>Luke 16:19-31</a:t>
            </a:r>
          </a:p>
        </p:txBody>
      </p:sp>
      <p:sp>
        <p:nvSpPr>
          <p:cNvPr id="3" name="Content Placeholder 2">
            <a:extLst>
              <a:ext uri="{FF2B5EF4-FFF2-40B4-BE49-F238E27FC236}">
                <a16:creationId xmlns="" xmlns:a16="http://schemas.microsoft.com/office/drawing/2014/main" id="{1946D725-9DC7-4BD6-AD26-63E9F8DFDE91}"/>
              </a:ext>
            </a:extLst>
          </p:cNvPr>
          <p:cNvSpPr>
            <a:spLocks noGrp="1"/>
          </p:cNvSpPr>
          <p:nvPr>
            <p:ph idx="1"/>
          </p:nvPr>
        </p:nvSpPr>
        <p:spPr>
          <a:xfrm>
            <a:off x="838200" y="1825625"/>
            <a:ext cx="10515600" cy="4351338"/>
          </a:xfrm>
        </p:spPr>
        <p:txBody>
          <a:bodyPr>
            <a:normAutofit/>
          </a:bodyPr>
          <a:lstStyle/>
          <a:p>
            <a:pPr marL="0" indent="0">
              <a:buNone/>
            </a:pPr>
            <a:r>
              <a:rPr lang="en-US" dirty="0"/>
              <a:t>Either naïve or willfully ignorant of the influence of wealth in our own life </a:t>
            </a:r>
          </a:p>
          <a:p>
            <a:r>
              <a:rPr lang="en-US" dirty="0"/>
              <a:t>Not vigilant, become like the rich man</a:t>
            </a:r>
          </a:p>
          <a:p>
            <a:pPr marL="0" indent="0">
              <a:buNone/>
            </a:pPr>
            <a:r>
              <a:rPr lang="en-US" dirty="0"/>
              <a:t/>
            </a:r>
            <a:br>
              <a:rPr lang="en-US" dirty="0"/>
            </a:br>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1069796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FC259-7F0A-464C-914F-1BBC54A779D6}"/>
              </a:ext>
            </a:extLst>
          </p:cNvPr>
          <p:cNvSpPr>
            <a:spLocks noGrp="1"/>
          </p:cNvSpPr>
          <p:nvPr>
            <p:ph type="title"/>
          </p:nvPr>
        </p:nvSpPr>
        <p:spPr>
          <a:xfrm>
            <a:off x="838200" y="327418"/>
            <a:ext cx="10515600" cy="1325563"/>
          </a:xfrm>
        </p:spPr>
        <p:txBody>
          <a:bodyPr/>
          <a:lstStyle/>
          <a:p>
            <a:r>
              <a:rPr lang="en-US" dirty="0"/>
              <a:t>Luke 16:19-31</a:t>
            </a:r>
          </a:p>
        </p:txBody>
      </p:sp>
      <p:sp>
        <p:nvSpPr>
          <p:cNvPr id="3" name="Content Placeholder 2">
            <a:extLst>
              <a:ext uri="{FF2B5EF4-FFF2-40B4-BE49-F238E27FC236}">
                <a16:creationId xmlns="" xmlns:a16="http://schemas.microsoft.com/office/drawing/2014/main" id="{1946D725-9DC7-4BD6-AD26-63E9F8DFDE91}"/>
              </a:ext>
            </a:extLst>
          </p:cNvPr>
          <p:cNvSpPr>
            <a:spLocks noGrp="1"/>
          </p:cNvSpPr>
          <p:nvPr>
            <p:ph idx="1"/>
          </p:nvPr>
        </p:nvSpPr>
        <p:spPr>
          <a:xfrm>
            <a:off x="838200" y="1825625"/>
            <a:ext cx="10515600" cy="4351338"/>
          </a:xfrm>
        </p:spPr>
        <p:txBody>
          <a:bodyPr>
            <a:normAutofit lnSpcReduction="10000"/>
          </a:bodyPr>
          <a:lstStyle/>
          <a:p>
            <a:pPr lvl="0" fontAlgn="base"/>
            <a:r>
              <a:rPr lang="en-US" dirty="0"/>
              <a:t>Almost half the world — over three billion people — live on less than $2.50 a day.</a:t>
            </a:r>
          </a:p>
          <a:p>
            <a:pPr lvl="0" fontAlgn="base"/>
            <a:r>
              <a:rPr lang="en-US" dirty="0"/>
              <a:t> At least 80% of humanity lives on less than $10 a day.</a:t>
            </a:r>
          </a:p>
          <a:p>
            <a:pPr lvl="0" fontAlgn="base"/>
            <a:r>
              <a:rPr lang="en-US" dirty="0"/>
              <a:t>According to UNICEF, 22,000 children die each day due to poverty. </a:t>
            </a:r>
          </a:p>
          <a:p>
            <a:pPr lvl="0" fontAlgn="base"/>
            <a:r>
              <a:rPr lang="en-US" dirty="0"/>
              <a:t>Nearly a billion people entered the 21st century unable to read a book or sign their names</a:t>
            </a:r>
          </a:p>
          <a:p>
            <a:pPr lvl="0" fontAlgn="base"/>
            <a:r>
              <a:rPr lang="en-US" dirty="0"/>
              <a:t>In 2005, the wealthiest 20% of the world accounted for 76.6% of total private consumption. The poorest fifth just 1.5%:  </a:t>
            </a:r>
          </a:p>
          <a:p>
            <a:pPr marL="0" indent="0">
              <a:buNone/>
            </a:pPr>
            <a:r>
              <a:rPr lang="en-US" dirty="0"/>
              <a:t/>
            </a:r>
            <a:br>
              <a:rPr lang="en-US" dirty="0"/>
            </a:br>
            <a:endParaRPr lang="en-US" dirty="0"/>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5316638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FC259-7F0A-464C-914F-1BBC54A779D6}"/>
              </a:ext>
            </a:extLst>
          </p:cNvPr>
          <p:cNvSpPr>
            <a:spLocks noGrp="1"/>
          </p:cNvSpPr>
          <p:nvPr>
            <p:ph type="title"/>
          </p:nvPr>
        </p:nvSpPr>
        <p:spPr>
          <a:xfrm>
            <a:off x="838200" y="327418"/>
            <a:ext cx="10515600" cy="1325563"/>
          </a:xfrm>
        </p:spPr>
        <p:txBody>
          <a:bodyPr/>
          <a:lstStyle/>
          <a:p>
            <a:r>
              <a:rPr lang="en-US" dirty="0"/>
              <a:t>Luke 16:19-31</a:t>
            </a:r>
          </a:p>
        </p:txBody>
      </p:sp>
      <p:sp>
        <p:nvSpPr>
          <p:cNvPr id="3" name="Content Placeholder 2">
            <a:extLst>
              <a:ext uri="{FF2B5EF4-FFF2-40B4-BE49-F238E27FC236}">
                <a16:creationId xmlns="" xmlns:a16="http://schemas.microsoft.com/office/drawing/2014/main" id="{1946D725-9DC7-4BD6-AD26-63E9F8DFDE91}"/>
              </a:ext>
            </a:extLst>
          </p:cNvPr>
          <p:cNvSpPr>
            <a:spLocks noGrp="1"/>
          </p:cNvSpPr>
          <p:nvPr>
            <p:ph idx="1"/>
          </p:nvPr>
        </p:nvSpPr>
        <p:spPr>
          <a:xfrm>
            <a:off x="838200" y="1825625"/>
            <a:ext cx="10515600" cy="4351338"/>
          </a:xfrm>
        </p:spPr>
        <p:txBody>
          <a:bodyPr>
            <a:normAutofit/>
          </a:bodyPr>
          <a:lstStyle/>
          <a:p>
            <a:pPr marL="0" indent="0">
              <a:buNone/>
            </a:pPr>
            <a:r>
              <a:rPr lang="en-US" dirty="0"/>
              <a:t>While the richest 10% of adults in the world own 85% of global household wealth, the bottom half collectively owns barely 1%. Even more strikingly, the average person in the top 10% owns nearly 3,000 times the wealth of the average person in the bottom 10%.</a:t>
            </a:r>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924104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FC259-7F0A-464C-914F-1BBC54A779D6}"/>
              </a:ext>
            </a:extLst>
          </p:cNvPr>
          <p:cNvSpPr>
            <a:spLocks noGrp="1"/>
          </p:cNvSpPr>
          <p:nvPr>
            <p:ph type="title"/>
          </p:nvPr>
        </p:nvSpPr>
        <p:spPr>
          <a:xfrm>
            <a:off x="838200" y="327418"/>
            <a:ext cx="10515600" cy="1325563"/>
          </a:xfrm>
        </p:spPr>
        <p:txBody>
          <a:bodyPr/>
          <a:lstStyle/>
          <a:p>
            <a:r>
              <a:rPr lang="en-US" dirty="0"/>
              <a:t>Luke 16:19-31</a:t>
            </a:r>
          </a:p>
        </p:txBody>
      </p:sp>
      <p:sp>
        <p:nvSpPr>
          <p:cNvPr id="3" name="Content Placeholder 2">
            <a:extLst>
              <a:ext uri="{FF2B5EF4-FFF2-40B4-BE49-F238E27FC236}">
                <a16:creationId xmlns="" xmlns:a16="http://schemas.microsoft.com/office/drawing/2014/main" id="{1946D725-9DC7-4BD6-AD26-63E9F8DFDE91}"/>
              </a:ext>
            </a:extLst>
          </p:cNvPr>
          <p:cNvSpPr>
            <a:spLocks noGrp="1"/>
          </p:cNvSpPr>
          <p:nvPr>
            <p:ph idx="1"/>
          </p:nvPr>
        </p:nvSpPr>
        <p:spPr>
          <a:xfrm>
            <a:off x="838200" y="1825625"/>
            <a:ext cx="10515600" cy="4351338"/>
          </a:xfrm>
        </p:spPr>
        <p:txBody>
          <a:bodyPr>
            <a:normAutofit/>
          </a:bodyPr>
          <a:lstStyle/>
          <a:p>
            <a:pPr marL="0" indent="0">
              <a:buNone/>
            </a:pPr>
            <a:r>
              <a:rPr lang="en-US" dirty="0"/>
              <a:t>Poverty Facts and Stats</a:t>
            </a:r>
          </a:p>
          <a:p>
            <a:pPr marL="0" indent="0">
              <a:buNone/>
            </a:pPr>
            <a:r>
              <a:rPr lang="en-US" u="sng" dirty="0">
                <a:hlinkClick r:id="rId2">
                  <a:extLst>
                    <a:ext uri="{A12FA001-AC4F-418D-AE19-62706E023703}">
                      <ahyp:hlinkClr xmlns="" xmlns:ahyp="http://schemas.microsoft.com/office/drawing/2018/hyperlinkcolor" val="tx"/>
                    </a:ext>
                  </a:extLst>
                </a:hlinkClick>
              </a:rPr>
              <a:t>https://www.globalissues.org/article/26/poverty-facts-and-stats#:~:text=More%20than%20660%20million%20people,%25%20for%20the%20poorest%2020%25</a:t>
            </a:r>
            <a:r>
              <a:rPr lang="en-US" u="sng" dirty="0"/>
              <a:t>.</a:t>
            </a:r>
          </a:p>
          <a:p>
            <a:pPr marL="0" indent="0">
              <a:buNone/>
            </a:pPr>
            <a:endParaRPr lang="en-US" u="sng" dirty="0"/>
          </a:p>
          <a:p>
            <a:pPr marL="0" indent="0">
              <a:buNone/>
            </a:pPr>
            <a:r>
              <a:rPr lang="en-US" u="sng" dirty="0"/>
              <a:t>https://www.wider.unu.edu/publication/global-distribution-household-wealth</a:t>
            </a:r>
          </a:p>
          <a:p>
            <a:pPr marL="0" indent="0">
              <a:buNone/>
            </a:pPr>
            <a:endParaRPr lang="en-US" u="sng" dirty="0"/>
          </a:p>
          <a:p>
            <a:pPr marL="0" indent="0">
              <a:buNone/>
            </a:pPr>
            <a:endParaRPr lang="en-US" u="sng"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9202564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FC259-7F0A-464C-914F-1BBC54A779D6}"/>
              </a:ext>
            </a:extLst>
          </p:cNvPr>
          <p:cNvSpPr>
            <a:spLocks noGrp="1"/>
          </p:cNvSpPr>
          <p:nvPr>
            <p:ph type="title"/>
          </p:nvPr>
        </p:nvSpPr>
        <p:spPr>
          <a:xfrm>
            <a:off x="838200" y="327418"/>
            <a:ext cx="10515600" cy="1325563"/>
          </a:xfrm>
        </p:spPr>
        <p:txBody>
          <a:bodyPr/>
          <a:lstStyle/>
          <a:p>
            <a:r>
              <a:rPr lang="en-US" dirty="0"/>
              <a:t>Luke 16:19-31</a:t>
            </a:r>
          </a:p>
        </p:txBody>
      </p:sp>
      <p:sp>
        <p:nvSpPr>
          <p:cNvPr id="3" name="Content Placeholder 2">
            <a:extLst>
              <a:ext uri="{FF2B5EF4-FFF2-40B4-BE49-F238E27FC236}">
                <a16:creationId xmlns="" xmlns:a16="http://schemas.microsoft.com/office/drawing/2014/main" id="{1946D725-9DC7-4BD6-AD26-63E9F8DFDE91}"/>
              </a:ext>
            </a:extLst>
          </p:cNvPr>
          <p:cNvSpPr>
            <a:spLocks noGrp="1"/>
          </p:cNvSpPr>
          <p:nvPr>
            <p:ph idx="1"/>
          </p:nvPr>
        </p:nvSpPr>
        <p:spPr>
          <a:xfrm>
            <a:off x="838200" y="1825624"/>
            <a:ext cx="10515600" cy="4704957"/>
          </a:xfrm>
        </p:spPr>
        <p:txBody>
          <a:bodyPr>
            <a:normAutofit fontScale="92500" lnSpcReduction="20000"/>
          </a:bodyPr>
          <a:lstStyle/>
          <a:p>
            <a:pPr marL="0" indent="0">
              <a:buNone/>
            </a:pPr>
            <a:r>
              <a:rPr lang="en-US" dirty="0"/>
              <a:t>Response:</a:t>
            </a:r>
          </a:p>
          <a:p>
            <a:r>
              <a:rPr lang="en-US" dirty="0"/>
              <a:t>Not feeling for guilty for wealth he has entrusted to you</a:t>
            </a:r>
          </a:p>
          <a:p>
            <a:r>
              <a:rPr lang="en-US" dirty="0"/>
              <a:t>Thank God for his word and community</a:t>
            </a:r>
          </a:p>
          <a:p>
            <a:r>
              <a:rPr lang="en-US" dirty="0"/>
              <a:t>Accept Christ’s generosity </a:t>
            </a:r>
          </a:p>
          <a:p>
            <a:r>
              <a:rPr lang="en-US" dirty="0"/>
              <a:t>Repent</a:t>
            </a:r>
          </a:p>
          <a:p>
            <a:r>
              <a:rPr lang="en-US" dirty="0"/>
              <a:t>Live simply so something to give away</a:t>
            </a:r>
          </a:p>
          <a:p>
            <a:r>
              <a:rPr lang="en-US" dirty="0"/>
              <a:t>Talk about wealth</a:t>
            </a:r>
          </a:p>
          <a:p>
            <a:r>
              <a:rPr lang="en-US" dirty="0"/>
              <a:t>Inform yourself  about poverty </a:t>
            </a:r>
          </a:p>
          <a:p>
            <a:pPr marL="0" indent="0">
              <a:buNone/>
            </a:pPr>
            <a:endParaRPr lang="en-US" dirty="0"/>
          </a:p>
          <a:p>
            <a:pPr marL="0" indent="0">
              <a:buNone/>
            </a:pPr>
            <a:endParaRPr lang="en-US" dirty="0"/>
          </a:p>
          <a:p>
            <a:pPr marL="0" indent="0">
              <a:buNone/>
            </a:pPr>
            <a:r>
              <a:rPr lang="en-US" dirty="0"/>
              <a:t> </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991259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FC259-7F0A-464C-914F-1BBC54A779D6}"/>
              </a:ext>
            </a:extLst>
          </p:cNvPr>
          <p:cNvSpPr>
            <a:spLocks noGrp="1"/>
          </p:cNvSpPr>
          <p:nvPr>
            <p:ph type="title"/>
          </p:nvPr>
        </p:nvSpPr>
        <p:spPr/>
        <p:txBody>
          <a:bodyPr/>
          <a:lstStyle/>
          <a:p>
            <a:r>
              <a:rPr lang="en-US" dirty="0"/>
              <a:t>Luke 16:19-31</a:t>
            </a:r>
          </a:p>
        </p:txBody>
      </p:sp>
      <p:sp>
        <p:nvSpPr>
          <p:cNvPr id="3" name="Content Placeholder 2">
            <a:extLst>
              <a:ext uri="{FF2B5EF4-FFF2-40B4-BE49-F238E27FC236}">
                <a16:creationId xmlns="" xmlns:a16="http://schemas.microsoft.com/office/drawing/2014/main" id="{1946D725-9DC7-4BD6-AD26-63E9F8DFDE91}"/>
              </a:ext>
            </a:extLst>
          </p:cNvPr>
          <p:cNvSpPr>
            <a:spLocks noGrp="1"/>
          </p:cNvSpPr>
          <p:nvPr>
            <p:ph idx="1"/>
          </p:nvPr>
        </p:nvSpPr>
        <p:spPr/>
        <p:txBody>
          <a:bodyPr/>
          <a:lstStyle/>
          <a:p>
            <a:pPr marL="0" indent="0" fontAlgn="base">
              <a:buNone/>
            </a:pPr>
            <a:r>
              <a:rPr lang="en-US" b="1" dirty="0"/>
              <a:t>19</a:t>
            </a:r>
            <a:r>
              <a:rPr lang="en-US" dirty="0"/>
              <a:t> “Now there was a rich man, and he habitually dressed in purple and fine linen, joyously living in splendor every day.</a:t>
            </a:r>
          </a:p>
          <a:p>
            <a:pPr marL="0" indent="0" fontAlgn="base">
              <a:buNone/>
            </a:pPr>
            <a:r>
              <a:rPr lang="en-US" dirty="0"/>
              <a:t> 20 “And a poor man named Lazarus was laid at his gate, covered with sores,</a:t>
            </a:r>
          </a:p>
          <a:p>
            <a:pPr marL="0" indent="0" fontAlgn="base">
              <a:buNone/>
            </a:pPr>
            <a:r>
              <a:rPr lang="en-US" dirty="0"/>
              <a:t> 21 and longing to be fed with the </a:t>
            </a:r>
            <a:r>
              <a:rPr lang="en-US" i="1" dirty="0"/>
              <a:t>crumbs</a:t>
            </a:r>
            <a:r>
              <a:rPr lang="en-US" dirty="0"/>
              <a:t> which were falling from the rich man’s table; besides, even the dogs were coming and licking his sores. </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TextBox 3">
            <a:extLst>
              <a:ext uri="{FF2B5EF4-FFF2-40B4-BE49-F238E27FC236}">
                <a16:creationId xmlns="" xmlns:a16="http://schemas.microsoft.com/office/drawing/2014/main" id="{75133F1A-8A0C-4DB1-A143-DB61ACA41F73}"/>
              </a:ext>
            </a:extLst>
          </p:cNvPr>
          <p:cNvSpPr txBox="1"/>
          <p:nvPr/>
        </p:nvSpPr>
        <p:spPr>
          <a:xfrm>
            <a:off x="923042" y="5006780"/>
            <a:ext cx="5373278" cy="1384995"/>
          </a:xfrm>
          <a:prstGeom prst="rect">
            <a:avLst/>
          </a:prstGeom>
          <a:solidFill>
            <a:srgbClr val="0070C0"/>
          </a:solidFill>
        </p:spPr>
        <p:txBody>
          <a:bodyPr wrap="square" rtlCol="0">
            <a:spAutoFit/>
          </a:bodyPr>
          <a:lstStyle/>
          <a:p>
            <a:r>
              <a:rPr lang="en-US" sz="2800" dirty="0"/>
              <a:t>Rich man:  extravagant and self-indulgent life style, ultimate in luxury,  grand house, Uber wealthy </a:t>
            </a:r>
            <a:endParaRPr lang="en-US" dirty="0"/>
          </a:p>
        </p:txBody>
      </p:sp>
    </p:spTree>
    <p:extLst>
      <p:ext uri="{BB962C8B-B14F-4D97-AF65-F5344CB8AC3E}">
        <p14:creationId xmlns:p14="http://schemas.microsoft.com/office/powerpoint/2010/main" val="1176745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FC259-7F0A-464C-914F-1BBC54A779D6}"/>
              </a:ext>
            </a:extLst>
          </p:cNvPr>
          <p:cNvSpPr>
            <a:spLocks noGrp="1"/>
          </p:cNvSpPr>
          <p:nvPr>
            <p:ph type="title"/>
          </p:nvPr>
        </p:nvSpPr>
        <p:spPr/>
        <p:txBody>
          <a:bodyPr/>
          <a:lstStyle/>
          <a:p>
            <a:r>
              <a:rPr lang="en-US" dirty="0"/>
              <a:t>Luke 16:19-31</a:t>
            </a:r>
          </a:p>
        </p:txBody>
      </p:sp>
      <p:sp>
        <p:nvSpPr>
          <p:cNvPr id="3" name="Content Placeholder 2">
            <a:extLst>
              <a:ext uri="{FF2B5EF4-FFF2-40B4-BE49-F238E27FC236}">
                <a16:creationId xmlns="" xmlns:a16="http://schemas.microsoft.com/office/drawing/2014/main" id="{1946D725-9DC7-4BD6-AD26-63E9F8DFDE91}"/>
              </a:ext>
            </a:extLst>
          </p:cNvPr>
          <p:cNvSpPr>
            <a:spLocks noGrp="1"/>
          </p:cNvSpPr>
          <p:nvPr>
            <p:ph idx="1"/>
          </p:nvPr>
        </p:nvSpPr>
        <p:spPr/>
        <p:txBody>
          <a:bodyPr/>
          <a:lstStyle/>
          <a:p>
            <a:pPr marL="0" indent="0" fontAlgn="base">
              <a:buNone/>
            </a:pPr>
            <a:r>
              <a:rPr lang="en-US" b="1" dirty="0"/>
              <a:t>19</a:t>
            </a:r>
            <a:r>
              <a:rPr lang="en-US" dirty="0"/>
              <a:t> “Now there was a rich man, and he habitually dressed in purple and fine linen, joyously living in splendor every day.</a:t>
            </a:r>
          </a:p>
          <a:p>
            <a:pPr marL="0" indent="0" fontAlgn="base">
              <a:buNone/>
            </a:pPr>
            <a:r>
              <a:rPr lang="en-US" dirty="0"/>
              <a:t> 20 “And a poor man named Lazarus was laid at his gate, covered with sores,</a:t>
            </a:r>
          </a:p>
          <a:p>
            <a:pPr marL="0" indent="0" fontAlgn="base">
              <a:buNone/>
            </a:pPr>
            <a:r>
              <a:rPr lang="en-US" dirty="0"/>
              <a:t> 21 and longing to be fed with the </a:t>
            </a:r>
            <a:r>
              <a:rPr lang="en-US" i="1" dirty="0"/>
              <a:t>crumbs</a:t>
            </a:r>
            <a:r>
              <a:rPr lang="en-US" dirty="0"/>
              <a:t> which were falling from the rich man’s table; besides, even the dogs were coming and licking his sores. </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5" name="TextBox 4">
            <a:extLst>
              <a:ext uri="{FF2B5EF4-FFF2-40B4-BE49-F238E27FC236}">
                <a16:creationId xmlns="" xmlns:a16="http://schemas.microsoft.com/office/drawing/2014/main" id="{06B5CB58-CE16-451C-9BA3-9CF3579DC323}"/>
              </a:ext>
            </a:extLst>
          </p:cNvPr>
          <p:cNvSpPr txBox="1"/>
          <p:nvPr/>
        </p:nvSpPr>
        <p:spPr>
          <a:xfrm>
            <a:off x="7673417" y="4605713"/>
            <a:ext cx="3680383" cy="1815882"/>
          </a:xfrm>
          <a:prstGeom prst="rect">
            <a:avLst/>
          </a:prstGeom>
          <a:solidFill>
            <a:srgbClr val="0070C0"/>
          </a:solidFill>
        </p:spPr>
        <p:txBody>
          <a:bodyPr wrap="square" rtlCol="0">
            <a:spAutoFit/>
          </a:bodyPr>
          <a:lstStyle/>
          <a:p>
            <a:r>
              <a:rPr lang="en-US" sz="2800" dirty="0"/>
              <a:t>Lazarus: (God who helps) abject poverty, laid at gate to beg</a:t>
            </a:r>
            <a:r>
              <a:rPr lang="en-US" dirty="0"/>
              <a:t>,  </a:t>
            </a:r>
            <a:r>
              <a:rPr lang="en-US" sz="2800" dirty="0"/>
              <a:t>longs for crumbs, dogs </a:t>
            </a:r>
            <a:endParaRPr lang="en-US" dirty="0"/>
          </a:p>
        </p:txBody>
      </p:sp>
    </p:spTree>
    <p:extLst>
      <p:ext uri="{BB962C8B-B14F-4D97-AF65-F5344CB8AC3E}">
        <p14:creationId xmlns:p14="http://schemas.microsoft.com/office/powerpoint/2010/main" val="3955244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FC259-7F0A-464C-914F-1BBC54A779D6}"/>
              </a:ext>
            </a:extLst>
          </p:cNvPr>
          <p:cNvSpPr>
            <a:spLocks noGrp="1"/>
          </p:cNvSpPr>
          <p:nvPr>
            <p:ph type="title"/>
          </p:nvPr>
        </p:nvSpPr>
        <p:spPr>
          <a:xfrm>
            <a:off x="838200" y="327418"/>
            <a:ext cx="10515600" cy="1325563"/>
          </a:xfrm>
        </p:spPr>
        <p:txBody>
          <a:bodyPr/>
          <a:lstStyle/>
          <a:p>
            <a:r>
              <a:rPr lang="en-US" dirty="0"/>
              <a:t>Luke 16:19-31</a:t>
            </a:r>
          </a:p>
        </p:txBody>
      </p:sp>
      <p:sp>
        <p:nvSpPr>
          <p:cNvPr id="3" name="Content Placeholder 2">
            <a:extLst>
              <a:ext uri="{FF2B5EF4-FFF2-40B4-BE49-F238E27FC236}">
                <a16:creationId xmlns="" xmlns:a16="http://schemas.microsoft.com/office/drawing/2014/main" id="{1946D725-9DC7-4BD6-AD26-63E9F8DFDE91}"/>
              </a:ext>
            </a:extLst>
          </p:cNvPr>
          <p:cNvSpPr>
            <a:spLocks noGrp="1"/>
          </p:cNvSpPr>
          <p:nvPr>
            <p:ph idx="1"/>
          </p:nvPr>
        </p:nvSpPr>
        <p:spPr/>
        <p:txBody>
          <a:bodyPr/>
          <a:lstStyle/>
          <a:p>
            <a:pPr marL="0" indent="0">
              <a:buNone/>
            </a:pPr>
            <a:r>
              <a:rPr lang="en-US" dirty="0"/>
              <a:t>22 “Now the poor man died and was carried away by the angels to       Abraham’s bosom; and the rich man also died and was buried.</a:t>
            </a:r>
          </a:p>
          <a:p>
            <a:pPr marL="0" indent="0">
              <a:buNone/>
            </a:pPr>
            <a:r>
              <a:rPr lang="en-US" dirty="0"/>
              <a:t> 23 “In Hades he lifted up his eyes, being in torment, and saw Abraham far away and Lazarus in his  bosom.</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27961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FC259-7F0A-464C-914F-1BBC54A779D6}"/>
              </a:ext>
            </a:extLst>
          </p:cNvPr>
          <p:cNvSpPr>
            <a:spLocks noGrp="1"/>
          </p:cNvSpPr>
          <p:nvPr>
            <p:ph type="title"/>
          </p:nvPr>
        </p:nvSpPr>
        <p:spPr>
          <a:xfrm>
            <a:off x="838200" y="327418"/>
            <a:ext cx="10515600" cy="1325563"/>
          </a:xfrm>
        </p:spPr>
        <p:txBody>
          <a:bodyPr/>
          <a:lstStyle/>
          <a:p>
            <a:r>
              <a:rPr lang="en-US" dirty="0"/>
              <a:t>Luke 16:19-31</a:t>
            </a:r>
          </a:p>
        </p:txBody>
      </p:sp>
      <p:sp>
        <p:nvSpPr>
          <p:cNvPr id="3" name="Content Placeholder 2">
            <a:extLst>
              <a:ext uri="{FF2B5EF4-FFF2-40B4-BE49-F238E27FC236}">
                <a16:creationId xmlns="" xmlns:a16="http://schemas.microsoft.com/office/drawing/2014/main" id="{1946D725-9DC7-4BD6-AD26-63E9F8DFDE91}"/>
              </a:ext>
            </a:extLst>
          </p:cNvPr>
          <p:cNvSpPr>
            <a:spLocks noGrp="1"/>
          </p:cNvSpPr>
          <p:nvPr>
            <p:ph idx="1"/>
          </p:nvPr>
        </p:nvSpPr>
        <p:spPr/>
        <p:txBody>
          <a:bodyPr>
            <a:normAutofit lnSpcReduction="10000"/>
          </a:bodyPr>
          <a:lstStyle/>
          <a:p>
            <a:pPr marL="0" indent="0">
              <a:buNone/>
            </a:pPr>
            <a:r>
              <a:rPr lang="en-US" dirty="0"/>
              <a:t> 24 “And he cried out and said, ‘Father Abraham, have mercy on me, and send Lazarus so that he may dip the tip of his finger in water and cool off my tongue, for I am in        agony in this flame.’</a:t>
            </a:r>
          </a:p>
          <a:p>
            <a:pPr marL="0" indent="0" fontAlgn="base">
              <a:buNone/>
            </a:pPr>
            <a:r>
              <a:rPr lang="en-US" dirty="0"/>
              <a:t>25 “But Abraham said, ‘Child, remember that during your life you received your good things,   and likewise Lazarus bad things. But now he is being comforted, and you are in agony.  </a:t>
            </a:r>
          </a:p>
          <a:p>
            <a:pPr marL="0" indent="0" fontAlgn="base">
              <a:buNone/>
            </a:pPr>
            <a:r>
              <a:rPr lang="en-US" dirty="0"/>
              <a:t>26 ‘And besides all this, between us and you there is a great chasm        fixed, so that those who wish to come over from here to you will not    be able, and </a:t>
            </a:r>
            <a:r>
              <a:rPr lang="en-US" i="1" dirty="0"/>
              <a:t>that</a:t>
            </a:r>
            <a:r>
              <a:rPr lang="en-US" dirty="0"/>
              <a:t> none may cross over from there to us.’</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9349267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FC259-7F0A-464C-914F-1BBC54A779D6}"/>
              </a:ext>
            </a:extLst>
          </p:cNvPr>
          <p:cNvSpPr>
            <a:spLocks noGrp="1"/>
          </p:cNvSpPr>
          <p:nvPr>
            <p:ph type="title"/>
          </p:nvPr>
        </p:nvSpPr>
        <p:spPr>
          <a:xfrm>
            <a:off x="838200" y="327418"/>
            <a:ext cx="10515600" cy="1325563"/>
          </a:xfrm>
        </p:spPr>
        <p:txBody>
          <a:bodyPr/>
          <a:lstStyle/>
          <a:p>
            <a:r>
              <a:rPr lang="en-US" dirty="0"/>
              <a:t>Luke 16:19-31</a:t>
            </a:r>
          </a:p>
        </p:txBody>
      </p:sp>
      <p:sp>
        <p:nvSpPr>
          <p:cNvPr id="3" name="Content Placeholder 2">
            <a:extLst>
              <a:ext uri="{FF2B5EF4-FFF2-40B4-BE49-F238E27FC236}">
                <a16:creationId xmlns="" xmlns:a16="http://schemas.microsoft.com/office/drawing/2014/main" id="{1946D725-9DC7-4BD6-AD26-63E9F8DFDE91}"/>
              </a:ext>
            </a:extLst>
          </p:cNvPr>
          <p:cNvSpPr>
            <a:spLocks noGrp="1"/>
          </p:cNvSpPr>
          <p:nvPr>
            <p:ph idx="1"/>
          </p:nvPr>
        </p:nvSpPr>
        <p:spPr/>
        <p:txBody>
          <a:bodyPr>
            <a:normAutofit lnSpcReduction="10000"/>
          </a:bodyPr>
          <a:lstStyle/>
          <a:p>
            <a:pPr marL="0" indent="0">
              <a:buNone/>
            </a:pPr>
            <a:r>
              <a:rPr lang="en-US" dirty="0"/>
              <a:t> 24 “And he cried out and said, ‘Father Abraham, have mercy on me, and send Lazarus so that he may dip the tip of his finger in water and cool off my tongue, for I am in        agony in this flame.’</a:t>
            </a:r>
          </a:p>
          <a:p>
            <a:pPr marL="0" indent="0" fontAlgn="base">
              <a:buNone/>
            </a:pPr>
            <a:r>
              <a:rPr lang="en-US" dirty="0"/>
              <a:t>25 “But Abraham said, ‘Child, remember that during your life you received your good things,   and likewise Lazarus bad things. But now he is being comforted, and you are in agony.  </a:t>
            </a:r>
          </a:p>
          <a:p>
            <a:pPr marL="0" indent="0" fontAlgn="base">
              <a:buNone/>
            </a:pPr>
            <a:r>
              <a:rPr lang="en-US" dirty="0"/>
              <a:t>26 ‘And besides all this, between us and you there is a great chasm        fixed, so that those who wish to come over from here to you will not    be able, and </a:t>
            </a:r>
            <a:r>
              <a:rPr lang="en-US" i="1" dirty="0"/>
              <a:t>that</a:t>
            </a:r>
            <a:r>
              <a:rPr lang="en-US" dirty="0"/>
              <a:t> none may cross over from there to us.’</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TextBox 3">
            <a:extLst>
              <a:ext uri="{FF2B5EF4-FFF2-40B4-BE49-F238E27FC236}">
                <a16:creationId xmlns="" xmlns:a16="http://schemas.microsoft.com/office/drawing/2014/main" id="{5004A95E-DE95-4289-93FA-9685EEFC6D46}"/>
              </a:ext>
            </a:extLst>
          </p:cNvPr>
          <p:cNvSpPr txBox="1"/>
          <p:nvPr/>
        </p:nvSpPr>
        <p:spPr>
          <a:xfrm>
            <a:off x="735289" y="1323638"/>
            <a:ext cx="4345757" cy="3539430"/>
          </a:xfrm>
          <a:prstGeom prst="rect">
            <a:avLst/>
          </a:prstGeom>
          <a:solidFill>
            <a:srgbClr val="0070C0"/>
          </a:solidFill>
        </p:spPr>
        <p:txBody>
          <a:bodyPr wrap="square" rtlCol="0">
            <a:spAutoFit/>
          </a:bodyPr>
          <a:lstStyle/>
          <a:p>
            <a:r>
              <a:rPr lang="en-US" sz="2800" dirty="0"/>
              <a:t>What he did say?</a:t>
            </a:r>
          </a:p>
          <a:p>
            <a:pPr marL="457200" indent="-457200">
              <a:buFont typeface="Arial" panose="020B0604020202020204" pitchFamily="34" charset="0"/>
              <a:buChar char="•"/>
            </a:pPr>
            <a:r>
              <a:rPr lang="en-US" sz="2800" dirty="0"/>
              <a:t>He recognizes Lazarus but only speaks to Abraham</a:t>
            </a:r>
          </a:p>
          <a:p>
            <a:pPr marL="457200" indent="-457200">
              <a:buFont typeface="Arial" panose="020B0604020202020204" pitchFamily="34" charset="0"/>
              <a:buChar char="•"/>
            </a:pPr>
            <a:r>
              <a:rPr lang="en-US" sz="2800" dirty="0"/>
              <a:t>Treats him same way he did while alive  </a:t>
            </a:r>
          </a:p>
          <a:p>
            <a:pPr marL="457200" indent="-457200">
              <a:buFont typeface="Arial" panose="020B0604020202020204" pitchFamily="34" charset="0"/>
              <a:buChar char="•"/>
            </a:pPr>
            <a:r>
              <a:rPr lang="en-US" sz="2800" dirty="0"/>
              <a:t>Relieve my pain though I ignored yours </a:t>
            </a:r>
          </a:p>
        </p:txBody>
      </p:sp>
      <p:sp>
        <p:nvSpPr>
          <p:cNvPr id="5" name="TextBox 4">
            <a:extLst>
              <a:ext uri="{FF2B5EF4-FFF2-40B4-BE49-F238E27FC236}">
                <a16:creationId xmlns="" xmlns:a16="http://schemas.microsoft.com/office/drawing/2014/main" id="{E41197A2-50FC-479D-9B97-EA9DC06E178F}"/>
              </a:ext>
            </a:extLst>
          </p:cNvPr>
          <p:cNvSpPr txBox="1"/>
          <p:nvPr/>
        </p:nvSpPr>
        <p:spPr>
          <a:xfrm>
            <a:off x="5948314" y="1323638"/>
            <a:ext cx="4697696" cy="3539430"/>
          </a:xfrm>
          <a:prstGeom prst="rect">
            <a:avLst/>
          </a:prstGeom>
          <a:solidFill>
            <a:srgbClr val="0070C0"/>
          </a:solidFill>
        </p:spPr>
        <p:txBody>
          <a:bodyPr wrap="square" rtlCol="0">
            <a:spAutoFit/>
          </a:bodyPr>
          <a:lstStyle/>
          <a:p>
            <a:r>
              <a:rPr lang="en-US" sz="2800" dirty="0"/>
              <a:t>What he did not say:</a:t>
            </a:r>
          </a:p>
          <a:p>
            <a:pPr marL="457200" indent="-457200">
              <a:buFont typeface="Arial" panose="020B0604020202020204" pitchFamily="34" charset="0"/>
              <a:buChar char="•"/>
            </a:pPr>
            <a:r>
              <a:rPr lang="en-US" sz="2800" dirty="0"/>
              <a:t>I have acted wickedly</a:t>
            </a:r>
          </a:p>
          <a:p>
            <a:pPr marL="457200" indent="-457200">
              <a:buFont typeface="Arial" panose="020B0604020202020204" pitchFamily="34" charset="0"/>
              <a:buChar char="•"/>
            </a:pPr>
            <a:r>
              <a:rPr lang="en-US" sz="2800" dirty="0"/>
              <a:t>I was so selfish and wasted it all</a:t>
            </a:r>
          </a:p>
          <a:p>
            <a:pPr marL="457200" indent="-457200">
              <a:buFont typeface="Arial" panose="020B0604020202020204" pitchFamily="34" charset="0"/>
              <a:buChar char="•"/>
            </a:pPr>
            <a:r>
              <a:rPr lang="en-US" sz="2800" dirty="0"/>
              <a:t>Is there anyway I can escape this torment?</a:t>
            </a:r>
          </a:p>
          <a:p>
            <a:pPr marL="457200" indent="-457200">
              <a:buFont typeface="Arial" panose="020B0604020202020204" pitchFamily="34" charset="0"/>
              <a:buChar char="•"/>
            </a:pPr>
            <a:r>
              <a:rPr lang="en-US" sz="2800" dirty="0"/>
              <a:t>Still spiritually blind</a:t>
            </a:r>
          </a:p>
          <a:p>
            <a:endParaRPr lang="en-US" sz="2800" dirty="0"/>
          </a:p>
        </p:txBody>
      </p:sp>
    </p:spTree>
    <p:extLst>
      <p:ext uri="{BB962C8B-B14F-4D97-AF65-F5344CB8AC3E}">
        <p14:creationId xmlns:p14="http://schemas.microsoft.com/office/powerpoint/2010/main" val="2642251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FC259-7F0A-464C-914F-1BBC54A779D6}"/>
              </a:ext>
            </a:extLst>
          </p:cNvPr>
          <p:cNvSpPr>
            <a:spLocks noGrp="1"/>
          </p:cNvSpPr>
          <p:nvPr>
            <p:ph type="title"/>
          </p:nvPr>
        </p:nvSpPr>
        <p:spPr>
          <a:xfrm>
            <a:off x="342900" y="232168"/>
            <a:ext cx="10515600" cy="1325563"/>
          </a:xfrm>
        </p:spPr>
        <p:txBody>
          <a:bodyPr/>
          <a:lstStyle/>
          <a:p>
            <a:r>
              <a:rPr lang="en-US" dirty="0"/>
              <a:t>Luke 16:19-31</a:t>
            </a:r>
          </a:p>
        </p:txBody>
      </p:sp>
      <p:sp>
        <p:nvSpPr>
          <p:cNvPr id="3" name="Content Placeholder 2">
            <a:extLst>
              <a:ext uri="{FF2B5EF4-FFF2-40B4-BE49-F238E27FC236}">
                <a16:creationId xmlns="" xmlns:a16="http://schemas.microsoft.com/office/drawing/2014/main" id="{1946D725-9DC7-4BD6-AD26-63E9F8DFDE91}"/>
              </a:ext>
            </a:extLst>
          </p:cNvPr>
          <p:cNvSpPr>
            <a:spLocks noGrp="1"/>
          </p:cNvSpPr>
          <p:nvPr>
            <p:ph idx="1"/>
          </p:nvPr>
        </p:nvSpPr>
        <p:spPr/>
        <p:txBody>
          <a:bodyPr>
            <a:normAutofit/>
          </a:bodyPr>
          <a:lstStyle/>
          <a:p>
            <a:pPr marL="0" indent="0" fontAlgn="base">
              <a:buNone/>
            </a:pPr>
            <a:r>
              <a:rPr lang="en-US" dirty="0"/>
              <a:t>27 “And he said, ‘Then I beg you, father, that you send him to my father’s house—</a:t>
            </a:r>
          </a:p>
          <a:p>
            <a:pPr marL="0" indent="0" fontAlgn="base">
              <a:buNone/>
            </a:pPr>
            <a:r>
              <a:rPr lang="en-US" dirty="0"/>
              <a:t>28 for I have five brothers—in order that he may warn them, so that they will not also come to this place of torment.’  29 “But Abraham said, ‘They have Moses and the Prophets; let them hear them.’ </a:t>
            </a:r>
          </a:p>
          <a:p>
            <a:pPr fontAlgn="base"/>
            <a:endParaRPr lang="en-US" dirty="0"/>
          </a:p>
          <a:p>
            <a:pPr fontAlgn="base"/>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7" name="TextBox 6">
            <a:extLst>
              <a:ext uri="{FF2B5EF4-FFF2-40B4-BE49-F238E27FC236}">
                <a16:creationId xmlns="" xmlns:a16="http://schemas.microsoft.com/office/drawing/2014/main" id="{F3142278-FF8C-4639-BF6B-F46F4B791A13}"/>
              </a:ext>
            </a:extLst>
          </p:cNvPr>
          <p:cNvSpPr txBox="1"/>
          <p:nvPr/>
        </p:nvSpPr>
        <p:spPr>
          <a:xfrm>
            <a:off x="4301863" y="343784"/>
            <a:ext cx="4496586" cy="1815882"/>
          </a:xfrm>
          <a:prstGeom prst="rect">
            <a:avLst/>
          </a:prstGeom>
          <a:solidFill>
            <a:srgbClr val="0070C0"/>
          </a:solidFill>
        </p:spPr>
        <p:txBody>
          <a:bodyPr wrap="square" rtlCol="0">
            <a:spAutoFit/>
          </a:bodyPr>
          <a:lstStyle/>
          <a:p>
            <a:r>
              <a:rPr lang="en-US" sz="2800" dirty="0"/>
              <a:t>Still no respect for Lazarus </a:t>
            </a:r>
          </a:p>
          <a:p>
            <a:r>
              <a:rPr lang="en-US" sz="2800" dirty="0"/>
              <a:t>Implies he was not given sufficient evidence</a:t>
            </a:r>
          </a:p>
          <a:p>
            <a:r>
              <a:rPr lang="en-US" sz="2800" dirty="0"/>
              <a:t>Still spiritually blind </a:t>
            </a:r>
          </a:p>
        </p:txBody>
      </p:sp>
    </p:spTree>
    <p:extLst>
      <p:ext uri="{BB962C8B-B14F-4D97-AF65-F5344CB8AC3E}">
        <p14:creationId xmlns:p14="http://schemas.microsoft.com/office/powerpoint/2010/main" val="3627589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AFC259-7F0A-464C-914F-1BBC54A779D6}"/>
              </a:ext>
            </a:extLst>
          </p:cNvPr>
          <p:cNvSpPr>
            <a:spLocks noGrp="1"/>
          </p:cNvSpPr>
          <p:nvPr>
            <p:ph type="title"/>
          </p:nvPr>
        </p:nvSpPr>
        <p:spPr>
          <a:xfrm>
            <a:off x="838200" y="327418"/>
            <a:ext cx="10515600" cy="1325563"/>
          </a:xfrm>
        </p:spPr>
        <p:txBody>
          <a:bodyPr/>
          <a:lstStyle/>
          <a:p>
            <a:r>
              <a:rPr lang="en-US" dirty="0"/>
              <a:t>Luke 16:19-31</a:t>
            </a:r>
          </a:p>
        </p:txBody>
      </p:sp>
      <p:sp>
        <p:nvSpPr>
          <p:cNvPr id="3" name="Content Placeholder 2">
            <a:extLst>
              <a:ext uri="{FF2B5EF4-FFF2-40B4-BE49-F238E27FC236}">
                <a16:creationId xmlns="" xmlns:a16="http://schemas.microsoft.com/office/drawing/2014/main" id="{1946D725-9DC7-4BD6-AD26-63E9F8DFDE91}"/>
              </a:ext>
            </a:extLst>
          </p:cNvPr>
          <p:cNvSpPr>
            <a:spLocks noGrp="1"/>
          </p:cNvSpPr>
          <p:nvPr>
            <p:ph idx="1"/>
          </p:nvPr>
        </p:nvSpPr>
        <p:spPr>
          <a:xfrm>
            <a:off x="838200" y="1825625"/>
            <a:ext cx="10515600" cy="4351338"/>
          </a:xfrm>
        </p:spPr>
        <p:txBody>
          <a:bodyPr>
            <a:normAutofit/>
          </a:bodyPr>
          <a:lstStyle/>
          <a:p>
            <a:pPr marL="0" indent="0" fontAlgn="base">
              <a:buNone/>
            </a:pPr>
            <a:r>
              <a:rPr lang="en-US" dirty="0"/>
              <a:t> 30 “But he said, ‘No,</a:t>
            </a:r>
            <a:r>
              <a:rPr lang="en-US" u="sng" baseline="30000" dirty="0"/>
              <a:t> </a:t>
            </a:r>
            <a:r>
              <a:rPr lang="en-US" dirty="0"/>
              <a:t>father Abraham, but if someone goes to them from the dead, they       will repent!’</a:t>
            </a:r>
          </a:p>
          <a:p>
            <a:pPr marL="0" indent="0" fontAlgn="base">
              <a:buNone/>
            </a:pPr>
            <a:r>
              <a:rPr lang="en-US" dirty="0"/>
              <a:t>31 “But he said to him, ‘If they do not listen to Moses and the Prophets, they will not be persuaded even if someone rises from the dead.’ ”</a:t>
            </a:r>
          </a:p>
          <a:p>
            <a:pPr marL="0" indent="0" fontAlgn="base">
              <a:buNone/>
            </a:pPr>
            <a:endParaRPr lang="en-US" dirty="0"/>
          </a:p>
          <a:p>
            <a:pPr fontAlgn="base"/>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TextBox 3">
            <a:extLst>
              <a:ext uri="{FF2B5EF4-FFF2-40B4-BE49-F238E27FC236}">
                <a16:creationId xmlns="" xmlns:a16="http://schemas.microsoft.com/office/drawing/2014/main" id="{66141238-F3DA-48B1-AA1B-C4860EA8A2CE}"/>
              </a:ext>
            </a:extLst>
          </p:cNvPr>
          <p:cNvSpPr txBox="1"/>
          <p:nvPr/>
        </p:nvSpPr>
        <p:spPr>
          <a:xfrm>
            <a:off x="968898" y="4533725"/>
            <a:ext cx="5505253" cy="1815882"/>
          </a:xfrm>
          <a:prstGeom prst="rect">
            <a:avLst/>
          </a:prstGeom>
          <a:solidFill>
            <a:srgbClr val="0070C0"/>
          </a:solidFill>
        </p:spPr>
        <p:txBody>
          <a:bodyPr wrap="square" rtlCol="0">
            <a:spAutoFit/>
          </a:bodyPr>
          <a:lstStyle/>
          <a:p>
            <a:r>
              <a:rPr lang="en-US" sz="2800" dirty="0"/>
              <a:t>Corrects Abraham’s theology</a:t>
            </a:r>
          </a:p>
          <a:p>
            <a:r>
              <a:rPr lang="en-US" sz="2800" dirty="0"/>
              <a:t>Another Lazarus did come back from the dead (John 11) </a:t>
            </a:r>
          </a:p>
          <a:p>
            <a:r>
              <a:rPr lang="en-US" sz="2800" dirty="0"/>
              <a:t>Still spiritually blind</a:t>
            </a:r>
          </a:p>
        </p:txBody>
      </p:sp>
    </p:spTree>
    <p:extLst>
      <p:ext uri="{BB962C8B-B14F-4D97-AF65-F5344CB8AC3E}">
        <p14:creationId xmlns:p14="http://schemas.microsoft.com/office/powerpoint/2010/main" val="2212340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853</Words>
  <Application>Microsoft Office PowerPoint</Application>
  <PresentationFormat>Widescreen</PresentationFormat>
  <Paragraphs>210</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Lazarus and what’s his name?</vt:lpstr>
      <vt:lpstr>Luke 16:19-31</vt:lpstr>
      <vt:lpstr>Luke 16:19-31</vt:lpstr>
      <vt:lpstr>Luke 16:19-31</vt:lpstr>
      <vt:lpstr>Luke 16:19-31</vt:lpstr>
      <vt:lpstr>Luke 16:19-31</vt:lpstr>
      <vt:lpstr>Luke 16:19-31</vt:lpstr>
      <vt:lpstr>Luke 16:19-31</vt:lpstr>
      <vt:lpstr>Luke 16:19-31</vt:lpstr>
      <vt:lpstr>Luke 16:19-31</vt:lpstr>
      <vt:lpstr>Luke 16:19-31</vt:lpstr>
      <vt:lpstr>Luke 16:19-31</vt:lpstr>
      <vt:lpstr>Luke 16:19-31</vt:lpstr>
      <vt:lpstr>Luke 16:19-31</vt:lpstr>
      <vt:lpstr>Luke 16:19-31</vt:lpstr>
      <vt:lpstr>Luke 16:19-31</vt:lpstr>
      <vt:lpstr>Luke 16:19-31</vt:lpstr>
      <vt:lpstr>Luke 16:19-31</vt:lpstr>
      <vt:lpstr>Luke 16:19-31</vt:lpstr>
      <vt:lpstr>Luke 16:19-31</vt:lpstr>
      <vt:lpstr>Luke 16:19-31</vt:lpstr>
      <vt:lpstr>Luke 16:19-31</vt:lpstr>
      <vt:lpstr>Luke 16:19-31</vt:lpstr>
      <vt:lpstr>Luke 16:19-31</vt:lpstr>
      <vt:lpstr>Luke 16:19-31</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2023-12-11T18:40:56Z</dcterms:created>
  <dcterms:modified xsi:type="dcterms:W3CDTF">2023-12-11T18:41:03Z</dcterms:modified>
</cp:coreProperties>
</file>