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12192000"/>
  <p:notesSz cx="6858000" cy="9144000"/>
  <p:embeddedFontLst>
    <p:embeddedFont>
      <p:font typeface="Garamond"/>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Garamond-regular.fntdata"/><Relationship Id="rId20" Type="http://schemas.openxmlformats.org/officeDocument/2006/relationships/slide" Target="slides/slide16.xml"/><Relationship Id="rId42" Type="http://schemas.openxmlformats.org/officeDocument/2006/relationships/font" Target="fonts/Garamond-italic.fntdata"/><Relationship Id="rId41" Type="http://schemas.openxmlformats.org/officeDocument/2006/relationships/font" Target="fonts/Garamond-bold.fntdata"/><Relationship Id="rId22" Type="http://schemas.openxmlformats.org/officeDocument/2006/relationships/slide" Target="slides/slide18.xml"/><Relationship Id="rId21" Type="http://schemas.openxmlformats.org/officeDocument/2006/relationships/slide" Target="slides/slide17.xml"/><Relationship Id="rId43" Type="http://schemas.openxmlformats.org/officeDocument/2006/relationships/font" Target="fonts/Garamond-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6" name="Shape 16"/>
        <p:cNvGrpSpPr/>
        <p:nvPr/>
      </p:nvGrpSpPr>
      <p:grpSpPr>
        <a:xfrm>
          <a:off x="0" y="0"/>
          <a:ext cx="0" cy="0"/>
          <a:chOff x="0" y="0"/>
          <a:chExt cx="0" cy="0"/>
        </a:xfrm>
      </p:grpSpPr>
      <p:grpSp>
        <p:nvGrpSpPr>
          <p:cNvPr id="17" name="Google Shape;17;p2"/>
          <p:cNvGrpSpPr/>
          <p:nvPr/>
        </p:nvGrpSpPr>
        <p:grpSpPr>
          <a:xfrm>
            <a:off x="0" y="0"/>
            <a:ext cx="12188825" cy="6872226"/>
            <a:chOff x="0" y="0"/>
            <a:chExt cx="12188825" cy="6872226"/>
          </a:xfrm>
        </p:grpSpPr>
        <p:pic>
          <p:nvPicPr>
            <p:cNvPr descr="HD-PanelTitle-V.png" id="18" name="Google Shape;18;p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9" name="Google Shape;19;p2"/>
            <p:cNvSpPr/>
            <p:nvPr/>
          </p:nvSpPr>
          <p:spPr>
            <a:xfrm>
              <a:off x="2328332" y="1540931"/>
              <a:ext cx="7543802" cy="3835401"/>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Title-UniformTrim.png" id="20" name="Google Shape;20;p2"/>
            <p:cNvPicPr preferRelativeResize="0"/>
            <p:nvPr/>
          </p:nvPicPr>
          <p:blipFill rotWithShape="1">
            <a:blip r:embed="rId3">
              <a:alphaModFix/>
            </a:blip>
            <a:srcRect b="0" l="2" r="47673" t="0"/>
            <a:stretch/>
          </p:blipFill>
          <p:spPr>
            <a:xfrm rot="5400000">
              <a:off x="5245268" y="530352"/>
              <a:ext cx="1673352" cy="612648"/>
            </a:xfrm>
            <a:prstGeom prst="rect">
              <a:avLst/>
            </a:prstGeom>
            <a:noFill/>
            <a:ln>
              <a:noFill/>
            </a:ln>
          </p:spPr>
        </p:pic>
        <p:pic>
          <p:nvPicPr>
            <p:cNvPr descr="HDRibbonTitle-UniformTrim.png" id="21" name="Google Shape;21;p2"/>
            <p:cNvPicPr preferRelativeResize="0"/>
            <p:nvPr/>
          </p:nvPicPr>
          <p:blipFill rotWithShape="1">
            <a:blip r:embed="rId3">
              <a:alphaModFix/>
            </a:blip>
            <a:srcRect b="0" l="0" r="48819" t="0"/>
            <a:stretch/>
          </p:blipFill>
          <p:spPr>
            <a:xfrm rot="5400000">
              <a:off x="5263556" y="5747514"/>
              <a:ext cx="1636776" cy="612648"/>
            </a:xfrm>
            <a:prstGeom prst="rect">
              <a:avLst/>
            </a:prstGeom>
            <a:noFill/>
            <a:ln>
              <a:noFill/>
            </a:ln>
          </p:spPr>
        </p:pic>
      </p:grpSp>
      <p:sp>
        <p:nvSpPr>
          <p:cNvPr id="22" name="Google Shape;22;p2"/>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p:txBody>
      </p:sp>
      <p:sp>
        <p:nvSpPr>
          <p:cNvPr id="24" name="Google Shape;24;p2"/>
          <p:cNvSpPr txBox="1"/>
          <p:nvPr>
            <p:ph idx="10" type="dt"/>
          </p:nvPr>
        </p:nvSpPr>
        <p:spPr>
          <a:xfrm>
            <a:off x="7983232" y="5037663"/>
            <a:ext cx="897467" cy="279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1" type="ftr"/>
          </p:nvPr>
        </p:nvSpPr>
        <p:spPr>
          <a:xfrm>
            <a:off x="2692397" y="5037663"/>
            <a:ext cx="5214635" cy="279400"/>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
          <p:cNvSpPr txBox="1"/>
          <p:nvPr>
            <p:ph idx="12" type="sldNum"/>
          </p:nvPr>
        </p:nvSpPr>
        <p:spPr>
          <a:xfrm>
            <a:off x="8956900" y="5037663"/>
            <a:ext cx="55116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7" name="Google Shape;27;p2"/>
          <p:cNvCxnSpPr/>
          <p:nvPr/>
        </p:nvCxnSpPr>
        <p:spPr>
          <a:xfrm>
            <a:off x="2692399" y="3522131"/>
            <a:ext cx="681566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85" name="Shape 85"/>
        <p:cNvGrpSpPr/>
        <p:nvPr/>
      </p:nvGrpSpPr>
      <p:grpSpPr>
        <a:xfrm>
          <a:off x="0" y="0"/>
          <a:ext cx="0" cy="0"/>
          <a:chOff x="0" y="0"/>
          <a:chExt cx="0" cy="0"/>
        </a:xfrm>
      </p:grpSpPr>
      <p:sp>
        <p:nvSpPr>
          <p:cNvPr id="86" name="Google Shape;86;p11"/>
          <p:cNvSpPr txBox="1"/>
          <p:nvPr>
            <p:ph type="title"/>
          </p:nvPr>
        </p:nvSpPr>
        <p:spPr>
          <a:xfrm>
            <a:off x="1295401" y="4815415"/>
            <a:ext cx="9609666" cy="566738"/>
          </a:xfrm>
          <a:prstGeom prst="rect">
            <a:avLst/>
          </a:prstGeom>
          <a:noFill/>
          <a:ln>
            <a:noFill/>
          </a:ln>
        </p:spPr>
        <p:txBody>
          <a:bodyPr anchorCtr="0" anchor="b" bIns="45700" lIns="91425" spcFirstLastPara="1" rIns="91425" wrap="square" tIns="45700"/>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p:nvPr>
            <p:ph idx="2" type="pic"/>
          </p:nvPr>
        </p:nvSpPr>
        <p:spPr>
          <a:xfrm>
            <a:off x="1041427" y="1041399"/>
            <a:ext cx="10105972" cy="3335869"/>
          </a:xfrm>
          <a:prstGeom prst="roundRect">
            <a:avLst>
              <a:gd fmla="val 0" name="adj"/>
            </a:avLst>
          </a:prstGeom>
          <a:noFill/>
          <a:ln cap="flat" cmpd="thickThin" w="57150">
            <a:solidFill>
              <a:srgbClr val="7F7F7F"/>
            </a:solidFill>
            <a:prstDash val="solid"/>
            <a:miter lim="800000"/>
            <a:headEnd len="sm" w="sm" type="none"/>
            <a:tailEnd len="sm" w="sm" type="none"/>
          </a:ln>
        </p:spPr>
        <p:txBody>
          <a:bodyPr anchorCtr="0" anchor="t" bIns="45700" lIns="91425" spcFirstLastPara="1" rIns="91425" wrap="square" tIns="45700"/>
          <a:lstStyle>
            <a:lvl1pPr lvl="0" marR="0" rtl="0" algn="ctr">
              <a:spcBef>
                <a:spcPts val="32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1pPr>
            <a:lvl2pPr lvl="1"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2pPr>
            <a:lvl3pPr lvl="2"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3pPr>
            <a:lvl4pPr lvl="3"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4pPr>
            <a:lvl5pPr lvl="4"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5pPr>
            <a:lvl6pPr lvl="5"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6pPr>
            <a:lvl7pPr lvl="6"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7pPr>
            <a:lvl8pPr lvl="7"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8pPr>
            <a:lvl9pPr lvl="8" marR="0" rtl="0" algn="l">
              <a:spcBef>
                <a:spcPts val="600"/>
              </a:spcBef>
              <a:spcAft>
                <a:spcPts val="60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9pPr>
          </a:lstStyle>
          <a:p/>
        </p:txBody>
      </p:sp>
      <p:sp>
        <p:nvSpPr>
          <p:cNvPr id="88" name="Google Shape;88;p11"/>
          <p:cNvSpPr txBox="1"/>
          <p:nvPr>
            <p:ph idx="1" type="body"/>
          </p:nvPr>
        </p:nvSpPr>
        <p:spPr>
          <a:xfrm>
            <a:off x="1295401" y="5382153"/>
            <a:ext cx="9609666" cy="493712"/>
          </a:xfrm>
          <a:prstGeom prst="rect">
            <a:avLst/>
          </a:prstGeom>
          <a:noFill/>
          <a:ln>
            <a:noFill/>
          </a:ln>
        </p:spPr>
        <p:txBody>
          <a:bodyPr anchorCtr="0" anchor="t" bIns="45700" lIns="91425" spcFirstLastPara="1" rIns="91425" wrap="square" tIns="45700"/>
          <a:lstStyle>
            <a:lvl1pPr indent="-228600" lvl="0" marL="457200" algn="ctr">
              <a:spcBef>
                <a:spcPts val="280"/>
              </a:spcBef>
              <a:spcAft>
                <a:spcPts val="0"/>
              </a:spcAft>
              <a:buSzPts val="1610"/>
              <a:buNone/>
              <a:defRPr sz="14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89" name="Google Shape;89;p1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92" name="Shape 92"/>
        <p:cNvGrpSpPr/>
        <p:nvPr/>
      </p:nvGrpSpPr>
      <p:grpSpPr>
        <a:xfrm>
          <a:off x="0" y="0"/>
          <a:ext cx="0" cy="0"/>
          <a:chOff x="0" y="0"/>
          <a:chExt cx="0" cy="0"/>
        </a:xfrm>
      </p:grpSpPr>
      <p:sp>
        <p:nvSpPr>
          <p:cNvPr id="93" name="Google Shape;93;p12"/>
          <p:cNvSpPr txBox="1"/>
          <p:nvPr>
            <p:ph type="title"/>
          </p:nvPr>
        </p:nvSpPr>
        <p:spPr>
          <a:xfrm>
            <a:off x="1303868" y="982132"/>
            <a:ext cx="9592732" cy="2954868"/>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 type="body"/>
          </p:nvPr>
        </p:nvSpPr>
        <p:spPr>
          <a:xfrm>
            <a:off x="1303868" y="4343399"/>
            <a:ext cx="9592732" cy="1532467"/>
          </a:xfrm>
          <a:prstGeom prst="rect">
            <a:avLst/>
          </a:prstGeom>
          <a:noFill/>
          <a:ln>
            <a:noFill/>
          </a:ln>
        </p:spPr>
        <p:txBody>
          <a:bodyPr anchorCtr="0" anchor="ctr" bIns="45700" lIns="91425" spcFirstLastPara="1" rIns="91425" wrap="square" tIns="45700"/>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95" name="Google Shape;95;p1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8" name="Google Shape;98;p12"/>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99" name="Shape 99"/>
        <p:cNvGrpSpPr/>
        <p:nvPr/>
      </p:nvGrpSpPr>
      <p:grpSpPr>
        <a:xfrm>
          <a:off x="0" y="0"/>
          <a:ext cx="0" cy="0"/>
          <a:chOff x="0" y="0"/>
          <a:chExt cx="0" cy="0"/>
        </a:xfrm>
      </p:grpSpPr>
      <p:sp>
        <p:nvSpPr>
          <p:cNvPr id="100" name="Google Shape;100;p13"/>
          <p:cNvSpPr txBox="1"/>
          <p:nvPr>
            <p:ph type="title"/>
          </p:nvPr>
        </p:nvSpPr>
        <p:spPr>
          <a:xfrm>
            <a:off x="1446213" y="982132"/>
            <a:ext cx="9296398" cy="2370668"/>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3"/>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lstStyle>
            <a:lvl1pPr indent="-228600" lvl="0" marL="457200" algn="r">
              <a:spcBef>
                <a:spcPts val="400"/>
              </a:spcBef>
              <a:spcAft>
                <a:spcPts val="0"/>
              </a:spcAft>
              <a:buSzPts val="2300"/>
              <a:buFont typeface="Garamond"/>
              <a:buNone/>
              <a:defRPr sz="2000"/>
            </a:lvl1pPr>
            <a:lvl2pPr indent="-228600" lvl="1" marL="914400" algn="l">
              <a:spcBef>
                <a:spcPts val="600"/>
              </a:spcBef>
              <a:spcAft>
                <a:spcPts val="0"/>
              </a:spcAft>
              <a:buSzPts val="2300"/>
              <a:buFont typeface="Garamond"/>
              <a:buNone/>
              <a:defRPr/>
            </a:lvl2pPr>
            <a:lvl3pPr indent="-228600" lvl="2" marL="1371600" algn="l">
              <a:spcBef>
                <a:spcPts val="600"/>
              </a:spcBef>
              <a:spcAft>
                <a:spcPts val="0"/>
              </a:spcAft>
              <a:buSzPts val="2070"/>
              <a:buFont typeface="Garamond"/>
              <a:buNone/>
              <a:defRPr/>
            </a:lvl3pPr>
            <a:lvl4pPr indent="-228600" lvl="3" marL="1828800" algn="l">
              <a:spcBef>
                <a:spcPts val="600"/>
              </a:spcBef>
              <a:spcAft>
                <a:spcPts val="0"/>
              </a:spcAft>
              <a:buSzPts val="1840"/>
              <a:buFont typeface="Garamond"/>
              <a:buNone/>
              <a:defRPr/>
            </a:lvl4pPr>
            <a:lvl5pPr indent="-228600" lvl="4" marL="2286000" algn="l">
              <a:spcBef>
                <a:spcPts val="600"/>
              </a:spcBef>
              <a:spcAft>
                <a:spcPts val="0"/>
              </a:spcAft>
              <a:buSzPts val="1610"/>
              <a:buFont typeface="Garamond"/>
              <a:buNone/>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02" name="Google Shape;102;p13"/>
          <p:cNvSpPr txBox="1"/>
          <p:nvPr>
            <p:ph idx="2" type="body"/>
          </p:nvPr>
        </p:nvSpPr>
        <p:spPr>
          <a:xfrm>
            <a:off x="1295401" y="4343399"/>
            <a:ext cx="9609666" cy="1532467"/>
          </a:xfrm>
          <a:prstGeom prst="rect">
            <a:avLst/>
          </a:prstGeom>
          <a:noFill/>
          <a:ln>
            <a:noFill/>
          </a:ln>
        </p:spPr>
        <p:txBody>
          <a:bodyPr anchorCtr="0" anchor="ctr" bIns="45700" lIns="91425" spcFirstLastPara="1" rIns="91425" wrap="square" tIns="45700"/>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03" name="Google Shape;103;p1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13"/>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dk1"/>
                </a:solidFill>
                <a:latin typeface="Garamond"/>
                <a:ea typeface="Garamond"/>
                <a:cs typeface="Garamond"/>
                <a:sym typeface="Garamond"/>
              </a:rPr>
              <a:t>“</a:t>
            </a:r>
            <a:endParaRPr/>
          </a:p>
        </p:txBody>
      </p:sp>
      <p:sp>
        <p:nvSpPr>
          <p:cNvPr id="107" name="Google Shape;107;p13"/>
          <p:cNvSpPr txBox="1"/>
          <p:nvPr/>
        </p:nvSpPr>
        <p:spPr>
          <a:xfrm>
            <a:off x="10600267" y="282787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000" u="none" cap="none" strike="noStrike">
                <a:solidFill>
                  <a:schemeClr val="dk1"/>
                </a:solidFill>
                <a:latin typeface="Garamond"/>
                <a:ea typeface="Garamond"/>
                <a:cs typeface="Garamond"/>
                <a:sym typeface="Garamond"/>
              </a:rPr>
              <a:t>”</a:t>
            </a:r>
            <a:endParaRPr/>
          </a:p>
        </p:txBody>
      </p:sp>
      <p:cxnSp>
        <p:nvCxnSpPr>
          <p:cNvPr id="108" name="Google Shape;108;p13"/>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109" name="Shape 109"/>
        <p:cNvGrpSpPr/>
        <p:nvPr/>
      </p:nvGrpSpPr>
      <p:grpSpPr>
        <a:xfrm>
          <a:off x="0" y="0"/>
          <a:ext cx="0" cy="0"/>
          <a:chOff x="0" y="0"/>
          <a:chExt cx="0" cy="0"/>
        </a:xfrm>
      </p:grpSpPr>
      <p:sp>
        <p:nvSpPr>
          <p:cNvPr id="110" name="Google Shape;110;p14"/>
          <p:cNvSpPr txBox="1"/>
          <p:nvPr>
            <p:ph type="title"/>
          </p:nvPr>
        </p:nvSpPr>
        <p:spPr>
          <a:xfrm>
            <a:off x="1295402" y="3308581"/>
            <a:ext cx="9609668" cy="1468800"/>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4"/>
          <p:cNvSpPr txBox="1"/>
          <p:nvPr>
            <p:ph idx="1" type="body"/>
          </p:nvPr>
        </p:nvSpPr>
        <p:spPr>
          <a:xfrm>
            <a:off x="1295401" y="4777381"/>
            <a:ext cx="9609668" cy="860400"/>
          </a:xfrm>
          <a:prstGeom prst="rect">
            <a:avLst/>
          </a:prstGeom>
          <a:noFill/>
          <a:ln>
            <a:noFill/>
          </a:ln>
        </p:spPr>
        <p:txBody>
          <a:bodyPr anchorCtr="0" anchor="t" bIns="45700" lIns="91425" spcFirstLastPara="1" rIns="91425" wrap="square" tIns="45700"/>
          <a:lstStyle>
            <a:lvl1pPr indent="-228600" lvl="0" marL="457200" algn="l">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2" name="Google Shape;112;p1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Name Card">
  <p:cSld name="Quote Name Card">
    <p:spTree>
      <p:nvGrpSpPr>
        <p:cNvPr id="115" name="Shape 115"/>
        <p:cNvGrpSpPr/>
        <p:nvPr/>
      </p:nvGrpSpPr>
      <p:grpSpPr>
        <a:xfrm>
          <a:off x="0" y="0"/>
          <a:ext cx="0" cy="0"/>
          <a:chOff x="0" y="0"/>
          <a:chExt cx="0" cy="0"/>
        </a:xfrm>
      </p:grpSpPr>
      <p:sp>
        <p:nvSpPr>
          <p:cNvPr id="116" name="Google Shape;116;p15"/>
          <p:cNvSpPr txBox="1"/>
          <p:nvPr>
            <p:ph type="title"/>
          </p:nvPr>
        </p:nvSpPr>
        <p:spPr>
          <a:xfrm>
            <a:off x="1446213" y="982132"/>
            <a:ext cx="9296398" cy="2243668"/>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5"/>
          <p:cNvSpPr txBox="1"/>
          <p:nvPr>
            <p:ph idx="1" type="body"/>
          </p:nvPr>
        </p:nvSpPr>
        <p:spPr>
          <a:xfrm>
            <a:off x="1295401" y="3639312"/>
            <a:ext cx="9609668" cy="886968"/>
          </a:xfrm>
          <a:prstGeom prst="rect">
            <a:avLst/>
          </a:prstGeom>
          <a:noFill/>
          <a:ln>
            <a:noFill/>
          </a:ln>
        </p:spPr>
        <p:txBody>
          <a:bodyPr anchorCtr="0" anchor="b" bIns="45700" lIns="91425" spcFirstLastPara="1" rIns="91425" wrap="square" tIns="45700"/>
          <a:lstStyle>
            <a:lvl1pPr indent="-228600" lvl="0" marL="457200" algn="l">
              <a:spcBef>
                <a:spcPts val="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8" name="Google Shape;118;p15"/>
          <p:cNvSpPr txBox="1"/>
          <p:nvPr>
            <p:ph idx="2" type="body"/>
          </p:nvPr>
        </p:nvSpPr>
        <p:spPr>
          <a:xfrm>
            <a:off x="1295401" y="4529667"/>
            <a:ext cx="9609668" cy="1346200"/>
          </a:xfrm>
          <a:prstGeom prst="rect">
            <a:avLst/>
          </a:prstGeom>
          <a:noFill/>
          <a:ln>
            <a:noFill/>
          </a:ln>
        </p:spPr>
        <p:txBody>
          <a:bodyPr anchorCtr="0" anchor="t" bIns="45700" lIns="91425" spcFirstLastPara="1" rIns="91425" wrap="square" tIns="45700"/>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9" name="Google Shape;119;p1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15"/>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dk1"/>
                </a:solidFill>
                <a:latin typeface="Garamond"/>
                <a:ea typeface="Garamond"/>
                <a:cs typeface="Garamond"/>
                <a:sym typeface="Garamond"/>
              </a:rPr>
              <a:t>“</a:t>
            </a:r>
            <a:endParaRPr/>
          </a:p>
        </p:txBody>
      </p:sp>
      <p:sp>
        <p:nvSpPr>
          <p:cNvPr id="123" name="Google Shape;123;p15"/>
          <p:cNvSpPr txBox="1"/>
          <p:nvPr/>
        </p:nvSpPr>
        <p:spPr>
          <a:xfrm>
            <a:off x="10600267" y="259926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000" u="none" cap="none" strike="noStrike">
                <a:solidFill>
                  <a:schemeClr val="dk1"/>
                </a:solidFill>
                <a:latin typeface="Garamond"/>
                <a:ea typeface="Garamond"/>
                <a:cs typeface="Garamond"/>
                <a:sym typeface="Garamond"/>
              </a:rPr>
              <a:t>”</a:t>
            </a:r>
            <a:endParaRPr/>
          </a:p>
        </p:txBody>
      </p:sp>
      <p:cxnSp>
        <p:nvCxnSpPr>
          <p:cNvPr id="124" name="Google Shape;124;p15"/>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ue or False">
  <p:cSld name="True or False">
    <p:spTree>
      <p:nvGrpSpPr>
        <p:cNvPr id="125" name="Shape 125"/>
        <p:cNvGrpSpPr/>
        <p:nvPr/>
      </p:nvGrpSpPr>
      <p:grpSpPr>
        <a:xfrm>
          <a:off x="0" y="0"/>
          <a:ext cx="0" cy="0"/>
          <a:chOff x="0" y="0"/>
          <a:chExt cx="0" cy="0"/>
        </a:xfrm>
      </p:grpSpPr>
      <p:sp>
        <p:nvSpPr>
          <p:cNvPr id="126" name="Google Shape;126;p16"/>
          <p:cNvSpPr txBox="1"/>
          <p:nvPr>
            <p:ph type="title"/>
          </p:nvPr>
        </p:nvSpPr>
        <p:spPr>
          <a:xfrm>
            <a:off x="1295401" y="982132"/>
            <a:ext cx="9609666" cy="2243668"/>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6"/>
          <p:cNvSpPr txBox="1"/>
          <p:nvPr>
            <p:ph idx="1" type="body"/>
          </p:nvPr>
        </p:nvSpPr>
        <p:spPr>
          <a:xfrm>
            <a:off x="1295401" y="3630168"/>
            <a:ext cx="9609668" cy="841248"/>
          </a:xfrm>
          <a:prstGeom prst="rect">
            <a:avLst/>
          </a:prstGeom>
          <a:noFill/>
          <a:ln>
            <a:noFill/>
          </a:ln>
        </p:spPr>
        <p:txBody>
          <a:bodyPr anchorCtr="0" anchor="b" bIns="45700" lIns="91425" spcFirstLastPara="1" rIns="91425" wrap="square" tIns="45700"/>
          <a:lstStyle>
            <a:lvl1pPr indent="-228600" lvl="0" marL="457200" algn="l">
              <a:spcBef>
                <a:spcPts val="0"/>
              </a:spcBef>
              <a:spcAft>
                <a:spcPts val="0"/>
              </a:spcAft>
              <a:buSzPts val="3220"/>
              <a:buNone/>
              <a:defRPr sz="2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8" name="Google Shape;128;p16"/>
          <p:cNvSpPr txBox="1"/>
          <p:nvPr>
            <p:ph idx="2" type="body"/>
          </p:nvPr>
        </p:nvSpPr>
        <p:spPr>
          <a:xfrm>
            <a:off x="1295400" y="4470399"/>
            <a:ext cx="9609670" cy="1405467"/>
          </a:xfrm>
          <a:prstGeom prst="rect">
            <a:avLst/>
          </a:prstGeom>
          <a:noFill/>
          <a:ln>
            <a:noFill/>
          </a:ln>
        </p:spPr>
        <p:txBody>
          <a:bodyPr anchorCtr="0" anchor="t" bIns="45700" lIns="91425" spcFirstLastPara="1" rIns="91425" wrap="square" tIns="45700"/>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9" name="Google Shape;129;p1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32" name="Google Shape;132;p16"/>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33" name="Shape 133"/>
        <p:cNvGrpSpPr/>
        <p:nvPr/>
      </p:nvGrpSpPr>
      <p:grpSpPr>
        <a:xfrm>
          <a:off x="0" y="0"/>
          <a:ext cx="0" cy="0"/>
          <a:chOff x="0" y="0"/>
          <a:chExt cx="0" cy="0"/>
        </a:xfrm>
      </p:grpSpPr>
      <p:sp>
        <p:nvSpPr>
          <p:cNvPr id="134" name="Google Shape;134;p1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7"/>
          <p:cNvSpPr txBox="1"/>
          <p:nvPr>
            <p:ph idx="1" type="body"/>
          </p:nvPr>
        </p:nvSpPr>
        <p:spPr>
          <a:xfrm rot="5400000">
            <a:off x="4436531" y="-584198"/>
            <a:ext cx="3318936" cy="9601196"/>
          </a:xfrm>
          <a:prstGeom prst="rect">
            <a:avLst/>
          </a:prstGeom>
          <a:noFill/>
          <a:ln>
            <a:noFill/>
          </a:ln>
        </p:spPr>
        <p:txBody>
          <a:bodyPr anchorCtr="0" anchor="t" bIns="45700" lIns="91425" spcFirstLastPara="1" rIns="91425" wrap="square" tIns="45700"/>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36" name="Google Shape;136;p1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39" name="Google Shape;139;p17"/>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0" name="Shape 140"/>
        <p:cNvGrpSpPr/>
        <p:nvPr/>
      </p:nvGrpSpPr>
      <p:grpSpPr>
        <a:xfrm>
          <a:off x="0" y="0"/>
          <a:ext cx="0" cy="0"/>
          <a:chOff x="0" y="0"/>
          <a:chExt cx="0" cy="0"/>
        </a:xfrm>
      </p:grpSpPr>
      <p:sp>
        <p:nvSpPr>
          <p:cNvPr id="141" name="Google Shape;141;p18"/>
          <p:cNvSpPr txBox="1"/>
          <p:nvPr>
            <p:ph type="title"/>
          </p:nvPr>
        </p:nvSpPr>
        <p:spPr>
          <a:xfrm rot="5400000">
            <a:off x="7497936" y="2483551"/>
            <a:ext cx="4893735" cy="1890895"/>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8"/>
          <p:cNvSpPr txBox="1"/>
          <p:nvPr>
            <p:ph idx="1" type="body"/>
          </p:nvPr>
        </p:nvSpPr>
        <p:spPr>
          <a:xfrm rot="5400000">
            <a:off x="2565043" y="-287513"/>
            <a:ext cx="4893734" cy="7433025"/>
          </a:xfrm>
          <a:prstGeom prst="rect">
            <a:avLst/>
          </a:prstGeom>
          <a:noFill/>
          <a:ln>
            <a:noFill/>
          </a:ln>
        </p:spPr>
        <p:txBody>
          <a:bodyPr anchorCtr="0" anchor="t" bIns="45700" lIns="91425" spcFirstLastPara="1" rIns="91425" wrap="square" tIns="45700"/>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43" name="Google Shape;143;p1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1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46" name="Google Shape;146;p18"/>
          <p:cNvCxnSpPr/>
          <p:nvPr/>
        </p:nvCxnSpPr>
        <p:spPr>
          <a:xfrm>
            <a:off x="8863890" y="990600"/>
            <a:ext cx="0" cy="48768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8" name="Shape 28"/>
        <p:cNvGrpSpPr/>
        <p:nvPr/>
      </p:nvGrpSpPr>
      <p:grpSpPr>
        <a:xfrm>
          <a:off x="0" y="0"/>
          <a:ext cx="0" cy="0"/>
          <a:chOff x="0" y="0"/>
          <a:chExt cx="0" cy="0"/>
        </a:xfrm>
      </p:grpSpPr>
      <p:sp>
        <p:nvSpPr>
          <p:cNvPr id="29" name="Google Shape;29;p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2" name="Shape 32"/>
        <p:cNvGrpSpPr/>
        <p:nvPr/>
      </p:nvGrpSpPr>
      <p:grpSpPr>
        <a:xfrm>
          <a:off x="0" y="0"/>
          <a:ext cx="0" cy="0"/>
          <a:chOff x="0" y="0"/>
          <a:chExt cx="0" cy="0"/>
        </a:xfrm>
      </p:grpSpPr>
      <p:cxnSp>
        <p:nvCxnSpPr>
          <p:cNvPr id="33" name="Google Shape;33;p4"/>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34" name="Google Shape;34;p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36" name="Google Shape;36;p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9" name="Shape 39"/>
        <p:cNvGrpSpPr/>
        <p:nvPr/>
      </p:nvGrpSpPr>
      <p:grpSpPr>
        <a:xfrm>
          <a:off x="0" y="0"/>
          <a:ext cx="0" cy="0"/>
          <a:chOff x="0" y="0"/>
          <a:chExt cx="0" cy="0"/>
        </a:xfrm>
      </p:grpSpPr>
      <p:sp>
        <p:nvSpPr>
          <p:cNvPr id="40" name="Google Shape;40;p5"/>
          <p:cNvSpPr txBox="1"/>
          <p:nvPr>
            <p:ph type="title"/>
          </p:nvPr>
        </p:nvSpPr>
        <p:spPr>
          <a:xfrm>
            <a:off x="2015069" y="1752606"/>
            <a:ext cx="8158688" cy="1822514"/>
          </a:xfrm>
          <a:prstGeom prst="rect">
            <a:avLst/>
          </a:prstGeom>
          <a:noFill/>
          <a:ln>
            <a:noFill/>
          </a:ln>
        </p:spPr>
        <p:txBody>
          <a:bodyPr anchorCtr="0" anchor="b" bIns="45700" lIns="91425" spcFirstLastPara="1" rIns="91425" wrap="square" tIns="45700"/>
          <a:lstStyle>
            <a:lvl1pPr lvl="0" algn="ctr">
              <a:spcBef>
                <a:spcPts val="0"/>
              </a:spcBef>
              <a:spcAft>
                <a:spcPts val="0"/>
              </a:spcAft>
              <a:buClr>
                <a:srgbClr val="262626"/>
              </a:buClr>
              <a:buSzPts val="4400"/>
              <a:buFont typeface="Garamon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 type="body"/>
          </p:nvPr>
        </p:nvSpPr>
        <p:spPr>
          <a:xfrm>
            <a:off x="2015067" y="3846051"/>
            <a:ext cx="8158690" cy="954547"/>
          </a:xfrm>
          <a:prstGeom prst="rect">
            <a:avLst/>
          </a:prstGeom>
          <a:noFill/>
          <a:ln>
            <a:noFill/>
          </a:ln>
        </p:spPr>
        <p:txBody>
          <a:bodyPr anchorCtr="0" anchor="t" bIns="45700" lIns="91425" spcFirstLastPara="1" rIns="91425" wrap="square" tIns="45700"/>
          <a:lstStyle>
            <a:lvl1pPr indent="-228600" lvl="0" marL="457200" algn="ctr">
              <a:spcBef>
                <a:spcPts val="48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42" name="Google Shape;42;p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5" name="Google Shape;45;p5"/>
          <p:cNvCxnSpPr/>
          <p:nvPr/>
        </p:nvCxnSpPr>
        <p:spPr>
          <a:xfrm>
            <a:off x="2012723" y="3710585"/>
            <a:ext cx="816338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6" name="Shape 46"/>
        <p:cNvGrpSpPr/>
        <p:nvPr/>
      </p:nvGrpSpPr>
      <p:grpSpPr>
        <a:xfrm>
          <a:off x="0" y="0"/>
          <a:ext cx="0" cy="0"/>
          <a:chOff x="0" y="0"/>
          <a:chExt cx="0" cy="0"/>
        </a:xfrm>
      </p:grpSpPr>
      <p:sp>
        <p:nvSpPr>
          <p:cNvPr id="47" name="Google Shape;47;p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49" name="Google Shape;49;p6"/>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0" name="Google Shape;50;p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3" name="Google Shape;53;p6"/>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4" name="Shape 54"/>
        <p:cNvGrpSpPr/>
        <p:nvPr/>
      </p:nvGrpSpPr>
      <p:grpSpPr>
        <a:xfrm>
          <a:off x="0" y="0"/>
          <a:ext cx="0" cy="0"/>
          <a:chOff x="0" y="0"/>
          <a:chExt cx="0" cy="0"/>
        </a:xfrm>
      </p:grpSpPr>
      <p:sp>
        <p:nvSpPr>
          <p:cNvPr id="55" name="Google Shape;55;p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lstStyle>
            <a:lvl1pPr indent="-228600" lvl="0" marL="457200" algn="l">
              <a:spcBef>
                <a:spcPts val="560"/>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57" name="Google Shape;57;p7"/>
          <p:cNvSpPr txBox="1"/>
          <p:nvPr>
            <p:ph idx="2" type="body"/>
          </p:nvPr>
        </p:nvSpPr>
        <p:spPr>
          <a:xfrm>
            <a:off x="1295400" y="3243262"/>
            <a:ext cx="4718304" cy="2632605"/>
          </a:xfrm>
          <a:prstGeom prst="rect">
            <a:avLst/>
          </a:prstGeom>
          <a:noFill/>
          <a:ln>
            <a:noFill/>
          </a:ln>
        </p:spPr>
        <p:txBody>
          <a:bodyPr anchorCtr="0" anchor="t" bIns="45700" lIns="91425" spcFirstLastPara="1" rIns="91425" wrap="square" tIns="45700"/>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8" name="Google Shape;58;p7"/>
          <p:cNvSpPr txBox="1"/>
          <p:nvPr>
            <p:ph idx="3" type="body"/>
          </p:nvPr>
        </p:nvSpPr>
        <p:spPr>
          <a:xfrm>
            <a:off x="6180671" y="2658533"/>
            <a:ext cx="4718304" cy="576262"/>
          </a:xfrm>
          <a:prstGeom prst="rect">
            <a:avLst/>
          </a:prstGeom>
          <a:noFill/>
          <a:ln>
            <a:noFill/>
          </a:ln>
        </p:spPr>
        <p:txBody>
          <a:bodyPr anchorCtr="0" anchor="b" bIns="45700" lIns="91425" spcFirstLastPara="1" rIns="91425" wrap="square" tIns="45700"/>
          <a:lstStyle>
            <a:lvl1pPr indent="-228600" lvl="0" marL="457200" algn="l">
              <a:spcBef>
                <a:spcPts val="560"/>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59" name="Google Shape;59;p7"/>
          <p:cNvSpPr txBox="1"/>
          <p:nvPr>
            <p:ph idx="4" type="body"/>
          </p:nvPr>
        </p:nvSpPr>
        <p:spPr>
          <a:xfrm>
            <a:off x="6180671" y="3243262"/>
            <a:ext cx="4718304" cy="2632605"/>
          </a:xfrm>
          <a:prstGeom prst="rect">
            <a:avLst/>
          </a:prstGeom>
          <a:noFill/>
          <a:ln>
            <a:noFill/>
          </a:ln>
        </p:spPr>
        <p:txBody>
          <a:bodyPr anchorCtr="0" anchor="t" bIns="45700" lIns="91425" spcFirstLastPara="1" rIns="91425" wrap="square" tIns="45700"/>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60" name="Google Shape;60;p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3" name="Google Shape;63;p7"/>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4" name="Shape 64"/>
        <p:cNvGrpSpPr/>
        <p:nvPr/>
      </p:nvGrpSpPr>
      <p:grpSpPr>
        <a:xfrm>
          <a:off x="0" y="0"/>
          <a:ext cx="0" cy="0"/>
          <a:chOff x="0" y="0"/>
          <a:chExt cx="0" cy="0"/>
        </a:xfrm>
      </p:grpSpPr>
      <p:sp>
        <p:nvSpPr>
          <p:cNvPr id="65" name="Google Shape;65;p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9" name="Google Shape;69;p8"/>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0" name="Shape 70"/>
        <p:cNvGrpSpPr/>
        <p:nvPr/>
      </p:nvGrpSpPr>
      <p:grpSpPr>
        <a:xfrm>
          <a:off x="0" y="0"/>
          <a:ext cx="0" cy="0"/>
          <a:chOff x="0" y="0"/>
          <a:chExt cx="0" cy="0"/>
        </a:xfrm>
      </p:grpSpPr>
      <p:sp>
        <p:nvSpPr>
          <p:cNvPr id="71" name="Google Shape;71;p9"/>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 type="body"/>
          </p:nvPr>
        </p:nvSpPr>
        <p:spPr>
          <a:xfrm>
            <a:off x="5418668" y="982131"/>
            <a:ext cx="5469466" cy="4893735"/>
          </a:xfrm>
          <a:prstGeom prst="rect">
            <a:avLst/>
          </a:prstGeom>
          <a:noFill/>
          <a:ln>
            <a:noFill/>
          </a:ln>
        </p:spPr>
        <p:txBody>
          <a:bodyPr anchorCtr="0" anchor="ctr" bIns="45700" lIns="91425" spcFirstLastPara="1" rIns="91425" wrap="square" tIns="45700"/>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73" name="Google Shape;73;p9"/>
          <p:cNvSpPr txBox="1"/>
          <p:nvPr>
            <p:ph idx="2" type="body"/>
          </p:nvPr>
        </p:nvSpPr>
        <p:spPr>
          <a:xfrm>
            <a:off x="1293811" y="3031065"/>
            <a:ext cx="3718455" cy="2438404"/>
          </a:xfrm>
          <a:prstGeom prst="rect">
            <a:avLst/>
          </a:prstGeom>
          <a:noFill/>
          <a:ln>
            <a:noFill/>
          </a:ln>
        </p:spPr>
        <p:txBody>
          <a:bodyPr anchorCtr="0" anchor="t" bIns="45700" lIns="91425" spcFirstLastPara="1" rIns="91425" wrap="square" tIns="45700"/>
          <a:lstStyle>
            <a:lvl1pPr indent="-228600" lvl="0" marL="457200" algn="ctr">
              <a:spcBef>
                <a:spcPts val="320"/>
              </a:spcBef>
              <a:spcAft>
                <a:spcPts val="0"/>
              </a:spcAft>
              <a:buSzPts val="1840"/>
              <a:buNone/>
              <a:defRPr sz="16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74" name="Google Shape;74;p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7" name="Google Shape;77;p9"/>
          <p:cNvCxnSpPr/>
          <p:nvPr/>
        </p:nvCxnSpPr>
        <p:spPr>
          <a:xfrm>
            <a:off x="1396169" y="2912533"/>
            <a:ext cx="35144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8" name="Shape 78"/>
        <p:cNvGrpSpPr/>
        <p:nvPr/>
      </p:nvGrpSpPr>
      <p:grpSpPr>
        <a:xfrm>
          <a:off x="0" y="0"/>
          <a:ext cx="0" cy="0"/>
          <a:chOff x="0" y="0"/>
          <a:chExt cx="0" cy="0"/>
        </a:xfrm>
      </p:grpSpPr>
      <p:sp>
        <p:nvSpPr>
          <p:cNvPr id="79" name="Google Shape;79;p10"/>
          <p:cNvSpPr txBox="1"/>
          <p:nvPr>
            <p:ph type="title"/>
          </p:nvPr>
        </p:nvSpPr>
        <p:spPr>
          <a:xfrm>
            <a:off x="1295399" y="1883832"/>
            <a:ext cx="6241816" cy="1371600"/>
          </a:xfrm>
          <a:prstGeom prst="rect">
            <a:avLst/>
          </a:prstGeom>
          <a:noFill/>
          <a:ln>
            <a:noFill/>
          </a:ln>
        </p:spPr>
        <p:txBody>
          <a:bodyPr anchorCtr="0" anchor="b" bIns="45700" lIns="91425" spcFirstLastPara="1" rIns="91425" wrap="square" tIns="45700"/>
          <a:lstStyle>
            <a:lvl1pPr lvl="0" algn="ctr">
              <a:spcBef>
                <a:spcPts val="0"/>
              </a:spcBef>
              <a:spcAft>
                <a:spcPts val="0"/>
              </a:spcAft>
              <a:buClr>
                <a:srgbClr val="262626"/>
              </a:buClr>
              <a:buSzPts val="2800"/>
              <a:buFont typeface="Garamond"/>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p:nvPr>
            <p:ph idx="2" type="pic"/>
          </p:nvPr>
        </p:nvSpPr>
        <p:spPr>
          <a:xfrm>
            <a:off x="8094831"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txBody>
          <a:bodyPr anchorCtr="0" anchor="t" bIns="45700" lIns="91425" spcFirstLastPara="1" rIns="91425" wrap="square" tIns="45700"/>
          <a:lstStyle>
            <a:lvl1pPr lvl="0" marR="0" rtl="0" algn="ctr">
              <a:spcBef>
                <a:spcPts val="32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1pPr>
            <a:lvl2pPr lvl="1"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2pPr>
            <a:lvl3pPr lvl="2"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3pPr>
            <a:lvl4pPr lvl="3"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4pPr>
            <a:lvl5pPr lvl="4"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5pPr>
            <a:lvl6pPr lvl="5"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6pPr>
            <a:lvl7pPr lvl="6"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7pPr>
            <a:lvl8pPr lvl="7"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8pPr>
            <a:lvl9pPr lvl="8" marR="0" rtl="0" algn="l">
              <a:spcBef>
                <a:spcPts val="600"/>
              </a:spcBef>
              <a:spcAft>
                <a:spcPts val="60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9pPr>
          </a:lstStyle>
          <a:p/>
        </p:txBody>
      </p:sp>
      <p:sp>
        <p:nvSpPr>
          <p:cNvPr id="81" name="Google Shape;81;p10"/>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lstStyle>
            <a:lvl1pPr indent="-228600" lvl="0" marL="457200" algn="ctr">
              <a:spcBef>
                <a:spcPts val="360"/>
              </a:spcBef>
              <a:spcAft>
                <a:spcPts val="0"/>
              </a:spcAft>
              <a:buSzPts val="2070"/>
              <a:buNone/>
              <a:defRPr sz="18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82" name="Google Shape;82;p1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10" Type="http://schemas.openxmlformats.org/officeDocument/2006/relationships/slideLayout" Target="../slideLayouts/slideLayout7.xml"/><Relationship Id="rId21" Type="http://schemas.openxmlformats.org/officeDocument/2006/relationships/theme" Target="../theme/theme1.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4.jpg"/><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grpSp>
        <p:nvGrpSpPr>
          <p:cNvPr id="6" name="Google Shape;6;p1"/>
          <p:cNvGrpSpPr/>
          <p:nvPr/>
        </p:nvGrpSpPr>
        <p:grpSpPr>
          <a:xfrm>
            <a:off x="0" y="0"/>
            <a:ext cx="12188825" cy="6856214"/>
            <a:chOff x="0" y="0"/>
            <a:chExt cx="12188825" cy="6856214"/>
          </a:xfrm>
        </p:grpSpPr>
        <p:pic>
          <p:nvPicPr>
            <p:cNvPr descr="HD-PanelContent-V.png" id="7" name="Google Shape;7;p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8" name="Google Shape;8;p1"/>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Content-UniformTrim.png" id="9" name="Google Shape;9;p1"/>
            <p:cNvPicPr preferRelativeResize="0"/>
            <p:nvPr/>
          </p:nvPicPr>
          <p:blipFill rotWithShape="1">
            <a:blip r:embed="rId3">
              <a:alphaModFix/>
            </a:blip>
            <a:srcRect b="0" l="0" r="5093" t="0"/>
            <a:stretch/>
          </p:blipFill>
          <p:spPr>
            <a:xfrm rot="5400000">
              <a:off x="5706471" y="76265"/>
              <a:ext cx="758952" cy="606425"/>
            </a:xfrm>
            <a:prstGeom prst="rect">
              <a:avLst/>
            </a:prstGeom>
            <a:noFill/>
            <a:ln>
              <a:noFill/>
            </a:ln>
          </p:spPr>
        </p:pic>
        <p:pic>
          <p:nvPicPr>
            <p:cNvPr descr="HDRibbonContent-UniformTrim.png" id="10" name="Google Shape;10;p1"/>
            <p:cNvPicPr preferRelativeResize="0"/>
            <p:nvPr/>
          </p:nvPicPr>
          <p:blipFill rotWithShape="1">
            <a:blip r:embed="rId3">
              <a:alphaModFix/>
            </a:blip>
            <a:srcRect b="0" l="0" r="5093" t="0"/>
            <a:stretch/>
          </p:blipFill>
          <p:spPr>
            <a:xfrm rot="5400000">
              <a:off x="5706470" y="6173526"/>
              <a:ext cx="758952" cy="606425"/>
            </a:xfrm>
            <a:prstGeom prst="rect">
              <a:avLst/>
            </a:prstGeom>
            <a:noFill/>
            <a:ln>
              <a:noFill/>
            </a:ln>
          </p:spPr>
        </p:pic>
      </p:grpSp>
      <p:sp>
        <p:nvSpPr>
          <p:cNvPr id="11" name="Google Shape;11;p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lstStyle>
            <a:lvl1pPr indent="-403860" lvl="0" marL="457200" marR="0" rtl="0" algn="l">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3" name="Google Shape;13;p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4" name="Google Shape;14;p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5" name="Google Shape;15;p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0" marR="0" rtl="0" algn="r">
              <a:spcBef>
                <a:spcPts val="0"/>
              </a:spcBef>
              <a:buNone/>
              <a:defRPr b="0" i="0" sz="1000" u="none" cap="none" strike="noStrike">
                <a:solidFill>
                  <a:schemeClr val="dk1"/>
                </a:solidFill>
                <a:latin typeface="Garamond"/>
                <a:ea typeface="Garamond"/>
                <a:cs typeface="Garamond"/>
                <a:sym typeface="Garamond"/>
              </a:defRPr>
            </a:lvl2pPr>
            <a:lvl3pPr indent="0" lvl="2" marL="0" marR="0" rtl="0" algn="r">
              <a:spcBef>
                <a:spcPts val="0"/>
              </a:spcBef>
              <a:buNone/>
              <a:defRPr b="0" i="0" sz="1000" u="none" cap="none" strike="noStrike">
                <a:solidFill>
                  <a:schemeClr val="dk1"/>
                </a:solidFill>
                <a:latin typeface="Garamond"/>
                <a:ea typeface="Garamond"/>
                <a:cs typeface="Garamond"/>
                <a:sym typeface="Garamond"/>
              </a:defRPr>
            </a:lvl3pPr>
            <a:lvl4pPr indent="0" lvl="3" marL="0" marR="0" rtl="0" algn="r">
              <a:spcBef>
                <a:spcPts val="0"/>
              </a:spcBef>
              <a:buNone/>
              <a:defRPr b="0" i="0" sz="1000" u="none" cap="none" strike="noStrike">
                <a:solidFill>
                  <a:schemeClr val="dk1"/>
                </a:solidFill>
                <a:latin typeface="Garamond"/>
                <a:ea typeface="Garamond"/>
                <a:cs typeface="Garamond"/>
                <a:sym typeface="Garamond"/>
              </a:defRPr>
            </a:lvl4pPr>
            <a:lvl5pPr indent="0" lvl="4" marL="0" marR="0" rtl="0" algn="r">
              <a:spcBef>
                <a:spcPts val="0"/>
              </a:spcBef>
              <a:buNone/>
              <a:defRPr b="0" i="0" sz="1000" u="none" cap="none" strike="noStrike">
                <a:solidFill>
                  <a:schemeClr val="dk1"/>
                </a:solidFill>
                <a:latin typeface="Garamond"/>
                <a:ea typeface="Garamond"/>
                <a:cs typeface="Garamond"/>
                <a:sym typeface="Garamond"/>
              </a:defRPr>
            </a:lvl5pPr>
            <a:lvl6pPr indent="0" lvl="5" marL="0" marR="0" rtl="0" algn="r">
              <a:spcBef>
                <a:spcPts val="0"/>
              </a:spcBef>
              <a:buNone/>
              <a:defRPr b="0" i="0" sz="1000" u="none" cap="none" strike="noStrike">
                <a:solidFill>
                  <a:schemeClr val="dk1"/>
                </a:solidFill>
                <a:latin typeface="Garamond"/>
                <a:ea typeface="Garamond"/>
                <a:cs typeface="Garamond"/>
                <a:sym typeface="Garamond"/>
              </a:defRPr>
            </a:lvl6pPr>
            <a:lvl7pPr indent="0" lvl="6" marL="0" marR="0" rtl="0" algn="r">
              <a:spcBef>
                <a:spcPts val="0"/>
              </a:spcBef>
              <a:buNone/>
              <a:defRPr b="0" i="0" sz="1000" u="none" cap="none" strike="noStrike">
                <a:solidFill>
                  <a:schemeClr val="dk1"/>
                </a:solidFill>
                <a:latin typeface="Garamond"/>
                <a:ea typeface="Garamond"/>
                <a:cs typeface="Garamond"/>
                <a:sym typeface="Garamond"/>
              </a:defRPr>
            </a:lvl7pPr>
            <a:lvl8pPr indent="0" lvl="7" marL="0" marR="0" rtl="0" algn="r">
              <a:spcBef>
                <a:spcPts val="0"/>
              </a:spcBef>
              <a:buNone/>
              <a:defRPr b="0" i="0" sz="1000" u="none" cap="none" strike="noStrike">
                <a:solidFill>
                  <a:schemeClr val="dk1"/>
                </a:solidFill>
                <a:latin typeface="Garamond"/>
                <a:ea typeface="Garamond"/>
                <a:cs typeface="Garamond"/>
                <a:sym typeface="Garamond"/>
              </a:defRPr>
            </a:lvl8pPr>
            <a:lvl9pPr indent="0" lvl="8" marL="0" marR="0" rtl="0" algn="r">
              <a:spcBef>
                <a:spcPts val="0"/>
              </a:spcBef>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8.jpg"/><Relationship Id="rId4" Type="http://schemas.openxmlformats.org/officeDocument/2006/relationships/image" Target="../media/image10.jpg"/><Relationship Id="rId9"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9.jpg"/><Relationship Id="rId7" Type="http://schemas.openxmlformats.org/officeDocument/2006/relationships/image" Target="../media/image13.jpg"/><Relationship Id="rId8" Type="http://schemas.openxmlformats.org/officeDocument/2006/relationships/image" Target="../media/image1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ww.youtube.com/watch?v=3dEh25pduQ8" TargetMode="External"/><Relationship Id="rId4" Type="http://schemas.openxmlformats.org/officeDocument/2006/relationships/image" Target="../media/image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19"/>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262626"/>
              </a:buClr>
              <a:buSzPts val="5400"/>
              <a:buFont typeface="Garamond"/>
              <a:buNone/>
            </a:pPr>
            <a:r>
              <a:rPr lang="en-US"/>
              <a:t>Fear vs. Confidence </a:t>
            </a:r>
            <a:br>
              <a:rPr lang="en-US"/>
            </a:br>
            <a:r>
              <a:rPr lang="en-US"/>
              <a:t>in Parenting</a:t>
            </a:r>
            <a:endParaRPr/>
          </a:p>
        </p:txBody>
      </p:sp>
      <p:sp>
        <p:nvSpPr>
          <p:cNvPr id="152" name="Google Shape;152;p19"/>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415"/>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Fearful Parenting</a:t>
            </a:r>
            <a:endParaRPr/>
          </a:p>
        </p:txBody>
      </p:sp>
      <p:sp>
        <p:nvSpPr>
          <p:cNvPr id="206" name="Google Shape;206;p28"/>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110490" lvl="0" marL="285750" rtl="0" algn="l">
              <a:spcBef>
                <a:spcPts val="0"/>
              </a:spcBef>
              <a:spcAft>
                <a:spcPts val="0"/>
              </a:spcAft>
              <a:buSzPts val="276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9"/>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Fearful Parenting</a:t>
            </a:r>
            <a:endParaRPr/>
          </a:p>
        </p:txBody>
      </p:sp>
      <p:sp>
        <p:nvSpPr>
          <p:cNvPr id="212" name="Google Shape;212;p29"/>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3680"/>
              <a:buChar char="•"/>
            </a:pPr>
            <a:r>
              <a:rPr lang="en-US" sz="3200"/>
              <a:t>Proverbs 31 </a:t>
            </a:r>
            <a:endParaRPr/>
          </a:p>
          <a:p>
            <a:pPr indent="0" lvl="0" marL="0" rtl="0" algn="l">
              <a:spcBef>
                <a:spcPts val="1240"/>
              </a:spcBef>
              <a:spcAft>
                <a:spcPts val="0"/>
              </a:spcAft>
              <a:buSzPts val="3680"/>
              <a:buNone/>
            </a:pPr>
            <a:r>
              <a:rPr lang="en-US" sz="3200"/>
              <a:t>She is clothed with strength and dignity,</a:t>
            </a:r>
            <a:br>
              <a:rPr lang="en-US" sz="3200"/>
            </a:br>
            <a:r>
              <a:rPr lang="en-US" sz="3200"/>
              <a:t>    and </a:t>
            </a:r>
            <a:r>
              <a:rPr lang="en-US" sz="3200" u="sng"/>
              <a:t>she laughs without fear of the future.</a:t>
            </a:r>
            <a:br>
              <a:rPr lang="en-US" sz="3200"/>
            </a:br>
            <a:r>
              <a:rPr baseline="30000" lang="en-US" sz="3200"/>
              <a:t>26 </a:t>
            </a:r>
            <a:r>
              <a:rPr lang="en-US" sz="3200"/>
              <a:t>When she speaks, her words are wise,</a:t>
            </a:r>
            <a:br>
              <a:rPr lang="en-US" sz="3200"/>
            </a:br>
            <a:r>
              <a:rPr lang="en-US" sz="3200"/>
              <a:t>    and she gives instructions with kindness.</a:t>
            </a:r>
            <a:br>
              <a:rPr lang="en-US" sz="3200"/>
            </a:br>
            <a:r>
              <a:rPr baseline="30000" lang="en-US" sz="3200"/>
              <a:t>27 </a:t>
            </a:r>
            <a:r>
              <a:rPr lang="en-US" sz="3200"/>
              <a:t>She carefully watches everything in her household</a:t>
            </a:r>
            <a:br>
              <a:rPr lang="en-US" sz="3200"/>
            </a:br>
            <a:r>
              <a:rPr lang="en-US" sz="3200"/>
              <a:t>    and suffers nothing from laziness.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0"/>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Fearful Parenting</a:t>
            </a:r>
            <a:endParaRPr/>
          </a:p>
        </p:txBody>
      </p:sp>
      <p:sp>
        <p:nvSpPr>
          <p:cNvPr id="218" name="Google Shape;218;p30"/>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680"/>
              <a:buNone/>
            </a:pPr>
            <a:r>
              <a:rPr lang="en-US" sz="3200"/>
              <a:t>Psalm 46:1-3 God is our refuge and strength,</a:t>
            </a:r>
            <a:br>
              <a:rPr lang="en-US" sz="3200"/>
            </a:br>
            <a:r>
              <a:rPr lang="en-US" sz="3200"/>
              <a:t>    always ready to help in times of trouble.</a:t>
            </a:r>
            <a:br>
              <a:rPr lang="en-US" sz="3200"/>
            </a:br>
            <a:r>
              <a:rPr baseline="30000" lang="en-US" sz="3200"/>
              <a:t>2 </a:t>
            </a:r>
            <a:r>
              <a:rPr lang="en-US" sz="3200"/>
              <a:t>So we will not fear when earthquakes come</a:t>
            </a:r>
            <a:br>
              <a:rPr lang="en-US" sz="3200"/>
            </a:br>
            <a:r>
              <a:rPr lang="en-US" sz="3200"/>
              <a:t>    and the mountains crumble into the sea.</a:t>
            </a:r>
            <a:br>
              <a:rPr lang="en-US" sz="3200"/>
            </a:br>
            <a:r>
              <a:rPr baseline="30000" lang="en-US" sz="3200"/>
              <a:t>3 </a:t>
            </a:r>
            <a:r>
              <a:rPr lang="en-US" sz="3200"/>
              <a:t>Let the oceans roar and foam.</a:t>
            </a:r>
            <a:br>
              <a:rPr lang="en-US" sz="3200"/>
            </a:br>
            <a:r>
              <a:rPr lang="en-US" sz="3200"/>
              <a:t>    Let the mountains tremble as the waters surge!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Fearful Parenting</a:t>
            </a:r>
            <a:endParaRPr/>
          </a:p>
        </p:txBody>
      </p:sp>
      <p:sp>
        <p:nvSpPr>
          <p:cNvPr id="224" name="Google Shape;224;p31"/>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680"/>
              <a:buNone/>
            </a:pPr>
            <a:r>
              <a:rPr lang="en-US" sz="3200"/>
              <a:t>[Psa 112:1, 7-8] Praise the LORD. Blessed are those who fear the LORD, who find great delight in his commands. ... </a:t>
            </a:r>
            <a:r>
              <a:rPr lang="en-US" sz="3200" u="sng"/>
              <a:t> They will have no fear of bad news</a:t>
            </a:r>
            <a:r>
              <a:rPr lang="en-US" sz="3200"/>
              <a:t>; their hearts are steadfast, trusting in the LORD. Their hearts are secure, they will have no fear; in the end they will look in triumph on their foes.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Our confidence</a:t>
            </a:r>
            <a:endParaRPr/>
          </a:p>
        </p:txBody>
      </p:sp>
      <p:sp>
        <p:nvSpPr>
          <p:cNvPr id="230" name="Google Shape;230;p32"/>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4140"/>
              <a:buChar char="•"/>
            </a:pPr>
            <a:r>
              <a:rPr lang="en-US" sz="3600"/>
              <a:t>Confidence: </a:t>
            </a:r>
            <a:endParaRPr/>
          </a:p>
          <a:p>
            <a:pPr indent="-285750" lvl="1" marL="742950" rtl="0" algn="l">
              <a:spcBef>
                <a:spcPts val="1320"/>
              </a:spcBef>
              <a:spcAft>
                <a:spcPts val="0"/>
              </a:spcAft>
              <a:buSzPts val="4140"/>
              <a:buChar char="•"/>
            </a:pPr>
            <a:r>
              <a:rPr lang="en-US" sz="3600"/>
              <a:t>Definition: The feeling or belief that one can </a:t>
            </a:r>
            <a:r>
              <a:rPr lang="en-US" sz="3600" u="sng"/>
              <a:t>rely on someone or something; firm trust</a:t>
            </a:r>
            <a:r>
              <a:rPr lang="en-US" sz="3600"/>
              <a:t>. The state of feeling certain about the truth of something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Our confidence</a:t>
            </a:r>
            <a:endParaRPr/>
          </a:p>
        </p:txBody>
      </p:sp>
      <p:sp>
        <p:nvSpPr>
          <p:cNvPr id="236" name="Google Shape;236;p3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4140"/>
              <a:buChar char="•"/>
            </a:pPr>
            <a:r>
              <a:rPr lang="en-US" sz="3600"/>
              <a:t>Confidence: </a:t>
            </a:r>
            <a:endParaRPr/>
          </a:p>
          <a:p>
            <a:pPr indent="-285750" lvl="1" marL="742950" rtl="0" algn="l">
              <a:spcBef>
                <a:spcPts val="1320"/>
              </a:spcBef>
              <a:spcAft>
                <a:spcPts val="0"/>
              </a:spcAft>
              <a:buSzPts val="4140"/>
              <a:buChar char="•"/>
            </a:pPr>
            <a:r>
              <a:rPr lang="en-US" sz="3600"/>
              <a:t>Ps 71:5 For you have been my hope, Sovereign LORD, my confidence since my youth.</a:t>
            </a:r>
            <a:endParaRPr/>
          </a:p>
          <a:p>
            <a:pPr indent="-285750" lvl="1" marL="742950" rtl="0" algn="l">
              <a:spcBef>
                <a:spcPts val="1320"/>
              </a:spcBef>
              <a:spcAft>
                <a:spcPts val="0"/>
              </a:spcAft>
              <a:buSzPts val="4140"/>
              <a:buChar char="•"/>
            </a:pPr>
            <a:r>
              <a:rPr lang="en-US" sz="3600"/>
              <a:t>Jer 17:7 “But blessed is the one who trusts in the LORD, whose confidence is in him.</a:t>
            </a:r>
            <a:endParaRPr/>
          </a:p>
          <a:p>
            <a:pPr indent="-22859" lvl="1" marL="742950" rtl="0" algn="l">
              <a:spcBef>
                <a:spcPts val="1320"/>
              </a:spcBef>
              <a:spcAft>
                <a:spcPts val="0"/>
              </a:spcAft>
              <a:buSzPts val="4140"/>
              <a:buNone/>
            </a:pPr>
            <a:r>
              <a:t/>
            </a:r>
            <a:endParaRPr sz="3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Our confidence</a:t>
            </a:r>
            <a:endParaRPr/>
          </a:p>
        </p:txBody>
      </p:sp>
      <p:sp>
        <p:nvSpPr>
          <p:cNvPr id="242" name="Google Shape;242;p34"/>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4140"/>
              <a:buChar char="•"/>
            </a:pPr>
            <a:r>
              <a:rPr lang="en-US" sz="3600"/>
              <a:t>God desires to be reconciled to all people. </a:t>
            </a:r>
            <a:endParaRPr/>
          </a:p>
          <a:p>
            <a:pPr indent="-285750" lvl="0" marL="285750" rtl="0" algn="l">
              <a:spcBef>
                <a:spcPts val="1320"/>
              </a:spcBef>
              <a:spcAft>
                <a:spcPts val="0"/>
              </a:spcAft>
              <a:buSzPts val="4140"/>
              <a:buChar char="•"/>
            </a:pPr>
            <a:r>
              <a:rPr lang="en-US" sz="3600"/>
              <a:t>We can have a free relationship with Him where we receive forgiveness and our wrong doings are no longer counted against us.</a:t>
            </a:r>
            <a:endParaRPr/>
          </a:p>
          <a:p>
            <a:pPr indent="-285750" lvl="0" marL="285750" rtl="0" algn="l">
              <a:spcBef>
                <a:spcPts val="1320"/>
              </a:spcBef>
              <a:spcAft>
                <a:spcPts val="0"/>
              </a:spcAft>
              <a:buSzPts val="4140"/>
              <a:buChar char="•"/>
            </a:pPr>
            <a:r>
              <a:rPr lang="en-US" sz="3600"/>
              <a:t>He then comes into our lives as our loving parent</a:t>
            </a:r>
            <a:endParaRPr/>
          </a:p>
          <a:p>
            <a:pPr indent="-22859" lvl="0" marL="285750" rtl="0" algn="l">
              <a:spcBef>
                <a:spcPts val="1320"/>
              </a:spcBef>
              <a:spcAft>
                <a:spcPts val="0"/>
              </a:spcAft>
              <a:buSzPts val="4140"/>
              <a:buNone/>
            </a:pPr>
            <a:r>
              <a:t/>
            </a:r>
            <a:endParaRPr sz="3600"/>
          </a:p>
          <a:p>
            <a:pPr indent="-22859" lvl="1" marL="742950" rtl="0" algn="l">
              <a:spcBef>
                <a:spcPts val="1320"/>
              </a:spcBef>
              <a:spcAft>
                <a:spcPts val="0"/>
              </a:spcAft>
              <a:buSzPts val="4140"/>
              <a:buNone/>
            </a:pPr>
            <a:r>
              <a:t/>
            </a:r>
            <a:endParaRPr sz="3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Our confidence</a:t>
            </a:r>
            <a:endParaRPr/>
          </a:p>
        </p:txBody>
      </p:sp>
      <p:sp>
        <p:nvSpPr>
          <p:cNvPr id="248" name="Google Shape;248;p35"/>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4140"/>
              <a:buChar char="•"/>
            </a:pPr>
            <a:r>
              <a:rPr lang="en-US" sz="3600"/>
              <a:t>In him we find our needs are met</a:t>
            </a:r>
            <a:endParaRPr/>
          </a:p>
          <a:p>
            <a:pPr indent="-285750" lvl="0" marL="285750" rtl="0" algn="l">
              <a:spcBef>
                <a:spcPts val="1320"/>
              </a:spcBef>
              <a:spcAft>
                <a:spcPts val="0"/>
              </a:spcAft>
              <a:buSzPts val="4140"/>
              <a:buChar char="•"/>
            </a:pPr>
            <a:r>
              <a:rPr lang="en-US" sz="3600"/>
              <a:t>He works through us establishing our security, giving us His view of us as beloved to replace our negative views of ourselves</a:t>
            </a:r>
            <a:endParaRPr/>
          </a:p>
          <a:p>
            <a:pPr indent="-285750" lvl="0" marL="285750" rtl="0" algn="l">
              <a:spcBef>
                <a:spcPts val="1320"/>
              </a:spcBef>
              <a:spcAft>
                <a:spcPts val="0"/>
              </a:spcAft>
              <a:buSzPts val="4140"/>
              <a:buChar char="•"/>
            </a:pPr>
            <a:r>
              <a:rPr lang="en-US" sz="3600"/>
              <a:t>He also gives us direction for our lives now</a:t>
            </a:r>
            <a:endParaRPr/>
          </a:p>
          <a:p>
            <a:pPr indent="-22859" lvl="0" marL="285750" rtl="0" algn="l">
              <a:spcBef>
                <a:spcPts val="1320"/>
              </a:spcBef>
              <a:spcAft>
                <a:spcPts val="0"/>
              </a:spcAft>
              <a:buSzPts val="4140"/>
              <a:buNone/>
            </a:pPr>
            <a:r>
              <a:t/>
            </a:r>
            <a:endParaRPr sz="3600"/>
          </a:p>
          <a:p>
            <a:pPr indent="-22859" lvl="0" marL="285750" rtl="0" algn="l">
              <a:spcBef>
                <a:spcPts val="1320"/>
              </a:spcBef>
              <a:spcAft>
                <a:spcPts val="0"/>
              </a:spcAft>
              <a:buSzPts val="4140"/>
              <a:buNone/>
            </a:pPr>
            <a:r>
              <a:t/>
            </a:r>
            <a:endParaRPr sz="3600"/>
          </a:p>
          <a:p>
            <a:pPr indent="-22859" lvl="1" marL="742950" rtl="0" algn="l">
              <a:spcBef>
                <a:spcPts val="1320"/>
              </a:spcBef>
              <a:spcAft>
                <a:spcPts val="0"/>
              </a:spcAft>
              <a:buSzPts val="4140"/>
              <a:buNone/>
            </a:pPr>
            <a:r>
              <a:t/>
            </a:r>
            <a:endParaRPr sz="3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God is with us</a:t>
            </a:r>
            <a:endParaRPr/>
          </a:p>
        </p:txBody>
      </p:sp>
      <p:sp>
        <p:nvSpPr>
          <p:cNvPr id="254" name="Google Shape;254;p36"/>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680"/>
              <a:buNone/>
            </a:pPr>
            <a:r>
              <a:rPr lang="en-US" sz="3200"/>
              <a:t>So what about our fears? What will happen if what we fear occurs?</a:t>
            </a:r>
            <a:endParaRPr/>
          </a:p>
          <a:p>
            <a:pPr indent="0" lvl="0" marL="0" rtl="0" algn="l">
              <a:spcBef>
                <a:spcPts val="1160"/>
              </a:spcBef>
              <a:spcAft>
                <a:spcPts val="0"/>
              </a:spcAft>
              <a:buSzPts val="3220"/>
              <a:buNone/>
            </a:pPr>
            <a:r>
              <a:rPr lang="en-US" sz="2800"/>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God is with us</a:t>
            </a:r>
            <a:endParaRPr/>
          </a:p>
        </p:txBody>
      </p:sp>
      <p:sp>
        <p:nvSpPr>
          <p:cNvPr id="260" name="Google Shape;260;p37"/>
          <p:cNvSpPr txBox="1"/>
          <p:nvPr>
            <p:ph idx="1" type="body"/>
          </p:nvPr>
        </p:nvSpPr>
        <p:spPr>
          <a:xfrm>
            <a:off x="1295401" y="2556931"/>
            <a:ext cx="9601196" cy="365068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680"/>
              <a:buNone/>
            </a:pPr>
            <a:r>
              <a:rPr lang="en-US" sz="3200"/>
              <a:t>So what about our fears? What will happen if what we fear occurs?</a:t>
            </a:r>
            <a:endParaRPr/>
          </a:p>
          <a:p>
            <a:pPr indent="0" lvl="0" marL="0" rtl="0" algn="l">
              <a:spcBef>
                <a:spcPts val="1160"/>
              </a:spcBef>
              <a:spcAft>
                <a:spcPts val="0"/>
              </a:spcAft>
              <a:buSzPts val="3220"/>
              <a:buNone/>
            </a:pPr>
            <a:r>
              <a:rPr lang="en-US" sz="2800"/>
              <a:t>	a. God has special provisions for hard times</a:t>
            </a:r>
            <a:endParaRPr/>
          </a:p>
          <a:p>
            <a:pPr indent="0" lvl="0" marL="0" rtl="0" algn="l">
              <a:spcBef>
                <a:spcPts val="1160"/>
              </a:spcBef>
              <a:spcAft>
                <a:spcPts val="0"/>
              </a:spcAft>
              <a:buSzPts val="3220"/>
              <a:buNone/>
            </a:pPr>
            <a:r>
              <a:rPr lang="en-US" sz="2800"/>
              <a:t>	b. God is near the broken hearted, God of all comfort. 2 Cor 1</a:t>
            </a:r>
            <a:endParaRPr/>
          </a:p>
          <a:p>
            <a:pPr indent="0" lvl="0" marL="0" rtl="0" algn="l">
              <a:spcBef>
                <a:spcPts val="1160"/>
              </a:spcBef>
              <a:spcAft>
                <a:spcPts val="0"/>
              </a:spcAft>
              <a:buSzPts val="3220"/>
              <a:buNone/>
            </a:pPr>
            <a:r>
              <a:rPr lang="en-US" sz="2800"/>
              <a:t>	c. With the Holy Spirit working through us we are so much stronger than we ever could be on our own</a:t>
            </a:r>
            <a:endParaRPr/>
          </a:p>
          <a:p>
            <a:pPr indent="0" lvl="0" marL="0" rtl="0" algn="l">
              <a:spcBef>
                <a:spcPts val="1160"/>
              </a:spcBef>
              <a:spcAft>
                <a:spcPts val="0"/>
              </a:spcAft>
              <a:buSzPts val="3220"/>
              <a:buNone/>
            </a:pPr>
            <a:r>
              <a:rPr lang="en-US" sz="2800"/>
              <a:t>	d. God is at work redeeming </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pic>
        <p:nvPicPr>
          <p:cNvPr id="157" name="Google Shape;157;p20"/>
          <p:cNvPicPr preferRelativeResize="0"/>
          <p:nvPr/>
        </p:nvPicPr>
        <p:blipFill rotWithShape="1">
          <a:blip r:embed="rId3">
            <a:alphaModFix/>
          </a:blip>
          <a:srcRect b="0" l="0" r="0" t="0"/>
          <a:stretch/>
        </p:blipFill>
        <p:spPr>
          <a:xfrm>
            <a:off x="3400022" y="96232"/>
            <a:ext cx="5061398" cy="643979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3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Our challenge</a:t>
            </a:r>
            <a:endParaRPr/>
          </a:p>
        </p:txBody>
      </p:sp>
      <p:sp>
        <p:nvSpPr>
          <p:cNvPr id="266" name="Google Shape;266;p38"/>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2760"/>
              <a:buChar char="•"/>
            </a:pPr>
            <a:r>
              <a:rPr lang="en-US"/>
              <a:t>We shift our perspective. This world is broken. Negative things will happen to us and our families. Yet God’s goodness still prevails. </a:t>
            </a:r>
            <a:endParaRPr/>
          </a:p>
          <a:p>
            <a:pPr indent="-285750" lvl="0" marL="285750" rtl="0" algn="l">
              <a:spcBef>
                <a:spcPts val="1080"/>
              </a:spcBef>
              <a:spcAft>
                <a:spcPts val="0"/>
              </a:spcAft>
              <a:buSzPts val="2760"/>
              <a:buChar char="•"/>
            </a:pPr>
            <a:r>
              <a:rPr lang="en-US"/>
              <a:t>Armed with a fresh perspective of God’s goodness and commitment to my life I look to the job before me with creativity, certainty of God meeting me there. I present myself, how can I help?</a:t>
            </a:r>
            <a:endParaRPr/>
          </a:p>
          <a:p>
            <a:pPr indent="0" lvl="0" marL="0" rtl="0" algn="l">
              <a:spcBef>
                <a:spcPts val="1080"/>
              </a:spcBef>
              <a:spcAft>
                <a:spcPts val="0"/>
              </a:spcAft>
              <a:buSzPts val="2760"/>
              <a:buNone/>
            </a:pPr>
            <a:r>
              <a:t/>
            </a:r>
            <a:endParaRPr/>
          </a:p>
          <a:p>
            <a:pPr indent="-110490" lvl="0" marL="285750" rtl="0" algn="l">
              <a:spcBef>
                <a:spcPts val="1080"/>
              </a:spcBef>
              <a:spcAft>
                <a:spcPts val="0"/>
              </a:spcAft>
              <a:buSzPts val="276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9"/>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 Direction</a:t>
            </a:r>
            <a:endParaRPr/>
          </a:p>
        </p:txBody>
      </p:sp>
      <p:sp>
        <p:nvSpPr>
          <p:cNvPr id="272" name="Google Shape;272;p39"/>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457200" lvl="1" marL="914400" rtl="0" algn="l">
              <a:spcBef>
                <a:spcPts val="0"/>
              </a:spcBef>
              <a:spcAft>
                <a:spcPts val="0"/>
              </a:spcAft>
              <a:buSzPts val="4140"/>
              <a:buAutoNum type="arabicPeriod"/>
            </a:pPr>
            <a:r>
              <a:rPr lang="en-US" sz="3600"/>
              <a:t>What will shape our kids?</a:t>
            </a:r>
            <a:endParaRPr/>
          </a:p>
          <a:p>
            <a:pPr indent="-457200" lvl="2" marL="1371600" rtl="0" algn="l">
              <a:spcBef>
                <a:spcPts val="1320"/>
              </a:spcBef>
              <a:spcAft>
                <a:spcPts val="0"/>
              </a:spcAft>
              <a:buSzPts val="4140"/>
              <a:buAutoNum type="arabicPeriod"/>
            </a:pPr>
            <a:r>
              <a:rPr lang="en-US" sz="3600"/>
              <a:t>Our fears?</a:t>
            </a:r>
            <a:endParaRPr/>
          </a:p>
          <a:p>
            <a:pPr indent="-457200" lvl="2" marL="1371600" rtl="0" algn="l">
              <a:spcBef>
                <a:spcPts val="1320"/>
              </a:spcBef>
              <a:spcAft>
                <a:spcPts val="0"/>
              </a:spcAft>
              <a:buSzPts val="4140"/>
              <a:buAutoNum type="arabicPeriod"/>
            </a:pPr>
            <a:r>
              <a:rPr lang="en-US" sz="3600"/>
              <a:t>The culture around us?</a:t>
            </a:r>
            <a:endParaRPr/>
          </a:p>
          <a:p>
            <a:pPr indent="0" lvl="2" marL="914400" rtl="0" algn="l">
              <a:spcBef>
                <a:spcPts val="960"/>
              </a:spcBef>
              <a:spcAft>
                <a:spcPts val="0"/>
              </a:spcAft>
              <a:buSzPts val="207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40"/>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Our challenge</a:t>
            </a:r>
            <a:endParaRPr/>
          </a:p>
        </p:txBody>
      </p:sp>
      <p:sp>
        <p:nvSpPr>
          <p:cNvPr id="278" name="Google Shape;278;p40"/>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3680"/>
              <a:buChar char="•"/>
            </a:pPr>
            <a:r>
              <a:rPr lang="en-US" sz="3200"/>
              <a:t>We now see things as opportunities to train, teach and equip our kids</a:t>
            </a:r>
            <a:endParaRPr/>
          </a:p>
          <a:p>
            <a:pPr indent="0" lvl="0" marL="0" rtl="0" algn="l">
              <a:spcBef>
                <a:spcPts val="1080"/>
              </a:spcBef>
              <a:spcAft>
                <a:spcPts val="0"/>
              </a:spcAft>
              <a:buSzPts val="2760"/>
              <a:buNone/>
            </a:pPr>
            <a:r>
              <a:t/>
            </a:r>
            <a:endParaRPr/>
          </a:p>
          <a:p>
            <a:pPr indent="-110490" lvl="0" marL="285750" rtl="0" algn="l">
              <a:spcBef>
                <a:spcPts val="1080"/>
              </a:spcBef>
              <a:spcAft>
                <a:spcPts val="0"/>
              </a:spcAft>
              <a:buSzPts val="276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Our challenge</a:t>
            </a:r>
            <a:endParaRPr/>
          </a:p>
        </p:txBody>
      </p:sp>
      <p:sp>
        <p:nvSpPr>
          <p:cNvPr id="284" name="Google Shape;284;p41"/>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3220"/>
              <a:buChar char="•"/>
            </a:pPr>
            <a:r>
              <a:rPr lang="en-US" sz="2800"/>
              <a:t>What is my child going to be up against or what are the cultural trends they will need to be prepared for? Will they have a critique of it?</a:t>
            </a:r>
            <a:endParaRPr/>
          </a:p>
          <a:p>
            <a:pPr indent="-110490" lvl="0" marL="285750" rtl="0" algn="l">
              <a:spcBef>
                <a:spcPts val="1080"/>
              </a:spcBef>
              <a:spcAft>
                <a:spcPts val="0"/>
              </a:spcAft>
              <a:buSzPts val="2760"/>
              <a:buNone/>
            </a:pPr>
            <a:r>
              <a:t/>
            </a:r>
            <a:endParaRPr/>
          </a:p>
          <a:p>
            <a:pPr indent="0" lvl="0" marL="0" rtl="0" algn="l">
              <a:spcBef>
                <a:spcPts val="1080"/>
              </a:spcBef>
              <a:spcAft>
                <a:spcPts val="0"/>
              </a:spcAft>
              <a:buSzPts val="2760"/>
              <a:buNone/>
            </a:pPr>
            <a:r>
              <a:t/>
            </a:r>
            <a:endParaRPr/>
          </a:p>
          <a:p>
            <a:pPr indent="-110490" lvl="0" marL="285750" rtl="0" algn="l">
              <a:spcBef>
                <a:spcPts val="1080"/>
              </a:spcBef>
              <a:spcAft>
                <a:spcPts val="0"/>
              </a:spcAft>
              <a:buSzPts val="276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4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Our challenge</a:t>
            </a:r>
            <a:endParaRPr/>
          </a:p>
        </p:txBody>
      </p:sp>
      <p:sp>
        <p:nvSpPr>
          <p:cNvPr id="290" name="Google Shape;290;p42"/>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SzPts val="3220"/>
              <a:buChar char="•"/>
            </a:pPr>
            <a:r>
              <a:rPr lang="en-US" sz="2800"/>
              <a:t>What is my child going to be up against or what are the cultural trends they will need to be prepared for? Will they have a critique of it?</a:t>
            </a:r>
            <a:endParaRPr/>
          </a:p>
          <a:p>
            <a:pPr indent="-110490" lvl="0" marL="285750" rtl="0" algn="l">
              <a:lnSpc>
                <a:spcPct val="90000"/>
              </a:lnSpc>
              <a:spcBef>
                <a:spcPts val="1080"/>
              </a:spcBef>
              <a:spcAft>
                <a:spcPts val="0"/>
              </a:spcAft>
              <a:buSzPts val="2760"/>
              <a:buNone/>
            </a:pPr>
            <a:r>
              <a:t/>
            </a:r>
            <a:endParaRPr/>
          </a:p>
          <a:p>
            <a:pPr indent="0" lvl="0" marL="0" rtl="0" algn="l">
              <a:lnSpc>
                <a:spcPct val="90000"/>
              </a:lnSpc>
              <a:spcBef>
                <a:spcPts val="1080"/>
              </a:spcBef>
              <a:spcAft>
                <a:spcPts val="0"/>
              </a:spcAft>
              <a:buSzPts val="2760"/>
              <a:buNone/>
            </a:pPr>
            <a:r>
              <a:rPr lang="en-US"/>
              <a:t>IT use			Short attention-spands			Porn	       Money and spending</a:t>
            </a:r>
            <a:endParaRPr/>
          </a:p>
          <a:p>
            <a:pPr indent="0" lvl="0" marL="0" rtl="0" algn="l">
              <a:lnSpc>
                <a:spcPct val="90000"/>
              </a:lnSpc>
              <a:spcBef>
                <a:spcPts val="1080"/>
              </a:spcBef>
              <a:spcAft>
                <a:spcPts val="0"/>
              </a:spcAft>
              <a:buSzPts val="2760"/>
              <a:buNone/>
            </a:pPr>
            <a:r>
              <a:rPr lang="en-US"/>
              <a:t>Comfort driven		Inability to handle negative emotions</a:t>
            </a:r>
            <a:endParaRPr/>
          </a:p>
          <a:p>
            <a:pPr indent="0" lvl="0" marL="0" rtl="0" algn="l">
              <a:lnSpc>
                <a:spcPct val="90000"/>
              </a:lnSpc>
              <a:spcBef>
                <a:spcPts val="1080"/>
              </a:spcBef>
              <a:spcAft>
                <a:spcPts val="0"/>
              </a:spcAft>
              <a:buSzPts val="2760"/>
              <a:buNone/>
            </a:pPr>
            <a:r>
              <a:rPr lang="en-US"/>
              <a:t>Less social engagement		Lack of relational skills</a:t>
            </a:r>
            <a:endParaRPr/>
          </a:p>
          <a:p>
            <a:pPr indent="0" lvl="0" marL="0" rtl="0" algn="l">
              <a:lnSpc>
                <a:spcPct val="90000"/>
              </a:lnSpc>
              <a:spcBef>
                <a:spcPts val="1080"/>
              </a:spcBef>
              <a:spcAft>
                <a:spcPts val="0"/>
              </a:spcAft>
              <a:buSzPts val="2760"/>
              <a:buNone/>
            </a:pPr>
            <a:r>
              <a:t/>
            </a:r>
            <a:endParaRPr/>
          </a:p>
          <a:p>
            <a:pPr indent="-110490" lvl="0" marL="285750" rtl="0" algn="l">
              <a:lnSpc>
                <a:spcPct val="90000"/>
              </a:lnSpc>
              <a:spcBef>
                <a:spcPts val="1080"/>
              </a:spcBef>
              <a:spcAft>
                <a:spcPts val="0"/>
              </a:spcAft>
              <a:buSzPts val="276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4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Our challenge</a:t>
            </a:r>
            <a:endParaRPr/>
          </a:p>
        </p:txBody>
      </p:sp>
      <p:sp>
        <p:nvSpPr>
          <p:cNvPr id="296" name="Google Shape;296;p43"/>
          <p:cNvSpPr txBox="1"/>
          <p:nvPr>
            <p:ph idx="1" type="body"/>
          </p:nvPr>
        </p:nvSpPr>
        <p:spPr>
          <a:xfrm>
            <a:off x="1295401" y="2556932"/>
            <a:ext cx="9601196" cy="368932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680"/>
              <a:buNone/>
            </a:pPr>
            <a:r>
              <a:rPr lang="en-US" sz="3200"/>
              <a:t>Common trends</a:t>
            </a:r>
            <a:endParaRPr/>
          </a:p>
          <a:p>
            <a:pPr indent="0" lvl="0" marL="0" rtl="0" algn="l">
              <a:spcBef>
                <a:spcPts val="1080"/>
              </a:spcBef>
              <a:spcAft>
                <a:spcPts val="0"/>
              </a:spcAft>
              <a:buSzPts val="2760"/>
              <a:buNone/>
            </a:pPr>
            <a:r>
              <a:rPr lang="en-US"/>
              <a:t>	- Many don’t have their drivers license and are not in a hurry to get one</a:t>
            </a:r>
            <a:endParaRPr/>
          </a:p>
          <a:p>
            <a:pPr indent="0" lvl="0" marL="0" rtl="0" algn="l">
              <a:spcBef>
                <a:spcPts val="1080"/>
              </a:spcBef>
              <a:spcAft>
                <a:spcPts val="0"/>
              </a:spcAft>
              <a:buSzPts val="2760"/>
              <a:buNone/>
            </a:pPr>
            <a:r>
              <a:rPr lang="en-US"/>
              <a:t>	- Many prefer staying home to going out with friends</a:t>
            </a:r>
            <a:endParaRPr/>
          </a:p>
          <a:p>
            <a:pPr indent="0" lvl="0" marL="0" rtl="0" algn="l">
              <a:spcBef>
                <a:spcPts val="1080"/>
              </a:spcBef>
              <a:spcAft>
                <a:spcPts val="0"/>
              </a:spcAft>
              <a:buSzPts val="2760"/>
              <a:buNone/>
            </a:pPr>
            <a:r>
              <a:rPr lang="en-US"/>
              <a:t>	- Under developed relational skills that make them easy anxious around people</a:t>
            </a:r>
            <a:endParaRPr/>
          </a:p>
          <a:p>
            <a:pPr indent="0" lvl="0" marL="0" rtl="0" algn="l">
              <a:spcBef>
                <a:spcPts val="1080"/>
              </a:spcBef>
              <a:spcAft>
                <a:spcPts val="0"/>
              </a:spcAft>
              <a:buSzPts val="2760"/>
              <a:buNone/>
            </a:pPr>
            <a:r>
              <a:rPr lang="en-US"/>
              <a:t>	- Not in a hurry to move out of parents house</a:t>
            </a:r>
            <a:endParaRPr/>
          </a:p>
          <a:p>
            <a:pPr indent="0" lvl="0" marL="0" rtl="0" algn="l">
              <a:spcBef>
                <a:spcPts val="1080"/>
              </a:spcBef>
              <a:spcAft>
                <a:spcPts val="0"/>
              </a:spcAft>
              <a:buSzPts val="2760"/>
              <a:buNone/>
            </a:pPr>
            <a:r>
              <a:rPr lang="en-US"/>
              <a:t>	- Don’t know ways to work through negative emotions</a:t>
            </a:r>
            <a:endParaRPr/>
          </a:p>
          <a:p>
            <a:pPr indent="-110490" lvl="0" marL="285750" rtl="0" algn="l">
              <a:spcBef>
                <a:spcPts val="1080"/>
              </a:spcBef>
              <a:spcAft>
                <a:spcPts val="0"/>
              </a:spcAft>
              <a:buSzPts val="276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4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 God gives us direction</a:t>
            </a:r>
            <a:endParaRPr/>
          </a:p>
        </p:txBody>
      </p:sp>
      <p:sp>
        <p:nvSpPr>
          <p:cNvPr id="302" name="Google Shape;302;p44"/>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SzPts val="23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4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 God gives us direction</a:t>
            </a:r>
            <a:endParaRPr/>
          </a:p>
        </p:txBody>
      </p:sp>
      <p:sp>
        <p:nvSpPr>
          <p:cNvPr id="308" name="Google Shape;308;p45"/>
          <p:cNvSpPr txBox="1"/>
          <p:nvPr>
            <p:ph idx="1" type="body"/>
          </p:nvPr>
        </p:nvSpPr>
        <p:spPr>
          <a:xfrm>
            <a:off x="1295401" y="2556932"/>
            <a:ext cx="9601196" cy="3663564"/>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SzPts val="3220"/>
              <a:buNone/>
            </a:pPr>
            <a:r>
              <a:rPr baseline="30000" lang="en-US" sz="2800"/>
              <a:t>Deut</a:t>
            </a:r>
            <a:r>
              <a:rPr lang="en-US" sz="2800"/>
              <a:t> 11 “So commit yourselves wholeheartedly to these words of mine. Tie them to your hands and wear them on your forehead as reminders. </a:t>
            </a:r>
            <a:r>
              <a:rPr baseline="30000" lang="en-US" sz="2800"/>
              <a:t>19 </a:t>
            </a:r>
            <a:r>
              <a:rPr lang="en-US" sz="2800"/>
              <a:t>Teach them to your children. Talk about them when you are at home and when you are on the road, when you are going to bed and when you are getting up. </a:t>
            </a:r>
            <a:r>
              <a:rPr baseline="30000" lang="en-US" sz="2800"/>
              <a:t>20 </a:t>
            </a:r>
            <a:r>
              <a:rPr lang="en-US" sz="2800"/>
              <a:t>Write them on the doorposts of your house and on your gates, </a:t>
            </a:r>
            <a:r>
              <a:rPr baseline="30000" lang="en-US" sz="2800"/>
              <a:t>21 </a:t>
            </a:r>
            <a:r>
              <a:rPr lang="en-US" sz="2800"/>
              <a:t>so that as long as the sky remains above the earth, you and your children may flourish in the land the </a:t>
            </a:r>
            <a:r>
              <a:rPr lang="en-US" sz="2800" cap="small"/>
              <a:t>Lord</a:t>
            </a:r>
            <a:r>
              <a:rPr lang="en-US" sz="2800"/>
              <a:t> swore to give your ancestors.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4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God gives us direction</a:t>
            </a:r>
            <a:endParaRPr/>
          </a:p>
        </p:txBody>
      </p:sp>
      <p:sp>
        <p:nvSpPr>
          <p:cNvPr id="314" name="Google Shape;314;p46"/>
          <p:cNvSpPr txBox="1"/>
          <p:nvPr>
            <p:ph idx="1" type="body"/>
          </p:nvPr>
        </p:nvSpPr>
        <p:spPr>
          <a:xfrm>
            <a:off x="1295401" y="2556931"/>
            <a:ext cx="9601196" cy="3676443"/>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4140"/>
              <a:buChar char="•"/>
            </a:pPr>
            <a:r>
              <a:rPr lang="en-US" sz="3600"/>
              <a:t>1. Relational skills</a:t>
            </a:r>
            <a:endParaRPr/>
          </a:p>
          <a:p>
            <a:pPr indent="-285750" lvl="1" marL="742950" rtl="0" algn="l">
              <a:spcBef>
                <a:spcPts val="1160"/>
              </a:spcBef>
              <a:spcAft>
                <a:spcPts val="0"/>
              </a:spcAft>
              <a:buSzPts val="3220"/>
              <a:buChar char="•"/>
            </a:pPr>
            <a:r>
              <a:rPr lang="en-US" sz="2800"/>
              <a:t>Interactions with siblings. Conflict resolution </a:t>
            </a:r>
            <a:endParaRPr/>
          </a:p>
          <a:p>
            <a:pPr indent="-285750" lvl="1" marL="742950" rtl="0" algn="l">
              <a:spcBef>
                <a:spcPts val="1160"/>
              </a:spcBef>
              <a:spcAft>
                <a:spcPts val="0"/>
              </a:spcAft>
              <a:buSzPts val="3220"/>
              <a:buChar char="•"/>
            </a:pPr>
            <a:r>
              <a:rPr lang="en-US" sz="2800"/>
              <a:t>Friendship building skills (how to start a conversation, make eye contact, learning about others</a:t>
            </a:r>
            <a:endParaRPr/>
          </a:p>
          <a:p>
            <a:pPr indent="-285750" lvl="1" marL="742950" rtl="0" algn="l">
              <a:spcBef>
                <a:spcPts val="1160"/>
              </a:spcBef>
              <a:spcAft>
                <a:spcPts val="0"/>
              </a:spcAft>
              <a:buSzPts val="3220"/>
              <a:buChar char="•"/>
            </a:pPr>
            <a:r>
              <a:rPr lang="en-US" sz="2800"/>
              <a:t>Time spent with people as major life priority</a:t>
            </a:r>
            <a:endParaRPr/>
          </a:p>
          <a:p>
            <a:pPr indent="-285750" lvl="1" marL="742950" rtl="0" algn="l">
              <a:spcBef>
                <a:spcPts val="1160"/>
              </a:spcBef>
              <a:spcAft>
                <a:spcPts val="0"/>
              </a:spcAft>
              <a:buSzPts val="3220"/>
              <a:buChar char="•"/>
            </a:pPr>
            <a:r>
              <a:rPr lang="en-US" sz="2800"/>
              <a:t>Dealing with hurts and building relational endurance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4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 God gives us direction</a:t>
            </a:r>
            <a:endParaRPr/>
          </a:p>
        </p:txBody>
      </p:sp>
      <p:sp>
        <p:nvSpPr>
          <p:cNvPr id="320" name="Google Shape;320;p47"/>
          <p:cNvSpPr txBox="1"/>
          <p:nvPr>
            <p:ph idx="1" type="body"/>
          </p:nvPr>
        </p:nvSpPr>
        <p:spPr>
          <a:xfrm>
            <a:off x="1295401" y="2556931"/>
            <a:ext cx="9601196" cy="3715079"/>
          </a:xfrm>
          <a:prstGeom prst="rect">
            <a:avLst/>
          </a:prstGeom>
          <a:noFill/>
          <a:ln>
            <a:noFill/>
          </a:ln>
        </p:spPr>
        <p:txBody>
          <a:bodyPr anchorCtr="0" anchor="t" bIns="45700" lIns="91425" spcFirstLastPara="1" rIns="91425" wrap="square" tIns="45700">
            <a:noAutofit/>
          </a:bodyPr>
          <a:lstStyle/>
          <a:p>
            <a:pPr indent="-283629" lvl="1" marL="742950" rtl="0" algn="l">
              <a:lnSpc>
                <a:spcPct val="90000"/>
              </a:lnSpc>
              <a:spcBef>
                <a:spcPts val="0"/>
              </a:spcBef>
              <a:spcAft>
                <a:spcPts val="0"/>
              </a:spcAft>
              <a:buSzPts val="4467"/>
              <a:buChar char="•"/>
            </a:pPr>
            <a:r>
              <a:rPr lang="en-US" sz="3884"/>
              <a:t>2. Functional skills (Proverbs: lazy/diligent fool/wise)</a:t>
            </a:r>
            <a:endParaRPr/>
          </a:p>
          <a:p>
            <a:pPr indent="-285750" lvl="2" marL="1200150" rtl="0" algn="l">
              <a:lnSpc>
                <a:spcPct val="90000"/>
              </a:lnSpc>
              <a:spcBef>
                <a:spcPts val="1044"/>
              </a:spcBef>
              <a:spcAft>
                <a:spcPts val="0"/>
              </a:spcAft>
              <a:buSzPts val="2553"/>
              <a:buChar char="•"/>
            </a:pPr>
            <a:r>
              <a:rPr lang="en-US" sz="2220"/>
              <a:t>Laundry, dishes, cleaning up, basic cooking and food safety</a:t>
            </a:r>
            <a:endParaRPr/>
          </a:p>
          <a:p>
            <a:pPr indent="-285750" lvl="2" marL="1200150" rtl="0" algn="l">
              <a:lnSpc>
                <a:spcPct val="90000"/>
              </a:lnSpc>
              <a:spcBef>
                <a:spcPts val="1044"/>
              </a:spcBef>
              <a:spcAft>
                <a:spcPts val="0"/>
              </a:spcAft>
              <a:buSzPts val="2553"/>
              <a:buChar char="•"/>
            </a:pPr>
            <a:r>
              <a:rPr lang="en-US" sz="2220"/>
              <a:t>Money – earning, saving spending giving (developing more depth over time)</a:t>
            </a:r>
            <a:endParaRPr/>
          </a:p>
          <a:p>
            <a:pPr indent="-285750" lvl="2" marL="1200150" rtl="0" algn="l">
              <a:lnSpc>
                <a:spcPct val="90000"/>
              </a:lnSpc>
              <a:spcBef>
                <a:spcPts val="1044"/>
              </a:spcBef>
              <a:spcAft>
                <a:spcPts val="0"/>
              </a:spcAft>
              <a:buSzPts val="2553"/>
              <a:buChar char="•"/>
            </a:pPr>
            <a:r>
              <a:rPr lang="en-US" sz="2220"/>
              <a:t>Basic tasks and jobs (raking leaves, garden, yard care, snow shoveling)</a:t>
            </a:r>
            <a:endParaRPr/>
          </a:p>
          <a:p>
            <a:pPr indent="-285750" lvl="2" marL="1200150" rtl="0" algn="l">
              <a:lnSpc>
                <a:spcPct val="90000"/>
              </a:lnSpc>
              <a:spcBef>
                <a:spcPts val="1044"/>
              </a:spcBef>
              <a:spcAft>
                <a:spcPts val="0"/>
              </a:spcAft>
              <a:buSzPts val="2553"/>
              <a:buChar char="•"/>
            </a:pPr>
            <a:r>
              <a:rPr lang="en-US" sz="2220"/>
              <a:t>Drivers license </a:t>
            </a:r>
            <a:endParaRPr sz="2220"/>
          </a:p>
          <a:p>
            <a:pPr indent="0" lvl="2" marL="914400" rtl="0" algn="l">
              <a:lnSpc>
                <a:spcPct val="90000"/>
              </a:lnSpc>
              <a:spcBef>
                <a:spcPts val="1044"/>
              </a:spcBef>
              <a:spcAft>
                <a:spcPts val="0"/>
              </a:spcAft>
              <a:buSzPts val="2553"/>
              <a:buNone/>
            </a:pPr>
            <a:r>
              <a:rPr lang="en-US" sz="2220"/>
              <a:t>Then show them how this helped the family. That their contribution matters</a:t>
            </a:r>
            <a:endParaRPr sz="1665"/>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Fearful Parenting</a:t>
            </a:r>
            <a:endParaRPr/>
          </a:p>
        </p:txBody>
      </p:sp>
      <p:sp>
        <p:nvSpPr>
          <p:cNvPr id="163" name="Google Shape;163;p21"/>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2760"/>
              <a:buChar char="•"/>
            </a:pPr>
            <a:r>
              <a:rPr lang="en-US"/>
              <a:t>What are we afraid of?</a:t>
            </a:r>
            <a:endParaRPr/>
          </a:p>
          <a:p>
            <a:pPr indent="0" lvl="2" marL="914400" rtl="0" algn="l">
              <a:spcBef>
                <a:spcPts val="960"/>
              </a:spcBef>
              <a:spcAft>
                <a:spcPts val="0"/>
              </a:spcAft>
              <a:buSzPts val="2070"/>
              <a:buNone/>
            </a:pPr>
            <a:r>
              <a:t/>
            </a:r>
            <a:endParaRPr/>
          </a:p>
          <a:p>
            <a:pPr indent="-154305" lvl="2" marL="1200150" rtl="0" algn="l">
              <a:spcBef>
                <a:spcPts val="960"/>
              </a:spcBef>
              <a:spcAft>
                <a:spcPts val="0"/>
              </a:spcAft>
              <a:buSzPts val="207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4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God gives us direction</a:t>
            </a:r>
            <a:endParaRPr/>
          </a:p>
        </p:txBody>
      </p:sp>
      <p:sp>
        <p:nvSpPr>
          <p:cNvPr id="326" name="Google Shape;326;p48"/>
          <p:cNvSpPr txBox="1"/>
          <p:nvPr>
            <p:ph idx="1" type="body"/>
          </p:nvPr>
        </p:nvSpPr>
        <p:spPr>
          <a:xfrm>
            <a:off x="1295401" y="2556932"/>
            <a:ext cx="9601196" cy="3637806"/>
          </a:xfrm>
          <a:prstGeom prst="rect">
            <a:avLst/>
          </a:prstGeom>
          <a:noFill/>
          <a:ln>
            <a:noFill/>
          </a:ln>
        </p:spPr>
        <p:txBody>
          <a:bodyPr anchorCtr="0" anchor="t" bIns="45700" lIns="91425" spcFirstLastPara="1" rIns="91425" wrap="square" tIns="45700">
            <a:noAutofit/>
          </a:bodyPr>
          <a:lstStyle/>
          <a:p>
            <a:pPr indent="-284797" lvl="0" marL="285750" rtl="0" algn="l">
              <a:spcBef>
                <a:spcPts val="0"/>
              </a:spcBef>
              <a:spcAft>
                <a:spcPts val="0"/>
              </a:spcAft>
              <a:buSzPts val="4485"/>
              <a:buChar char="•"/>
            </a:pPr>
            <a:r>
              <a:rPr lang="en-US" sz="3900"/>
              <a:t>3. Teach them about the Lord</a:t>
            </a:r>
            <a:endParaRPr/>
          </a:p>
          <a:p>
            <a:pPr indent="-285750" lvl="1" marL="742950" rtl="0" algn="l">
              <a:spcBef>
                <a:spcPts val="1080"/>
              </a:spcBef>
              <a:spcAft>
                <a:spcPts val="0"/>
              </a:spcAft>
              <a:buSzPts val="2760"/>
              <a:buChar char="•"/>
            </a:pPr>
            <a:r>
              <a:rPr lang="en-US" sz="2400"/>
              <a:t>Salvation, grace, the cross, total reconciliation</a:t>
            </a:r>
            <a:endParaRPr sz="2400"/>
          </a:p>
          <a:p>
            <a:pPr indent="-285750" lvl="1" marL="742950" rtl="0" algn="l">
              <a:spcBef>
                <a:spcPts val="1080"/>
              </a:spcBef>
              <a:spcAft>
                <a:spcPts val="0"/>
              </a:spcAft>
              <a:buSzPts val="2760"/>
              <a:buChar char="•"/>
            </a:pPr>
            <a:r>
              <a:rPr lang="en-US" sz="2400"/>
              <a:t>Basic Bible overview (main themes)</a:t>
            </a:r>
            <a:endParaRPr/>
          </a:p>
          <a:p>
            <a:pPr indent="-285750" lvl="1" marL="742950" rtl="0" algn="l">
              <a:spcBef>
                <a:spcPts val="1080"/>
              </a:spcBef>
              <a:spcAft>
                <a:spcPts val="0"/>
              </a:spcAft>
              <a:buSzPts val="2760"/>
              <a:buChar char="•"/>
            </a:pPr>
            <a:r>
              <a:rPr lang="en-US" sz="2400"/>
              <a:t>Key verses read over and over</a:t>
            </a:r>
            <a:endParaRPr/>
          </a:p>
          <a:p>
            <a:pPr indent="-285750" lvl="1" marL="742950" rtl="0" algn="l">
              <a:spcBef>
                <a:spcPts val="1080"/>
              </a:spcBef>
              <a:spcAft>
                <a:spcPts val="0"/>
              </a:spcAft>
              <a:buSzPts val="2760"/>
              <a:buChar char="•"/>
            </a:pPr>
            <a:r>
              <a:rPr lang="en-US" sz="2400"/>
              <a:t>How to pray, when to pray</a:t>
            </a:r>
            <a:endParaRPr/>
          </a:p>
          <a:p>
            <a:pPr indent="-285750" lvl="1" marL="742950" rtl="0" algn="l">
              <a:spcBef>
                <a:spcPts val="1080"/>
              </a:spcBef>
              <a:spcAft>
                <a:spcPts val="0"/>
              </a:spcAft>
              <a:buSzPts val="2760"/>
              <a:buChar char="•"/>
            </a:pPr>
            <a:r>
              <a:rPr lang="en-US" sz="2400"/>
              <a:t>God’s care for others and our role</a:t>
            </a:r>
            <a:endParaRPr/>
          </a:p>
          <a:p>
            <a:pPr indent="0" lvl="1" marL="457200" rtl="0" algn="l">
              <a:spcBef>
                <a:spcPts val="1000"/>
              </a:spcBef>
              <a:spcAft>
                <a:spcPts val="0"/>
              </a:spcAft>
              <a:buSzPts val="23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49"/>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God gives us direction</a:t>
            </a:r>
            <a:endParaRPr/>
          </a:p>
        </p:txBody>
      </p:sp>
      <p:sp>
        <p:nvSpPr>
          <p:cNvPr id="332" name="Google Shape;332;p49"/>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4140"/>
              <a:buChar char="•"/>
            </a:pPr>
            <a:r>
              <a:rPr lang="en-US" sz="3600"/>
              <a:t>3. Teach them about the Lord</a:t>
            </a:r>
            <a:endParaRPr/>
          </a:p>
          <a:p>
            <a:pPr indent="-285750" lvl="1" marL="742950" rtl="0" algn="l">
              <a:spcBef>
                <a:spcPts val="1160"/>
              </a:spcBef>
              <a:spcAft>
                <a:spcPts val="0"/>
              </a:spcAft>
              <a:buSzPts val="3220"/>
              <a:buChar char="•"/>
            </a:pPr>
            <a:r>
              <a:rPr lang="en-US" sz="2800"/>
              <a:t>God’s role in our suffering –</a:t>
            </a:r>
            <a:endParaRPr/>
          </a:p>
          <a:p>
            <a:pPr indent="-285750" lvl="2" marL="1200150" rtl="0" algn="l">
              <a:spcBef>
                <a:spcPts val="1160"/>
              </a:spcBef>
              <a:spcAft>
                <a:spcPts val="0"/>
              </a:spcAft>
              <a:buSzPts val="3220"/>
              <a:buChar char="•"/>
            </a:pPr>
            <a:r>
              <a:rPr lang="en-US" sz="2800"/>
              <a:t> What do we say when they pray for an illness or problem to go away and it doesn’t? Will they perceive that God failed them? !</a:t>
            </a:r>
            <a:endParaRPr/>
          </a:p>
          <a:p>
            <a:pPr indent="-139700" lvl="1" marL="742950" rtl="0" algn="l">
              <a:spcBef>
                <a:spcPts val="1000"/>
              </a:spcBef>
              <a:spcAft>
                <a:spcPts val="0"/>
              </a:spcAft>
              <a:buSzPts val="2300"/>
              <a:buNone/>
            </a:pPr>
            <a:r>
              <a:t/>
            </a:r>
            <a:endParaRPr/>
          </a:p>
          <a:p>
            <a:pPr indent="0" lvl="1" marL="457200" rtl="0" algn="l">
              <a:spcBef>
                <a:spcPts val="1000"/>
              </a:spcBef>
              <a:spcAft>
                <a:spcPts val="0"/>
              </a:spcAft>
              <a:buSzPts val="23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50"/>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God gives us direction</a:t>
            </a:r>
            <a:endParaRPr/>
          </a:p>
        </p:txBody>
      </p:sp>
      <p:sp>
        <p:nvSpPr>
          <p:cNvPr id="338" name="Google Shape;338;p50"/>
          <p:cNvSpPr txBox="1"/>
          <p:nvPr>
            <p:ph idx="1" type="body"/>
          </p:nvPr>
        </p:nvSpPr>
        <p:spPr>
          <a:xfrm>
            <a:off x="1295401" y="2556932"/>
            <a:ext cx="9601196" cy="3702200"/>
          </a:xfrm>
          <a:prstGeom prst="rect">
            <a:avLst/>
          </a:prstGeom>
          <a:noFill/>
          <a:ln>
            <a:noFill/>
          </a:ln>
        </p:spPr>
        <p:txBody>
          <a:bodyPr anchorCtr="0" anchor="t" bIns="45700" lIns="91425" spcFirstLastPara="1" rIns="91425" wrap="square" tIns="45700">
            <a:noAutofit/>
          </a:bodyPr>
          <a:lstStyle/>
          <a:p>
            <a:pPr indent="-285750" lvl="0" marL="285750" rtl="0" algn="l">
              <a:lnSpc>
                <a:spcPct val="80000"/>
              </a:lnSpc>
              <a:spcBef>
                <a:spcPts val="0"/>
              </a:spcBef>
              <a:spcAft>
                <a:spcPts val="0"/>
              </a:spcAft>
              <a:buSzPts val="4111"/>
              <a:buChar char="•"/>
            </a:pPr>
            <a:r>
              <a:rPr lang="en-US" sz="3575"/>
              <a:t>3. Teach them about the Lord</a:t>
            </a:r>
            <a:endParaRPr/>
          </a:p>
          <a:p>
            <a:pPr indent="-285750" lvl="1" marL="742950" rtl="0" algn="l">
              <a:lnSpc>
                <a:spcPct val="80000"/>
              </a:lnSpc>
              <a:spcBef>
                <a:spcPts val="1084"/>
              </a:spcBef>
              <a:spcAft>
                <a:spcPts val="0"/>
              </a:spcAft>
              <a:buSzPts val="2783"/>
              <a:buChar char="•"/>
            </a:pPr>
            <a:r>
              <a:rPr lang="en-US" sz="2420"/>
              <a:t>The brokenness of this world-  </a:t>
            </a:r>
            <a:endParaRPr/>
          </a:p>
          <a:p>
            <a:pPr indent="-285750" lvl="2" marL="1200150" rtl="0" algn="l">
              <a:lnSpc>
                <a:spcPct val="80000"/>
              </a:lnSpc>
              <a:spcBef>
                <a:spcPts val="1084"/>
              </a:spcBef>
              <a:spcAft>
                <a:spcPts val="0"/>
              </a:spcAft>
              <a:buSzPts val="2783"/>
              <a:buChar char="•"/>
            </a:pPr>
            <a:r>
              <a:rPr lang="en-US" sz="2420"/>
              <a:t>Ben worried about the tree falling on our house in the wind storm. </a:t>
            </a:r>
            <a:endParaRPr sz="2420"/>
          </a:p>
          <a:p>
            <a:pPr indent="-285750" lvl="2" marL="1200150" rtl="0" algn="l">
              <a:lnSpc>
                <a:spcPct val="80000"/>
              </a:lnSpc>
              <a:spcBef>
                <a:spcPts val="1084"/>
              </a:spcBef>
              <a:spcAft>
                <a:spcPts val="0"/>
              </a:spcAft>
              <a:buSzPts val="2783"/>
              <a:buChar char="•"/>
            </a:pPr>
            <a:r>
              <a:rPr lang="en-US" sz="2420"/>
              <a:t>Illnesses</a:t>
            </a:r>
            <a:endParaRPr sz="2420"/>
          </a:p>
          <a:p>
            <a:pPr indent="-285750" lvl="2" marL="1200150" rtl="0" algn="l">
              <a:lnSpc>
                <a:spcPct val="80000"/>
              </a:lnSpc>
              <a:spcBef>
                <a:spcPts val="1084"/>
              </a:spcBef>
              <a:spcAft>
                <a:spcPts val="0"/>
              </a:spcAft>
              <a:buSzPts val="2783"/>
              <a:buChar char="•"/>
            </a:pPr>
            <a:r>
              <a:rPr lang="en-US" sz="2420"/>
              <a:t>Some things will go wrong and God will help us figure it out</a:t>
            </a:r>
            <a:endParaRPr/>
          </a:p>
          <a:p>
            <a:pPr indent="-285750" lvl="1" marL="742950" rtl="0" algn="l">
              <a:lnSpc>
                <a:spcPct val="80000"/>
              </a:lnSpc>
              <a:spcBef>
                <a:spcPts val="1084"/>
              </a:spcBef>
              <a:spcAft>
                <a:spcPts val="0"/>
              </a:spcAft>
              <a:buSzPts val="2783"/>
              <a:buChar char="•"/>
            </a:pPr>
            <a:r>
              <a:rPr lang="en-US" sz="2420"/>
              <a:t>Our eternal hope</a:t>
            </a:r>
            <a:endParaRPr/>
          </a:p>
          <a:p>
            <a:pPr indent="0" lvl="1" marL="457200" rtl="0" algn="l">
              <a:lnSpc>
                <a:spcPct val="80000"/>
              </a:lnSpc>
              <a:spcBef>
                <a:spcPts val="820"/>
              </a:spcBef>
              <a:spcAft>
                <a:spcPts val="0"/>
              </a:spcAft>
              <a:buSzPts val="1265"/>
              <a:buNone/>
            </a:pPr>
            <a:r>
              <a:t/>
            </a:r>
            <a:endParaRPr sz="11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5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Helpful Tools</a:t>
            </a:r>
            <a:endParaRPr/>
          </a:p>
        </p:txBody>
      </p:sp>
      <p:pic>
        <p:nvPicPr>
          <p:cNvPr id="344" name="Google Shape;344;p51"/>
          <p:cNvPicPr preferRelativeResize="0"/>
          <p:nvPr>
            <p:ph idx="1" type="body"/>
          </p:nvPr>
        </p:nvPicPr>
        <p:blipFill rotWithShape="1">
          <a:blip r:embed="rId3">
            <a:alphaModFix/>
          </a:blip>
          <a:srcRect b="0" l="0" r="0" t="0"/>
          <a:stretch/>
        </p:blipFill>
        <p:spPr>
          <a:xfrm>
            <a:off x="8835894" y="2771073"/>
            <a:ext cx="2239565" cy="3317875"/>
          </a:xfrm>
          <a:prstGeom prst="rect">
            <a:avLst/>
          </a:prstGeom>
          <a:noFill/>
          <a:ln>
            <a:noFill/>
          </a:ln>
        </p:spPr>
      </p:pic>
      <p:pic>
        <p:nvPicPr>
          <p:cNvPr id="345" name="Google Shape;345;p51"/>
          <p:cNvPicPr preferRelativeResize="0"/>
          <p:nvPr/>
        </p:nvPicPr>
        <p:blipFill rotWithShape="1">
          <a:blip r:embed="rId4">
            <a:alphaModFix/>
          </a:blip>
          <a:srcRect b="0" l="0" r="0" t="0"/>
          <a:stretch/>
        </p:blipFill>
        <p:spPr>
          <a:xfrm>
            <a:off x="1070704" y="4012269"/>
            <a:ext cx="1436607" cy="2076679"/>
          </a:xfrm>
          <a:prstGeom prst="rect">
            <a:avLst/>
          </a:prstGeom>
          <a:noFill/>
          <a:ln>
            <a:noFill/>
          </a:ln>
        </p:spPr>
      </p:pic>
      <p:pic>
        <p:nvPicPr>
          <p:cNvPr id="346" name="Google Shape;346;p51"/>
          <p:cNvPicPr preferRelativeResize="0"/>
          <p:nvPr/>
        </p:nvPicPr>
        <p:blipFill rotWithShape="1">
          <a:blip r:embed="rId5">
            <a:alphaModFix/>
          </a:blip>
          <a:srcRect b="0" l="0" r="0" t="0"/>
          <a:stretch/>
        </p:blipFill>
        <p:spPr>
          <a:xfrm>
            <a:off x="2755154" y="4310642"/>
            <a:ext cx="2035985" cy="1778306"/>
          </a:xfrm>
          <a:prstGeom prst="rect">
            <a:avLst/>
          </a:prstGeom>
          <a:noFill/>
          <a:ln>
            <a:noFill/>
          </a:ln>
        </p:spPr>
      </p:pic>
      <p:pic>
        <p:nvPicPr>
          <p:cNvPr id="347" name="Google Shape;347;p51"/>
          <p:cNvPicPr preferRelativeResize="0"/>
          <p:nvPr/>
        </p:nvPicPr>
        <p:blipFill rotWithShape="1">
          <a:blip r:embed="rId6">
            <a:alphaModFix/>
          </a:blip>
          <a:srcRect b="0" l="0" r="0" t="0"/>
          <a:stretch/>
        </p:blipFill>
        <p:spPr>
          <a:xfrm>
            <a:off x="5065435" y="3711806"/>
            <a:ext cx="1559999" cy="2377142"/>
          </a:xfrm>
          <a:prstGeom prst="rect">
            <a:avLst/>
          </a:prstGeom>
          <a:noFill/>
          <a:ln>
            <a:noFill/>
          </a:ln>
        </p:spPr>
      </p:pic>
      <p:pic>
        <p:nvPicPr>
          <p:cNvPr id="348" name="Google Shape;348;p51"/>
          <p:cNvPicPr preferRelativeResize="0"/>
          <p:nvPr/>
        </p:nvPicPr>
        <p:blipFill rotWithShape="1">
          <a:blip r:embed="rId7">
            <a:alphaModFix/>
          </a:blip>
          <a:srcRect b="0" l="0" r="0" t="0"/>
          <a:stretch/>
        </p:blipFill>
        <p:spPr>
          <a:xfrm>
            <a:off x="2858947" y="2070330"/>
            <a:ext cx="1403809" cy="1940470"/>
          </a:xfrm>
          <a:prstGeom prst="rect">
            <a:avLst/>
          </a:prstGeom>
          <a:noFill/>
          <a:ln>
            <a:noFill/>
          </a:ln>
        </p:spPr>
      </p:pic>
      <p:pic>
        <p:nvPicPr>
          <p:cNvPr id="349" name="Google Shape;349;p51"/>
          <p:cNvPicPr preferRelativeResize="0"/>
          <p:nvPr/>
        </p:nvPicPr>
        <p:blipFill rotWithShape="1">
          <a:blip r:embed="rId8">
            <a:alphaModFix/>
          </a:blip>
          <a:srcRect b="0" l="0" r="0" t="0"/>
          <a:stretch/>
        </p:blipFill>
        <p:spPr>
          <a:xfrm>
            <a:off x="1070704" y="1730598"/>
            <a:ext cx="1470760" cy="2204418"/>
          </a:xfrm>
          <a:prstGeom prst="rect">
            <a:avLst/>
          </a:prstGeom>
          <a:noFill/>
          <a:ln>
            <a:noFill/>
          </a:ln>
        </p:spPr>
      </p:pic>
      <p:pic>
        <p:nvPicPr>
          <p:cNvPr id="350" name="Google Shape;350;p51"/>
          <p:cNvPicPr preferRelativeResize="0"/>
          <p:nvPr/>
        </p:nvPicPr>
        <p:blipFill rotWithShape="1">
          <a:blip r:embed="rId9">
            <a:alphaModFix/>
          </a:blip>
          <a:srcRect b="0" l="0" r="0" t="0"/>
          <a:stretch/>
        </p:blipFill>
        <p:spPr>
          <a:xfrm>
            <a:off x="6826984" y="3379615"/>
            <a:ext cx="1761067" cy="270933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5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Helpful Tools</a:t>
            </a:r>
            <a:endParaRPr/>
          </a:p>
        </p:txBody>
      </p:sp>
      <p:sp>
        <p:nvSpPr>
          <p:cNvPr id="356" name="Google Shape;356;p52"/>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760"/>
              <a:buNone/>
            </a:pPr>
            <a:r>
              <a:rPr lang="en-US" u="sng">
                <a:solidFill>
                  <a:schemeClr val="hlink"/>
                </a:solidFill>
                <a:hlinkClick r:id="rId3"/>
              </a:rPr>
              <a:t>The Bible Project</a:t>
            </a:r>
            <a:endParaRPr/>
          </a:p>
        </p:txBody>
      </p:sp>
      <p:pic>
        <p:nvPicPr>
          <p:cNvPr id="357" name="Google Shape;357;p52"/>
          <p:cNvPicPr preferRelativeResize="0"/>
          <p:nvPr/>
        </p:nvPicPr>
        <p:blipFill rotWithShape="1">
          <a:blip r:embed="rId4">
            <a:alphaModFix/>
          </a:blip>
          <a:srcRect b="0" l="0" r="0" t="0"/>
          <a:stretch/>
        </p:blipFill>
        <p:spPr>
          <a:xfrm>
            <a:off x="6095999" y="2521172"/>
            <a:ext cx="4264014" cy="335469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5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Confidence in God</a:t>
            </a:r>
            <a:endParaRPr/>
          </a:p>
        </p:txBody>
      </p:sp>
      <p:sp>
        <p:nvSpPr>
          <p:cNvPr id="363" name="Google Shape;363;p5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2760"/>
              <a:buAutoNum type="arabicPeriod"/>
            </a:pPr>
            <a:r>
              <a:rPr lang="en-US"/>
              <a:t>God’s love in our life silences our fears</a:t>
            </a:r>
            <a:endParaRPr/>
          </a:p>
          <a:p>
            <a:pPr indent="-457200" lvl="0" marL="457200" rtl="0" algn="l">
              <a:spcBef>
                <a:spcPts val="1080"/>
              </a:spcBef>
              <a:spcAft>
                <a:spcPts val="0"/>
              </a:spcAft>
              <a:buSzPts val="2760"/>
              <a:buAutoNum type="arabicPeriod"/>
            </a:pPr>
            <a:r>
              <a:rPr lang="en-US"/>
              <a:t>God’s word gives us creativity and direction </a:t>
            </a:r>
            <a:endParaRPr/>
          </a:p>
          <a:p>
            <a:pPr indent="-457200" lvl="0" marL="457200" rtl="0" algn="l">
              <a:spcBef>
                <a:spcPts val="1080"/>
              </a:spcBef>
              <a:spcAft>
                <a:spcPts val="0"/>
              </a:spcAft>
              <a:buSzPts val="2760"/>
              <a:buAutoNum type="arabicPeriod"/>
            </a:pPr>
            <a:r>
              <a:rPr lang="en-US"/>
              <a:t>We have community to work this all out with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Fearful Parenting</a:t>
            </a:r>
            <a:endParaRPr/>
          </a:p>
        </p:txBody>
      </p:sp>
      <p:sp>
        <p:nvSpPr>
          <p:cNvPr id="169" name="Google Shape;169;p22"/>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2760"/>
              <a:buChar char="•"/>
            </a:pPr>
            <a:r>
              <a:rPr lang="en-US"/>
              <a:t>What are we afraid of?</a:t>
            </a:r>
            <a:endParaRPr/>
          </a:p>
          <a:p>
            <a:pPr indent="-285750" lvl="1" marL="742950" rtl="0" algn="l">
              <a:spcBef>
                <a:spcPts val="1080"/>
              </a:spcBef>
              <a:spcAft>
                <a:spcPts val="0"/>
              </a:spcAft>
              <a:buSzPts val="2760"/>
              <a:buChar char="•"/>
            </a:pPr>
            <a:r>
              <a:rPr lang="en-US" sz="2400"/>
              <a:t>Finances. Not being able to afford what we need to take care of our kids (Medical bills, college, debts, current bills)</a:t>
            </a:r>
            <a:endParaRPr/>
          </a:p>
          <a:p>
            <a:pPr indent="-285750" lvl="1" marL="742950" rtl="0" algn="l">
              <a:spcBef>
                <a:spcPts val="1080"/>
              </a:spcBef>
              <a:spcAft>
                <a:spcPts val="0"/>
              </a:spcAft>
              <a:buSzPts val="2760"/>
              <a:buChar char="•"/>
            </a:pPr>
            <a:r>
              <a:rPr lang="en-US" sz="2400"/>
              <a:t>Illnesses (Chronic, or sudden illness we don’t know how to handle or how serious they are, long term diagnoses, allergies, disabilities)</a:t>
            </a:r>
            <a:endParaRPr/>
          </a:p>
          <a:p>
            <a:pPr indent="-285750" lvl="1" marL="742950" rtl="0" algn="l">
              <a:spcBef>
                <a:spcPts val="1080"/>
              </a:spcBef>
              <a:spcAft>
                <a:spcPts val="0"/>
              </a:spcAft>
              <a:buSzPts val="2760"/>
              <a:buChar char="•"/>
            </a:pPr>
            <a:r>
              <a:rPr lang="en-US" sz="2400"/>
              <a:t>Safety. At what age will I not worry about them crossing the street?</a:t>
            </a:r>
            <a:endParaRPr/>
          </a:p>
          <a:p>
            <a:pPr indent="0" lvl="2" marL="914400" rtl="0" algn="l">
              <a:spcBef>
                <a:spcPts val="960"/>
              </a:spcBef>
              <a:spcAft>
                <a:spcPts val="0"/>
              </a:spcAft>
              <a:buSzPts val="2070"/>
              <a:buNone/>
            </a:pPr>
            <a:r>
              <a:t/>
            </a:r>
            <a:endParaRPr/>
          </a:p>
          <a:p>
            <a:pPr indent="-154305" lvl="2" marL="1200150" rtl="0" algn="l">
              <a:spcBef>
                <a:spcPts val="960"/>
              </a:spcBef>
              <a:spcAft>
                <a:spcPts val="0"/>
              </a:spcAft>
              <a:buSzPts val="207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Fearful Parenting</a:t>
            </a:r>
            <a:endParaRPr/>
          </a:p>
        </p:txBody>
      </p:sp>
      <p:sp>
        <p:nvSpPr>
          <p:cNvPr id="175" name="Google Shape;175;p23"/>
          <p:cNvSpPr txBox="1"/>
          <p:nvPr>
            <p:ph idx="1" type="body"/>
          </p:nvPr>
        </p:nvSpPr>
        <p:spPr>
          <a:xfrm>
            <a:off x="1295401" y="2556931"/>
            <a:ext cx="9601196" cy="3624927"/>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2760"/>
              <a:buChar char="•"/>
            </a:pPr>
            <a:r>
              <a:rPr lang="en-US"/>
              <a:t>What are we afraid of?</a:t>
            </a:r>
            <a:endParaRPr/>
          </a:p>
          <a:p>
            <a:pPr indent="-285750" lvl="1" marL="742950" rtl="0" algn="l">
              <a:spcBef>
                <a:spcPts val="1080"/>
              </a:spcBef>
              <a:spcAft>
                <a:spcPts val="0"/>
              </a:spcAft>
              <a:buSzPts val="2760"/>
              <a:buChar char="•"/>
            </a:pPr>
            <a:r>
              <a:rPr lang="en-US" sz="2400"/>
              <a:t>People in their lives (are they good? Will they hurt my child? How are people treating my kids?)</a:t>
            </a:r>
            <a:endParaRPr/>
          </a:p>
          <a:p>
            <a:pPr indent="-285750" lvl="1" marL="742950" rtl="0" algn="l">
              <a:spcBef>
                <a:spcPts val="1080"/>
              </a:spcBef>
              <a:spcAft>
                <a:spcPts val="0"/>
              </a:spcAft>
              <a:buSzPts val="2760"/>
              <a:buChar char="•"/>
            </a:pPr>
            <a:r>
              <a:rPr lang="en-US" sz="2400"/>
              <a:t>School (will they flunk? What if they struggle too much? Would another teacher or school be better for them? Are they learning anything? Do they have friends)</a:t>
            </a:r>
            <a:endParaRPr/>
          </a:p>
          <a:p>
            <a:pPr indent="-285750" lvl="1" marL="742950" rtl="0" algn="l">
              <a:spcBef>
                <a:spcPts val="1080"/>
              </a:spcBef>
              <a:spcAft>
                <a:spcPts val="0"/>
              </a:spcAft>
              <a:buSzPts val="2760"/>
              <a:buChar char="•"/>
            </a:pPr>
            <a:r>
              <a:rPr lang="en-US" sz="2400"/>
              <a:t>What does the future hold?</a:t>
            </a:r>
            <a:endParaRPr/>
          </a:p>
          <a:p>
            <a:pPr indent="-285750" lvl="1" marL="742950" rtl="0" algn="l">
              <a:spcBef>
                <a:spcPts val="1080"/>
              </a:spcBef>
              <a:spcAft>
                <a:spcPts val="0"/>
              </a:spcAft>
              <a:buSzPts val="2760"/>
              <a:buChar char="•"/>
            </a:pPr>
            <a:r>
              <a:rPr lang="en-US" sz="2400"/>
              <a:t>Am I doing a good job?</a:t>
            </a:r>
            <a:endParaRPr/>
          </a:p>
          <a:p>
            <a:pPr indent="0" lvl="2" marL="914400" rtl="0" algn="l">
              <a:spcBef>
                <a:spcPts val="1080"/>
              </a:spcBef>
              <a:spcAft>
                <a:spcPts val="0"/>
              </a:spcAft>
              <a:buSzPts val="2760"/>
              <a:buNone/>
            </a:pPr>
            <a:r>
              <a:t/>
            </a:r>
            <a:endParaRPr sz="2400"/>
          </a:p>
          <a:p>
            <a:pPr indent="-110489" lvl="2" marL="1200150" rtl="0" algn="l">
              <a:spcBef>
                <a:spcPts val="1080"/>
              </a:spcBef>
              <a:spcAft>
                <a:spcPts val="0"/>
              </a:spcAft>
              <a:buSzPts val="2760"/>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Fearful Parenting</a:t>
            </a:r>
            <a:endParaRPr/>
          </a:p>
        </p:txBody>
      </p:sp>
      <p:sp>
        <p:nvSpPr>
          <p:cNvPr id="181" name="Google Shape;181;p24"/>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2760"/>
              <a:buChar char="•"/>
            </a:pPr>
            <a:r>
              <a:rPr lang="en-US"/>
              <a:t>Immediate fears: we do need to act fast on immediate issues. Croup, allergic reactions, getting your kid our of a dangerous situation.  Fear can give us the urgency to handle time sensitive things. Our first fear reaction is not always negative</a:t>
            </a:r>
            <a:endParaRPr/>
          </a:p>
          <a:p>
            <a:pPr indent="0" lvl="0" marL="0" rtl="0" algn="l">
              <a:spcBef>
                <a:spcPts val="1080"/>
              </a:spcBef>
              <a:spcAft>
                <a:spcPts val="0"/>
              </a:spcAft>
              <a:buSzPts val="2760"/>
              <a:buNone/>
            </a:pPr>
            <a:r>
              <a:t/>
            </a:r>
            <a:endParaRPr/>
          </a:p>
          <a:p>
            <a:pPr indent="-285750" lvl="0" marL="285750" rtl="0" algn="l">
              <a:spcBef>
                <a:spcPts val="1080"/>
              </a:spcBef>
              <a:spcAft>
                <a:spcPts val="0"/>
              </a:spcAft>
              <a:buSzPts val="2760"/>
              <a:buChar char="•"/>
            </a:pPr>
            <a:r>
              <a:rPr lang="en-US"/>
              <a:t>Persistent fears- Chronic and unchanging with actions taken. Things relatively out of our control. </a:t>
            </a:r>
            <a:endParaRPr/>
          </a:p>
        </p:txBody>
      </p:sp>
      <p:pic>
        <p:nvPicPr>
          <p:cNvPr id="182" name="Google Shape;182;p24"/>
          <p:cNvPicPr preferRelativeResize="0"/>
          <p:nvPr/>
        </p:nvPicPr>
        <p:blipFill rotWithShape="1">
          <a:blip r:embed="rId3">
            <a:alphaModFix/>
          </a:blip>
          <a:srcRect b="0" l="0" r="0" t="0"/>
          <a:stretch/>
        </p:blipFill>
        <p:spPr>
          <a:xfrm>
            <a:off x="8749045" y="3735387"/>
            <a:ext cx="1143000" cy="962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Fearful Parenting</a:t>
            </a:r>
            <a:endParaRPr/>
          </a:p>
        </p:txBody>
      </p:sp>
      <p:sp>
        <p:nvSpPr>
          <p:cNvPr id="188" name="Google Shape;188;p25"/>
          <p:cNvSpPr txBox="1"/>
          <p:nvPr>
            <p:ph idx="1" type="body"/>
          </p:nvPr>
        </p:nvSpPr>
        <p:spPr>
          <a:xfrm>
            <a:off x="1295401" y="2433918"/>
            <a:ext cx="9601196" cy="3751729"/>
          </a:xfrm>
          <a:prstGeom prst="rect">
            <a:avLst/>
          </a:prstGeom>
          <a:noFill/>
          <a:ln>
            <a:noFill/>
          </a:ln>
        </p:spPr>
        <p:txBody>
          <a:bodyPr anchorCtr="0" anchor="t" bIns="45700" lIns="91425" spcFirstLastPara="1" rIns="91425" wrap="square" tIns="45700">
            <a:noAutofit/>
          </a:bodyPr>
          <a:lstStyle/>
          <a:p>
            <a:pPr indent="-285750" lvl="0" marL="285750" rtl="0" algn="ctr">
              <a:lnSpc>
                <a:spcPct val="80000"/>
              </a:lnSpc>
              <a:spcBef>
                <a:spcPts val="0"/>
              </a:spcBef>
              <a:spcAft>
                <a:spcPts val="0"/>
              </a:spcAft>
              <a:buSzPts val="3306"/>
              <a:buChar char="•"/>
            </a:pPr>
            <a:r>
              <a:rPr lang="en-US" sz="2875">
                <a:solidFill>
                  <a:schemeClr val="dk1"/>
                </a:solidFill>
              </a:rPr>
              <a:t>The American Psychiatric Association ran a poll on 1,000 U.S. residents in 2017, and they found that “Nearly two thirds of Americans are extremely or somewhat anxious about health and safety for themselves and their families and more than a third are more anxious overall than last year.” </a:t>
            </a:r>
            <a:r>
              <a:rPr lang="en-US" sz="2875" u="sng">
                <a:solidFill>
                  <a:schemeClr val="dk1"/>
                </a:solidFill>
              </a:rPr>
              <a:t>They also noted that millennials were the most anxious generation. </a:t>
            </a:r>
            <a:r>
              <a:rPr lang="en-US" sz="2875">
                <a:solidFill>
                  <a:schemeClr val="dk1"/>
                </a:solidFill>
              </a:rPr>
              <a:t>In 2018, the same poll was repeated. Anxiety was shown to have risen again by another 5 percent. Millennials were revealed to still be the most anxious generation.” </a:t>
            </a:r>
            <a:endParaRPr/>
          </a:p>
          <a:p>
            <a:pPr indent="0" lvl="0" marL="0" rtl="0" algn="ctr">
              <a:lnSpc>
                <a:spcPct val="80000"/>
              </a:lnSpc>
              <a:spcBef>
                <a:spcPts val="0"/>
              </a:spcBef>
              <a:spcAft>
                <a:spcPts val="0"/>
              </a:spcAft>
              <a:buSzPts val="3306"/>
              <a:buNone/>
            </a:pPr>
            <a:r>
              <a:rPr lang="en-US" sz="2875">
                <a:solidFill>
                  <a:schemeClr val="dk1"/>
                </a:solidFill>
              </a:rPr>
              <a:t>https://www.medicalnewstoday.com/articles/322877.php</a:t>
            </a:r>
            <a:endParaRPr/>
          </a:p>
          <a:p>
            <a:pPr indent="0" lvl="2" marL="914400" rtl="0" algn="l">
              <a:lnSpc>
                <a:spcPct val="80000"/>
              </a:lnSpc>
              <a:spcBef>
                <a:spcPts val="225"/>
              </a:spcBef>
              <a:spcAft>
                <a:spcPts val="0"/>
              </a:spcAft>
              <a:buSzPts val="1294"/>
              <a:buNone/>
            </a:pPr>
            <a:r>
              <a:t/>
            </a:r>
            <a:endParaRPr sz="1125"/>
          </a:p>
          <a:p>
            <a:pPr indent="-203596" lvl="2" marL="1200150" rtl="0" algn="l">
              <a:lnSpc>
                <a:spcPct val="80000"/>
              </a:lnSpc>
              <a:spcBef>
                <a:spcPts val="825"/>
              </a:spcBef>
              <a:spcAft>
                <a:spcPts val="0"/>
              </a:spcAft>
              <a:buSzPts val="1294"/>
              <a:buNone/>
            </a:pPr>
            <a:r>
              <a:t/>
            </a:r>
            <a:endParaRPr sz="1125"/>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Fearful Parenting</a:t>
            </a:r>
            <a:endParaRPr/>
          </a:p>
        </p:txBody>
      </p:sp>
      <p:sp>
        <p:nvSpPr>
          <p:cNvPr id="194" name="Google Shape;194;p26"/>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2760"/>
              <a:buChar char="•"/>
            </a:pPr>
            <a:r>
              <a:rPr lang="en-US"/>
              <a:t>What they do to us?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4400"/>
              <a:buFont typeface="Garamond"/>
              <a:buNone/>
            </a:pPr>
            <a:r>
              <a:rPr lang="en-US"/>
              <a:t>Fearful Parenting</a:t>
            </a:r>
            <a:endParaRPr/>
          </a:p>
        </p:txBody>
      </p:sp>
      <p:sp>
        <p:nvSpPr>
          <p:cNvPr id="200" name="Google Shape;200;p27"/>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2760"/>
              <a:buChar char="•"/>
            </a:pPr>
            <a:r>
              <a:rPr lang="en-US"/>
              <a:t>What they do to us?</a:t>
            </a:r>
            <a:endParaRPr/>
          </a:p>
          <a:p>
            <a:pPr indent="-285750" lvl="1" marL="742950" rtl="0" algn="l">
              <a:spcBef>
                <a:spcPts val="1000"/>
              </a:spcBef>
              <a:spcAft>
                <a:spcPts val="0"/>
              </a:spcAft>
              <a:buSzPts val="2300"/>
              <a:buChar char="•"/>
            </a:pPr>
            <a:r>
              <a:rPr lang="en-US"/>
              <a:t>Limit our options (make us more controlling)</a:t>
            </a:r>
            <a:endParaRPr/>
          </a:p>
          <a:p>
            <a:pPr indent="-285750" lvl="1" marL="742950" rtl="0" algn="l">
              <a:spcBef>
                <a:spcPts val="1000"/>
              </a:spcBef>
              <a:spcAft>
                <a:spcPts val="0"/>
              </a:spcAft>
              <a:buSzPts val="2300"/>
              <a:buChar char="•"/>
            </a:pPr>
            <a:r>
              <a:rPr lang="en-US"/>
              <a:t>Shape our perspective</a:t>
            </a:r>
            <a:endParaRPr/>
          </a:p>
          <a:p>
            <a:pPr indent="-285750" lvl="1" marL="742950" rtl="0" algn="l">
              <a:spcBef>
                <a:spcPts val="1000"/>
              </a:spcBef>
              <a:spcAft>
                <a:spcPts val="0"/>
              </a:spcAft>
              <a:buSzPts val="2300"/>
              <a:buChar char="•"/>
            </a:pPr>
            <a:r>
              <a:rPr lang="en-US"/>
              <a:t>Effects how we handle situations</a:t>
            </a:r>
            <a:endParaRPr/>
          </a:p>
          <a:p>
            <a:pPr indent="-285750" lvl="1" marL="742950" rtl="0" algn="l">
              <a:spcBef>
                <a:spcPts val="1000"/>
              </a:spcBef>
              <a:spcAft>
                <a:spcPts val="0"/>
              </a:spcAft>
              <a:buSzPts val="2300"/>
              <a:buChar char="•"/>
            </a:pPr>
            <a:r>
              <a:rPr lang="en-US"/>
              <a:t>It doesn’t increase our discernment. We can think we are ‘being realistic’ or correctly knowing that bad things happen. </a:t>
            </a:r>
            <a:endParaRPr/>
          </a:p>
          <a:p>
            <a:pPr indent="-285750" lvl="1" marL="742950" rtl="0" algn="l">
              <a:spcBef>
                <a:spcPts val="1000"/>
              </a:spcBef>
              <a:spcAft>
                <a:spcPts val="0"/>
              </a:spcAft>
              <a:buSzPts val="2300"/>
              <a:buChar char="•"/>
            </a:pPr>
            <a:r>
              <a:rPr lang="en-US"/>
              <a:t>It doesn’t lead us to thoughtful planning in parenting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